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7099300" cy="10234613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1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4" d="100"/>
          <a:sy n="44" d="100"/>
        </p:scale>
        <p:origin x="-2358" y="-12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88" d="100"/>
          <a:sy n="88" d="100"/>
        </p:scale>
        <p:origin x="-3756" y="22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888DB56-F0EE-4992-B4A7-C3D3E37977AA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768350"/>
            <a:ext cx="27114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B8BE561-5FBD-41E0-A429-FF3D36C34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284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BE561-5FBD-41E0-A429-FF3D36C3483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982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BE561-5FBD-41E0-A429-FF3D36C3483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1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19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82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28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63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91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41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41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52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50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14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43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8035F-2488-40B7-81F3-79F44D3A9CC4}" type="datetimeFigureOut">
              <a:rPr lang="fr-FR" smtClean="0"/>
              <a:t>17/08/2012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556FB-0AE6-4636-8CD7-47520A93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rot="5400000">
            <a:off x="-5114115" y="5064398"/>
            <a:ext cx="10693400" cy="525554"/>
          </a:xfrm>
          <a:prstGeom prst="rect">
            <a:avLst/>
          </a:prstGeom>
          <a:solidFill>
            <a:srgbClr val="1B11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 rot="5400000">
            <a:off x="1992192" y="5094137"/>
            <a:ext cx="10693400" cy="505126"/>
          </a:xfrm>
          <a:prstGeom prst="rect">
            <a:avLst/>
          </a:prstGeom>
          <a:solidFill>
            <a:srgbClr val="1B11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-19525"/>
            <a:ext cx="7561263" cy="1071548"/>
          </a:xfrm>
          <a:prstGeom prst="rect">
            <a:avLst/>
          </a:prstGeom>
          <a:solidFill>
            <a:srgbClr val="1B11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-1" y="1052023"/>
            <a:ext cx="7561264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4306" tIns="52153" rIns="104306" bIns="521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2748533" y="0"/>
            <a:ext cx="0" cy="1052023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4306" tIns="52153" rIns="104306" bIns="521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/>
        </p:blipFill>
        <p:spPr>
          <a:xfrm>
            <a:off x="-30192" y="-19525"/>
            <a:ext cx="1341051" cy="107154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/>
        </p:blipFill>
        <p:spPr>
          <a:xfrm>
            <a:off x="1420309" y="-8271"/>
            <a:ext cx="1169441" cy="114450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0192" y="10157626"/>
            <a:ext cx="7561263" cy="535774"/>
          </a:xfrm>
          <a:prstGeom prst="rect">
            <a:avLst/>
          </a:prstGeom>
          <a:solidFill>
            <a:srgbClr val="1B11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60942" y="1390896"/>
            <a:ext cx="3518033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400" b="0" i="0" dirty="0" smtClean="0">
                <a:solidFill>
                  <a:srgbClr val="000000"/>
                </a:solidFill>
                <a:latin typeface="Century Gothic" pitchFamily="18" charset="0"/>
              </a:rPr>
              <a:t>LAST NAME:…………………</a:t>
            </a:r>
            <a:r>
              <a:rPr lang="fr-FR" sz="1400" dirty="0">
                <a:solidFill>
                  <a:srgbClr val="000000"/>
                </a:solidFill>
                <a:latin typeface="Century Gothic" pitchFamily="18" charset="0"/>
              </a:rPr>
              <a:t>.</a:t>
            </a:r>
            <a:r>
              <a:rPr lang="fr-FR" sz="1400" b="0" i="0" dirty="0" smtClean="0">
                <a:solidFill>
                  <a:srgbClr val="000000"/>
                </a:solidFill>
                <a:latin typeface="Century Gothic" pitchFamily="18" charset="0"/>
              </a:rPr>
              <a:t>…………….. </a:t>
            </a:r>
          </a:p>
          <a:p>
            <a:r>
              <a:rPr lang="fr-FR" sz="1400" b="0" i="0" dirty="0" smtClean="0">
                <a:solidFill>
                  <a:srgbClr val="000000"/>
                </a:solidFill>
                <a:latin typeface="Century Gothic" pitchFamily="18" charset="0"/>
              </a:rPr>
              <a:t>FIRST NAME: ………………………………..</a:t>
            </a:r>
          </a:p>
          <a:p>
            <a:r>
              <a:rPr lang="fr-FR" sz="1400" b="0" i="0" dirty="0" smtClean="0">
                <a:solidFill>
                  <a:srgbClr val="000000"/>
                </a:solidFill>
                <a:latin typeface="Century Gothic" pitchFamily="18" charset="0"/>
              </a:rPr>
              <a:t>TRAINING DATE:          …./…./……..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972319" y="18108"/>
            <a:ext cx="6231041" cy="1059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sz="2400" b="0" i="0" dirty="0" smtClean="0">
                <a:solidFill>
                  <a:srgbClr val="B5A692"/>
                </a:solidFill>
              </a:rPr>
              <a:t>FROM AESTHETIC MEDICINE                                              TO HR SKINCARE EXPERTISE                                             </a:t>
            </a:r>
            <a:r>
              <a:rPr lang="fr-FR" sz="1400" b="0" i="0" dirty="0" smtClean="0">
                <a:solidFill>
                  <a:srgbClr val="FFFFFF"/>
                </a:solidFill>
                <a:latin typeface="Century Gothic" pitchFamily="18" charset="0"/>
              </a:rPr>
              <a:t>E</a:t>
            </a:r>
            <a:r>
              <a:rPr lang="fr-FR" sz="1400" b="0" i="0" dirty="0" smtClean="0">
                <a:solidFill>
                  <a:srgbClr val="FFFFFF"/>
                </a:solidFill>
              </a:rPr>
              <a:t>VALUATION OF Re-PLASTY SALES SCENARIO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60942" y="1220441"/>
            <a:ext cx="3518033" cy="109472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4574602" y="1530276"/>
            <a:ext cx="2302373" cy="47465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r"/>
            <a:r>
              <a:rPr lang="fr-FR" sz="2400" b="1" i="0" dirty="0" smtClean="0">
                <a:solidFill>
                  <a:srgbClr val="000000"/>
                </a:solidFill>
                <a:latin typeface="Century Gothic" pitchFamily="18" charset="0"/>
              </a:rPr>
              <a:t>SCORE:      /20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36315" y="3042444"/>
            <a:ext cx="568863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0" dirty="0" smtClean="0">
                <a:solidFill>
                  <a:srgbClr val="000000"/>
                </a:solidFill>
              </a:rPr>
              <a:t>1/ </a:t>
            </a:r>
            <a:r>
              <a:rPr lang="fr-FR" sz="1400" b="1" dirty="0" smtClean="0">
                <a:solidFill>
                  <a:srgbClr val="000000"/>
                </a:solidFill>
              </a:rPr>
              <a:t>GREETING</a:t>
            </a:r>
            <a:r>
              <a:rPr lang="fr-FR" sz="1400" b="1" i="0" dirty="0" smtClean="0">
                <a:solidFill>
                  <a:srgbClr val="000000"/>
                </a:solidFill>
              </a:rPr>
              <a:t>: </a:t>
            </a:r>
            <a:endParaRPr lang="fr-FR" sz="1400" b="1" i="0" dirty="0" smtClean="0">
              <a:solidFill>
                <a:srgbClr val="000000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Warm welcome in an expert and premium style </a:t>
            </a:r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Hook</a:t>
            </a:r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Presentation of the brand using the iPad</a:t>
            </a:r>
          </a:p>
          <a:p>
            <a:endParaRPr lang="fr-FR" sz="1400" dirty="0" smtClean="0"/>
          </a:p>
          <a:p>
            <a:r>
              <a:rPr lang="fr-FR" sz="1400" b="0" i="0" dirty="0" smtClean="0">
                <a:solidFill>
                  <a:srgbClr val="000000"/>
                </a:solidFill>
              </a:rPr>
              <a:t>Trainer's comments: </a:t>
            </a:r>
          </a:p>
          <a:p>
            <a:r>
              <a:rPr lang="fr-FR" sz="1400" dirty="0"/>
              <a:t>………………………………………………………………………………………………………………………………………………………</a:t>
            </a:r>
            <a:r>
              <a:rPr lang="fr-FR" sz="1400" dirty="0" smtClean="0"/>
              <a:t>……..…</a:t>
            </a:r>
            <a:r>
              <a:rPr lang="fr-FR" sz="1400" dirty="0"/>
              <a:t>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r>
              <a:rPr lang="fr-FR" sz="1400" dirty="0" smtClean="0"/>
              <a:t>……</a:t>
            </a:r>
            <a:endParaRPr lang="fr-FR" sz="1400" dirty="0"/>
          </a:p>
          <a:p>
            <a:endParaRPr lang="fr-FR" sz="1400" dirty="0"/>
          </a:p>
        </p:txBody>
      </p:sp>
      <p:sp>
        <p:nvSpPr>
          <p:cNvPr id="38" name="ZoneTexte 37"/>
          <p:cNvSpPr txBox="1"/>
          <p:nvPr/>
        </p:nvSpPr>
        <p:spPr>
          <a:xfrm>
            <a:off x="900311" y="5995347"/>
            <a:ext cx="5688632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0" dirty="0" smtClean="0">
                <a:solidFill>
                  <a:srgbClr val="000000"/>
                </a:solidFill>
              </a:rPr>
              <a:t>2/ DIAGNOSIS IN THE MIRROR: </a:t>
            </a:r>
          </a:p>
          <a:p>
            <a:endParaRPr lang="fr-FR" sz="1400" b="1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Invitation to diagnosis </a:t>
            </a:r>
          </a:p>
          <a:p>
            <a:endParaRPr lang="fr-FR" sz="1400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Listen carefully to the customer's </a:t>
            </a:r>
            <a:r>
              <a:rPr lang="fr-FR" sz="1400" b="0" i="0" dirty="0" err="1" smtClean="0">
                <a:solidFill>
                  <a:srgbClr val="000000"/>
                </a:solidFill>
              </a:rPr>
              <a:t>concerns</a:t>
            </a:r>
            <a:r>
              <a:rPr lang="fr-FR" sz="1400" b="0" i="0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>
              <a:buFontTx/>
              <a:buChar char="-"/>
            </a:pPr>
            <a:endParaRPr lang="fr-FR" sz="1400" dirty="0">
              <a:solidFill>
                <a:srgbClr val="000000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1400" b="0" i="0" dirty="0" err="1" smtClean="0">
                <a:solidFill>
                  <a:srgbClr val="000000"/>
                </a:solidFill>
              </a:rPr>
              <a:t>Reformulate</a:t>
            </a:r>
            <a:r>
              <a:rPr lang="fr-FR" sz="1400" b="0" i="0" dirty="0" smtClean="0">
                <a:solidFill>
                  <a:srgbClr val="000000"/>
                </a:solidFill>
              </a:rPr>
              <a:t> her needs </a:t>
            </a:r>
          </a:p>
          <a:p>
            <a:endParaRPr lang="fr-FR" sz="1400" dirty="0" smtClean="0"/>
          </a:p>
          <a:p>
            <a:r>
              <a:rPr lang="fr-FR" sz="1400" b="0" i="0" dirty="0" smtClean="0">
                <a:solidFill>
                  <a:srgbClr val="000000"/>
                </a:solidFill>
              </a:rPr>
              <a:t>Trainer's </a:t>
            </a:r>
            <a:r>
              <a:rPr lang="fr-FR" sz="1400" b="0" i="0" dirty="0" err="1" smtClean="0">
                <a:solidFill>
                  <a:srgbClr val="000000"/>
                </a:solidFill>
              </a:rPr>
              <a:t>comments</a:t>
            </a:r>
            <a:r>
              <a:rPr lang="fr-FR" sz="1400" b="0" i="0" dirty="0" smtClean="0">
                <a:solidFill>
                  <a:srgbClr val="000000"/>
                </a:solidFill>
              </a:rPr>
              <a:t>:</a:t>
            </a:r>
          </a:p>
          <a:p>
            <a:r>
              <a:rPr lang="fr-FR" sz="1400" dirty="0"/>
              <a:t>……………………………………………………………………………………………………………………………………………………………..………………………………………………………………………….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endParaRPr lang="fr-FR" sz="1400" dirty="0"/>
          </a:p>
          <a:p>
            <a:endParaRPr lang="fr-FR" sz="1400" b="0" i="0" dirty="0" smtClean="0">
              <a:solidFill>
                <a:srgbClr val="000000"/>
              </a:solidFill>
            </a:endParaRPr>
          </a:p>
          <a:p>
            <a:endParaRPr lang="fr-FR" sz="1400" dirty="0"/>
          </a:p>
        </p:txBody>
      </p:sp>
      <p:sp>
        <p:nvSpPr>
          <p:cNvPr id="5" name="Rectangle 4"/>
          <p:cNvSpPr/>
          <p:nvPr/>
        </p:nvSpPr>
        <p:spPr>
          <a:xfrm>
            <a:off x="4860751" y="3330476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1908423" y="3546500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3204567" y="6498828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4644727" y="6930876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3204567" y="7362924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4356695" y="3762524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5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rot="5400000">
            <a:off x="-5114115" y="5064398"/>
            <a:ext cx="10693400" cy="525554"/>
          </a:xfrm>
          <a:prstGeom prst="rect">
            <a:avLst/>
          </a:prstGeom>
          <a:solidFill>
            <a:srgbClr val="1B11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 rot="5400000">
            <a:off x="1992192" y="5094137"/>
            <a:ext cx="10693400" cy="505126"/>
          </a:xfrm>
          <a:prstGeom prst="rect">
            <a:avLst/>
          </a:prstGeom>
          <a:solidFill>
            <a:srgbClr val="1B11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-19525"/>
            <a:ext cx="7561263" cy="1071548"/>
          </a:xfrm>
          <a:prstGeom prst="rect">
            <a:avLst/>
          </a:prstGeom>
          <a:solidFill>
            <a:srgbClr val="1B11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-1" y="1052023"/>
            <a:ext cx="7561264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4306" tIns="52153" rIns="104306" bIns="521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2748533" y="0"/>
            <a:ext cx="0" cy="1052023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4306" tIns="52153" rIns="104306" bIns="521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/>
        </p:blipFill>
        <p:spPr>
          <a:xfrm>
            <a:off x="-30192" y="-19525"/>
            <a:ext cx="1341051" cy="107154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/>
        </p:blipFill>
        <p:spPr>
          <a:xfrm>
            <a:off x="1420309" y="-8271"/>
            <a:ext cx="1169441" cy="114450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0192" y="10157626"/>
            <a:ext cx="7561263" cy="535774"/>
          </a:xfrm>
          <a:prstGeom prst="rect">
            <a:avLst/>
          </a:prstGeom>
          <a:solidFill>
            <a:srgbClr val="1B11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972319" y="18108"/>
            <a:ext cx="6231041" cy="1059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ea typeface="ＭＳ Ｐゴシック"/>
                <a:cs typeface="ＭＳ Ｐゴシック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sz="2400" b="0" i="0" dirty="0" smtClean="0">
                <a:solidFill>
                  <a:srgbClr val="B5A692"/>
                </a:solidFill>
              </a:rPr>
              <a:t>FROM AESTHETIC MEDICINE                                              TO HR SKINCARE EXPERTISE                                             </a:t>
            </a:r>
            <a:r>
              <a:rPr lang="fr-FR" sz="1400" b="0" i="0" dirty="0" smtClean="0">
                <a:solidFill>
                  <a:srgbClr val="FFFFFF"/>
                </a:solidFill>
              </a:rPr>
              <a:t>EVALUATION OF Re-PLASTY SALES SCENARIO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828303" y="1026220"/>
            <a:ext cx="5688632" cy="5909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0" dirty="0" smtClean="0">
                <a:solidFill>
                  <a:srgbClr val="000000"/>
                </a:solidFill>
              </a:rPr>
              <a:t>3/ </a:t>
            </a:r>
            <a:r>
              <a:rPr lang="fr-FR" sz="1400" b="1" i="0" dirty="0" smtClean="0">
                <a:solidFill>
                  <a:srgbClr val="000000"/>
                </a:solidFill>
              </a:rPr>
              <a:t>ADVISING </a:t>
            </a:r>
            <a:r>
              <a:rPr lang="fr-FR" sz="1400" b="1" i="0" dirty="0" smtClean="0">
                <a:solidFill>
                  <a:srgbClr val="000000"/>
                </a:solidFill>
              </a:rPr>
              <a:t>&amp; </a:t>
            </a:r>
            <a:r>
              <a:rPr lang="fr-FR" sz="1400" b="1" i="0" dirty="0" smtClean="0">
                <a:solidFill>
                  <a:srgbClr val="000000"/>
                </a:solidFill>
              </a:rPr>
              <a:t>EXPERIENCING: </a:t>
            </a:r>
            <a:endParaRPr lang="fr-FR" sz="1400" b="1" i="0" dirty="0" smtClean="0">
              <a:solidFill>
                <a:srgbClr val="000000"/>
              </a:solidFill>
            </a:endParaRPr>
          </a:p>
          <a:p>
            <a:endParaRPr lang="fr-FR" sz="1400" b="1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Presentation of the full routine on a serving tray (serum + day cream + eye contour + night cream + foundation)</a:t>
            </a:r>
          </a:p>
          <a:p>
            <a:endParaRPr lang="fr-FR" sz="1400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Explanation for each product using the iPad when the content is available</a:t>
            </a:r>
          </a:p>
          <a:p>
            <a:endParaRPr lang="fr-FR" sz="1400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The speech includes:</a:t>
            </a:r>
          </a:p>
          <a:p>
            <a:pPr marL="864428" lvl="1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Specific hook for the product </a:t>
            </a:r>
          </a:p>
          <a:p>
            <a:pPr marL="864428" lvl="1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Results </a:t>
            </a:r>
          </a:p>
          <a:p>
            <a:pPr marL="864428" lvl="1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Active ingredients </a:t>
            </a:r>
          </a:p>
          <a:p>
            <a:pPr marL="864428" lvl="1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Directions for use</a:t>
            </a:r>
          </a:p>
          <a:p>
            <a:pPr marL="864428" lvl="1" indent="-342900">
              <a:buFontTx/>
              <a:buChar char="-"/>
            </a:pPr>
            <a:endParaRPr lang="fr-FR" sz="1400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Sensorial discovery on the hand </a:t>
            </a:r>
          </a:p>
          <a:p>
            <a:pPr marL="342900" indent="-342900">
              <a:buFontTx/>
              <a:buChar char="-"/>
            </a:pPr>
            <a:endParaRPr lang="fr-FR" sz="1400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Prescription (iPad or file)</a:t>
            </a:r>
          </a:p>
          <a:p>
            <a:pPr marL="342900" indent="-342900">
              <a:buFontTx/>
              <a:buChar char="-"/>
            </a:pPr>
            <a:endParaRPr lang="fr-FR" sz="1400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Question to close the sale </a:t>
            </a:r>
          </a:p>
          <a:p>
            <a:pPr marL="342900" indent="-342900">
              <a:buFontTx/>
              <a:buChar char="-"/>
            </a:pPr>
            <a:endParaRPr lang="fr-FR" sz="1400" dirty="0"/>
          </a:p>
          <a:p>
            <a:r>
              <a:rPr lang="fr-FR" sz="1400" b="0" i="0" dirty="0" smtClean="0">
                <a:solidFill>
                  <a:srgbClr val="000000"/>
                </a:solidFill>
              </a:rPr>
              <a:t>Trainer's comments: </a:t>
            </a:r>
          </a:p>
          <a:p>
            <a:r>
              <a:rPr lang="fr-FR" sz="1400" dirty="0"/>
              <a:t>……………………………………………………………………………………………………………………………………………………………..………………………………………………………………………….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endParaRPr lang="fr-FR" sz="1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883591" y="6632386"/>
            <a:ext cx="56886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0" dirty="0" smtClean="0">
                <a:solidFill>
                  <a:srgbClr val="000000"/>
                </a:solidFill>
              </a:rPr>
              <a:t>4/ </a:t>
            </a:r>
            <a:r>
              <a:rPr lang="fr-FR" sz="1400" b="1" i="0" dirty="0" smtClean="0">
                <a:solidFill>
                  <a:srgbClr val="000000"/>
                </a:solidFill>
              </a:rPr>
              <a:t>ENGAGING: </a:t>
            </a:r>
            <a:endParaRPr lang="fr-FR" sz="1400" b="1" i="0" dirty="0" smtClean="0">
              <a:solidFill>
                <a:srgbClr val="000000"/>
              </a:solidFill>
            </a:endParaRPr>
          </a:p>
          <a:p>
            <a:endParaRPr lang="fr-FR" sz="1400" b="1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Give suitable samples with application advice </a:t>
            </a:r>
          </a:p>
          <a:p>
            <a:endParaRPr lang="fr-FR" sz="1400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Invitation to include HR (CRM) files (on iPad or on the prescription file)</a:t>
            </a:r>
          </a:p>
          <a:p>
            <a:endParaRPr lang="fr-FR" sz="1400" dirty="0" smtClean="0"/>
          </a:p>
          <a:p>
            <a:pPr marL="342900" indent="-342900">
              <a:buFontTx/>
              <a:buChar char="-"/>
            </a:pPr>
            <a:r>
              <a:rPr lang="fr-FR" sz="1400" b="0" i="0" dirty="0" smtClean="0">
                <a:solidFill>
                  <a:srgbClr val="000000"/>
                </a:solidFill>
              </a:rPr>
              <a:t>15’ protocol invitation  </a:t>
            </a:r>
          </a:p>
          <a:p>
            <a:pPr marL="864428" lvl="1" indent="-342900">
              <a:buFontTx/>
              <a:buChar char="-"/>
            </a:pPr>
            <a:endParaRPr lang="fr-FR" sz="1400" dirty="0" smtClean="0"/>
          </a:p>
          <a:p>
            <a:pPr marL="342900" indent="-342900">
              <a:buFontTx/>
              <a:buChar char="-"/>
            </a:pPr>
            <a:r>
              <a:rPr lang="fr-FR" sz="1400" b="0" i="0" dirty="0" err="1" smtClean="0">
                <a:solidFill>
                  <a:srgbClr val="000000"/>
                </a:solidFill>
              </a:rPr>
              <a:t>Thank</a:t>
            </a:r>
            <a:r>
              <a:rPr lang="fr-FR" sz="1400" dirty="0">
                <a:solidFill>
                  <a:srgbClr val="000000"/>
                </a:solidFill>
              </a:rPr>
              <a:t> </a:t>
            </a:r>
            <a:r>
              <a:rPr lang="fr-FR" sz="1400" dirty="0" smtClean="0">
                <a:solidFill>
                  <a:srgbClr val="000000"/>
                </a:solidFill>
              </a:rPr>
              <a:t>the </a:t>
            </a:r>
            <a:r>
              <a:rPr lang="fr-FR" sz="1400" dirty="0" err="1" smtClean="0">
                <a:solidFill>
                  <a:srgbClr val="000000"/>
                </a:solidFill>
              </a:rPr>
              <a:t>customer</a:t>
            </a:r>
            <a:r>
              <a:rPr lang="fr-FR" sz="1400" dirty="0" smtClean="0">
                <a:solidFill>
                  <a:srgbClr val="000000"/>
                </a:solidFill>
              </a:rPr>
              <a:t> and </a:t>
            </a:r>
            <a:r>
              <a:rPr lang="fr-FR" sz="1400" dirty="0" err="1" smtClean="0">
                <a:solidFill>
                  <a:srgbClr val="000000"/>
                </a:solidFill>
              </a:rPr>
              <a:t>accompany</a:t>
            </a:r>
            <a:r>
              <a:rPr lang="fr-FR" sz="1400" dirty="0" smtClean="0">
                <a:solidFill>
                  <a:srgbClr val="000000"/>
                </a:solidFill>
              </a:rPr>
              <a:t> </a:t>
            </a:r>
            <a:r>
              <a:rPr lang="fr-FR" sz="1400" dirty="0" err="1" smtClean="0">
                <a:solidFill>
                  <a:srgbClr val="000000"/>
                </a:solidFill>
              </a:rPr>
              <a:t>her</a:t>
            </a:r>
            <a:r>
              <a:rPr lang="fr-FR" sz="1400" dirty="0" smtClean="0">
                <a:solidFill>
                  <a:srgbClr val="000000"/>
                </a:solidFill>
              </a:rPr>
              <a:t> to the exit</a:t>
            </a:r>
            <a:endParaRPr lang="fr-FR" sz="1400" b="0" i="0" dirty="0" smtClean="0">
              <a:solidFill>
                <a:srgbClr val="000000"/>
              </a:solidFill>
            </a:endParaRPr>
          </a:p>
          <a:p>
            <a:pPr marL="342900" indent="-342900">
              <a:buFontTx/>
              <a:buChar char="-"/>
            </a:pPr>
            <a:endParaRPr lang="fr-FR" sz="1400" dirty="0"/>
          </a:p>
          <a:p>
            <a:r>
              <a:rPr lang="fr-FR" sz="1400" b="0" i="0" dirty="0" smtClean="0">
                <a:solidFill>
                  <a:srgbClr val="000000"/>
                </a:solidFill>
              </a:rPr>
              <a:t>Trainer's comments: </a:t>
            </a:r>
          </a:p>
          <a:p>
            <a:r>
              <a:rPr lang="fr-FR" sz="1400" dirty="0"/>
              <a:t>……………………………………………………………………………………………………………………………………………………………..………………………………………………………………………….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endParaRPr lang="fr-FR" sz="1400" dirty="0"/>
          </a:p>
          <a:p>
            <a:r>
              <a:rPr lang="fr-FR" sz="1400" dirty="0" smtClean="0"/>
              <a:t>…</a:t>
            </a:r>
            <a:endParaRPr lang="fr-FR" sz="1400" dirty="0"/>
          </a:p>
          <a:p>
            <a:pPr marL="342900" indent="-342900">
              <a:buFontTx/>
              <a:buChar char="-"/>
            </a:pPr>
            <a:endParaRPr lang="fr-FR" sz="1400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4860751" y="7146900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6516935" y="7578948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3060551" y="8010996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5148783" y="8443044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3348583" y="4482604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708623" y="4122564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3996655" y="3042444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484487" y="3258468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204567" y="3474492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3204567" y="3690516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052439" y="2394372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4572719" y="1746300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276575" y="4986660"/>
            <a:ext cx="144016" cy="1440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6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147</Words>
  <Application>Microsoft Office PowerPoint</Application>
  <PresentationFormat>Personnalisé</PresentationFormat>
  <Paragraphs>60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L'Oréal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IMBERT Claire</dc:creator>
  <cp:lastModifiedBy>IMBERT Claire</cp:lastModifiedBy>
  <cp:revision>68</cp:revision>
  <cp:lastPrinted>2012-07-20T12:12:08Z</cp:lastPrinted>
  <dcterms:created xsi:type="dcterms:W3CDTF">2012-07-09T13:49:03Z</dcterms:created>
  <dcterms:modified xsi:type="dcterms:W3CDTF">2012-08-17T09:02:30Z</dcterms:modified>
</cp:coreProperties>
</file>