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 id="2147483651" r:id="rId2"/>
    <p:sldMasterId id="2147483649" r:id="rId3"/>
    <p:sldMasterId id="2147483685" r:id="rId4"/>
  </p:sldMasterIdLst>
  <p:handoutMasterIdLst>
    <p:handoutMasterId r:id="rId19"/>
  </p:handoutMasterIdLst>
  <p:sldIdLst>
    <p:sldId id="277" r:id="rId5"/>
    <p:sldId id="269" r:id="rId6"/>
    <p:sldId id="270" r:id="rId7"/>
    <p:sldId id="283" r:id="rId8"/>
    <p:sldId id="271" r:id="rId9"/>
    <p:sldId id="284" r:id="rId10"/>
    <p:sldId id="285" r:id="rId11"/>
    <p:sldId id="286" r:id="rId12"/>
    <p:sldId id="287" r:id="rId13"/>
    <p:sldId id="288" r:id="rId14"/>
    <p:sldId id="275" r:id="rId15"/>
    <p:sldId id="265" r:id="rId16"/>
    <p:sldId id="282" r:id="rId17"/>
    <p:sldId id="276" r:id="rId18"/>
  </p:sldIdLst>
  <p:sldSz cx="10693400" cy="7561263"/>
  <p:notesSz cx="6858000" cy="9144000"/>
  <p:custDataLst>
    <p:tags r:id="rId20"/>
  </p:custDataLst>
  <p:defaultTextStyle>
    <a:defPPr>
      <a:defRPr lang="en-US"/>
    </a:defPPr>
    <a:lvl1pPr algn="l" rtl="0" fontAlgn="base">
      <a:spcBef>
        <a:spcPct val="0"/>
      </a:spcBef>
      <a:spcAft>
        <a:spcPct val="0"/>
      </a:spcAft>
      <a:defRPr sz="2100" kern="1200">
        <a:solidFill>
          <a:schemeClr val="tx1"/>
        </a:solidFill>
        <a:latin typeface="Century Gothic" charset="0"/>
        <a:ea typeface="MS PGothic" charset="0"/>
        <a:cs typeface="MS PGothic" charset="0"/>
      </a:defRPr>
    </a:lvl1pPr>
    <a:lvl2pPr marL="457200" algn="l" rtl="0" fontAlgn="base">
      <a:spcBef>
        <a:spcPct val="0"/>
      </a:spcBef>
      <a:spcAft>
        <a:spcPct val="0"/>
      </a:spcAft>
      <a:defRPr sz="2100" kern="1200">
        <a:solidFill>
          <a:schemeClr val="tx1"/>
        </a:solidFill>
        <a:latin typeface="Century Gothic" charset="0"/>
        <a:ea typeface="MS PGothic" charset="0"/>
        <a:cs typeface="MS PGothic" charset="0"/>
      </a:defRPr>
    </a:lvl2pPr>
    <a:lvl3pPr marL="914400" algn="l" rtl="0" fontAlgn="base">
      <a:spcBef>
        <a:spcPct val="0"/>
      </a:spcBef>
      <a:spcAft>
        <a:spcPct val="0"/>
      </a:spcAft>
      <a:defRPr sz="2100" kern="1200">
        <a:solidFill>
          <a:schemeClr val="tx1"/>
        </a:solidFill>
        <a:latin typeface="Century Gothic" charset="0"/>
        <a:ea typeface="MS PGothic" charset="0"/>
        <a:cs typeface="MS PGothic" charset="0"/>
      </a:defRPr>
    </a:lvl3pPr>
    <a:lvl4pPr marL="1371600" algn="l" rtl="0" fontAlgn="base">
      <a:spcBef>
        <a:spcPct val="0"/>
      </a:spcBef>
      <a:spcAft>
        <a:spcPct val="0"/>
      </a:spcAft>
      <a:defRPr sz="2100" kern="1200">
        <a:solidFill>
          <a:schemeClr val="tx1"/>
        </a:solidFill>
        <a:latin typeface="Century Gothic" charset="0"/>
        <a:ea typeface="MS PGothic" charset="0"/>
        <a:cs typeface="MS PGothic" charset="0"/>
      </a:defRPr>
    </a:lvl4pPr>
    <a:lvl5pPr marL="1828800" algn="l" rtl="0" fontAlgn="base">
      <a:spcBef>
        <a:spcPct val="0"/>
      </a:spcBef>
      <a:spcAft>
        <a:spcPct val="0"/>
      </a:spcAft>
      <a:defRPr sz="2100" kern="1200">
        <a:solidFill>
          <a:schemeClr val="tx1"/>
        </a:solidFill>
        <a:latin typeface="Century Gothic" charset="0"/>
        <a:ea typeface="MS PGothic" charset="0"/>
        <a:cs typeface="MS PGothic" charset="0"/>
      </a:defRPr>
    </a:lvl5pPr>
    <a:lvl6pPr marL="2286000" algn="l" defTabSz="457200" rtl="0" eaLnBrk="1" latinLnBrk="0" hangingPunct="1">
      <a:defRPr sz="2100" kern="1200">
        <a:solidFill>
          <a:schemeClr val="tx1"/>
        </a:solidFill>
        <a:latin typeface="Century Gothic" charset="0"/>
        <a:ea typeface="MS PGothic" charset="0"/>
        <a:cs typeface="MS PGothic" charset="0"/>
      </a:defRPr>
    </a:lvl6pPr>
    <a:lvl7pPr marL="2743200" algn="l" defTabSz="457200" rtl="0" eaLnBrk="1" latinLnBrk="0" hangingPunct="1">
      <a:defRPr sz="2100" kern="1200">
        <a:solidFill>
          <a:schemeClr val="tx1"/>
        </a:solidFill>
        <a:latin typeface="Century Gothic" charset="0"/>
        <a:ea typeface="MS PGothic" charset="0"/>
        <a:cs typeface="MS PGothic" charset="0"/>
      </a:defRPr>
    </a:lvl7pPr>
    <a:lvl8pPr marL="3200400" algn="l" defTabSz="457200" rtl="0" eaLnBrk="1" latinLnBrk="0" hangingPunct="1">
      <a:defRPr sz="2100" kern="1200">
        <a:solidFill>
          <a:schemeClr val="tx1"/>
        </a:solidFill>
        <a:latin typeface="Century Gothic" charset="0"/>
        <a:ea typeface="MS PGothic" charset="0"/>
        <a:cs typeface="MS PGothic" charset="0"/>
      </a:defRPr>
    </a:lvl8pPr>
    <a:lvl9pPr marL="3657600" algn="l" defTabSz="457200" rtl="0" eaLnBrk="1" latinLnBrk="0" hangingPunct="1">
      <a:defRPr sz="2100" kern="1200">
        <a:solidFill>
          <a:schemeClr val="tx1"/>
        </a:solidFill>
        <a:latin typeface="Century Gothic" charset="0"/>
        <a:ea typeface="MS PGothic" charset="0"/>
        <a:cs typeface="MS PGothic"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B5A692"/>
    <a:srgbClr val="FF0000"/>
    <a:srgbClr val="EB7615"/>
    <a:srgbClr val="FF9933"/>
    <a:srgbClr val="1B110B"/>
    <a:srgbClr val="291B11"/>
    <a:srgbClr val="584742"/>
    <a:srgbClr val="7038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1715" autoAdjust="0"/>
    <p:restoredTop sz="71196" autoAdjust="0"/>
  </p:normalViewPr>
  <p:slideViewPr>
    <p:cSldViewPr>
      <p:cViewPr>
        <p:scale>
          <a:sx n="100" d="100"/>
          <a:sy n="100" d="100"/>
        </p:scale>
        <p:origin x="-2244" y="-156"/>
      </p:cViewPr>
      <p:guideLst>
        <p:guide orient="horz" pos="2562"/>
        <p:guide pos="284"/>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5" d="100"/>
          <a:sy n="85" d="100"/>
        </p:scale>
        <p:origin x="-3186"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slideMaster" Target="slideMasters/slideMaster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handoutMaster" Target="handoutMasters/handoutMaster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US"/>
          </a:p>
        </p:txBody>
      </p:sp>
      <p:sp>
        <p:nvSpPr>
          <p:cNvPr id="5123" name="Rectangle 3"/>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US"/>
          </a:p>
        </p:txBody>
      </p:sp>
      <p:sp>
        <p:nvSpPr>
          <p:cNvPr id="5124" name="Rectangle 4"/>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US"/>
          </a:p>
        </p:txBody>
      </p:sp>
      <p:sp>
        <p:nvSpPr>
          <p:cNvPr id="5125" name="Rectangle 5"/>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fld id="{ADAD01F3-5A7A-EB44-BA9C-F28D61059902}" type="slidenum">
              <a:rPr lang="en-US"/>
              <a:pPr/>
              <a:t>‹N°›</a:t>
            </a:fld>
            <a:endParaRPr lang="en-US"/>
          </a:p>
        </p:txBody>
      </p:sp>
    </p:spTree>
    <p:extLst>
      <p:ext uri="{BB962C8B-B14F-4D97-AF65-F5344CB8AC3E}">
        <p14:creationId xmlns:p14="http://schemas.microsoft.com/office/powerpoint/2010/main" val="3600011506"/>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801688" y="2349500"/>
            <a:ext cx="9090025" cy="1620838"/>
          </a:xfrm>
          <a:prstGeom prst="rect">
            <a:avLst/>
          </a:prstGeom>
        </p:spPr>
        <p:txBody>
          <a:bodyPr/>
          <a:lstStyle/>
          <a:p>
            <a:r>
              <a:rPr lang="fr-FR" smtClean="0"/>
              <a:t>Modifiez le style du titre</a:t>
            </a:r>
            <a:endParaRPr lang="fr-FR"/>
          </a:p>
        </p:txBody>
      </p:sp>
      <p:sp>
        <p:nvSpPr>
          <p:cNvPr id="3" name="Sous-titre 2"/>
          <p:cNvSpPr>
            <a:spLocks noGrp="1"/>
          </p:cNvSpPr>
          <p:nvPr>
            <p:ph type="subTitle" idx="1"/>
          </p:nvPr>
        </p:nvSpPr>
        <p:spPr>
          <a:xfrm>
            <a:off x="1603375" y="4284663"/>
            <a:ext cx="7486650" cy="1931987"/>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smtClean="0"/>
              <a:t>Modifiez le style des sous-titres du masque</a:t>
            </a:r>
            <a:endParaRPr lang="fr-FR"/>
          </a:p>
        </p:txBody>
      </p:sp>
    </p:spTree>
    <p:extLst>
      <p:ext uri="{BB962C8B-B14F-4D97-AF65-F5344CB8AC3E}">
        <p14:creationId xmlns:p14="http://schemas.microsoft.com/office/powerpoint/2010/main" val="24036102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a:xfrm>
            <a:off x="534988" y="303213"/>
            <a:ext cx="9623425" cy="1260475"/>
          </a:xfrm>
          <a:prstGeom prst="rect">
            <a:avLst/>
          </a:prstGeom>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a:xfrm>
            <a:off x="534988" y="1763713"/>
            <a:ext cx="9623425" cy="4991100"/>
          </a:xfrm>
          <a:prstGeom prst="rect">
            <a:avLst/>
          </a:prstGeo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extLst>
      <p:ext uri="{BB962C8B-B14F-4D97-AF65-F5344CB8AC3E}">
        <p14:creationId xmlns:p14="http://schemas.microsoft.com/office/powerpoint/2010/main" val="14017352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7753350" y="303213"/>
            <a:ext cx="2405063" cy="6451600"/>
          </a:xfrm>
          <a:prstGeom prst="rect">
            <a:avLst/>
          </a:prstGeo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534988" y="303213"/>
            <a:ext cx="7065962" cy="6451600"/>
          </a:xfrm>
          <a:prstGeom prst="rect">
            <a:avLst/>
          </a:prstGeo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extLst>
      <p:ext uri="{BB962C8B-B14F-4D97-AF65-F5344CB8AC3E}">
        <p14:creationId xmlns:p14="http://schemas.microsoft.com/office/powerpoint/2010/main" val="9146200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801688" y="2349500"/>
            <a:ext cx="9090025" cy="1620838"/>
          </a:xfrm>
          <a:prstGeom prst="rect">
            <a:avLst/>
          </a:prstGeom>
        </p:spPr>
        <p:txBody>
          <a:bodyPr/>
          <a:lstStyle/>
          <a:p>
            <a:r>
              <a:rPr lang="fr-FR" smtClean="0"/>
              <a:t>Modifiez le style du titre</a:t>
            </a:r>
            <a:endParaRPr lang="fr-FR"/>
          </a:p>
        </p:txBody>
      </p:sp>
      <p:sp>
        <p:nvSpPr>
          <p:cNvPr id="3" name="Sous-titre 2"/>
          <p:cNvSpPr>
            <a:spLocks noGrp="1"/>
          </p:cNvSpPr>
          <p:nvPr>
            <p:ph type="subTitle" idx="1"/>
          </p:nvPr>
        </p:nvSpPr>
        <p:spPr>
          <a:xfrm>
            <a:off x="1603375" y="4284663"/>
            <a:ext cx="7486650" cy="1931987"/>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smtClean="0"/>
              <a:t>Modifiez le style des sous-titres du masque</a:t>
            </a:r>
            <a:endParaRPr lang="fr-FR"/>
          </a:p>
        </p:txBody>
      </p:sp>
    </p:spTree>
    <p:extLst>
      <p:ext uri="{BB962C8B-B14F-4D97-AF65-F5344CB8AC3E}">
        <p14:creationId xmlns:p14="http://schemas.microsoft.com/office/powerpoint/2010/main" val="42809767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534988" y="303213"/>
            <a:ext cx="9623425" cy="1260475"/>
          </a:xfrm>
          <a:prstGeom prst="rect">
            <a:avLst/>
          </a:prstGeom>
        </p:spPr>
        <p:txBody>
          <a:bodyPr/>
          <a:lstStyle/>
          <a:p>
            <a:r>
              <a:rPr lang="fr-FR" smtClean="0"/>
              <a:t>Modifiez le style du titre</a:t>
            </a:r>
            <a:endParaRPr lang="fr-FR"/>
          </a:p>
        </p:txBody>
      </p:sp>
      <p:sp>
        <p:nvSpPr>
          <p:cNvPr id="3" name="Espace réservé du contenu 2"/>
          <p:cNvSpPr>
            <a:spLocks noGrp="1"/>
          </p:cNvSpPr>
          <p:nvPr>
            <p:ph idx="1"/>
          </p:nvPr>
        </p:nvSpPr>
        <p:spPr>
          <a:xfrm>
            <a:off x="534988" y="1763713"/>
            <a:ext cx="9623425" cy="4991100"/>
          </a:xfrm>
          <a:prstGeom prst="rect">
            <a:avLst/>
          </a:prstGeo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extLst>
      <p:ext uri="{BB962C8B-B14F-4D97-AF65-F5344CB8AC3E}">
        <p14:creationId xmlns:p14="http://schemas.microsoft.com/office/powerpoint/2010/main" val="13122901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44550" y="4859338"/>
            <a:ext cx="9090025" cy="1501775"/>
          </a:xfrm>
          <a:prstGeom prst="rect">
            <a:avLst/>
          </a:prstGeo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844550" y="3205163"/>
            <a:ext cx="9090025" cy="1654175"/>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Modifiez les styles du texte du masque</a:t>
            </a:r>
          </a:p>
        </p:txBody>
      </p:sp>
    </p:spTree>
    <p:extLst>
      <p:ext uri="{BB962C8B-B14F-4D97-AF65-F5344CB8AC3E}">
        <p14:creationId xmlns:p14="http://schemas.microsoft.com/office/powerpoint/2010/main" val="217524826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534988" y="303213"/>
            <a:ext cx="9623425" cy="1260475"/>
          </a:xfrm>
          <a:prstGeom prst="rect">
            <a:avLst/>
          </a:prstGeom>
        </p:spPr>
        <p:txBody>
          <a:bodyPr/>
          <a:lstStyle/>
          <a:p>
            <a:r>
              <a:rPr lang="fr-FR" smtClean="0"/>
              <a:t>Modifiez le style du titre</a:t>
            </a:r>
            <a:endParaRPr lang="fr-FR"/>
          </a:p>
        </p:txBody>
      </p:sp>
      <p:sp>
        <p:nvSpPr>
          <p:cNvPr id="3" name="Espace réservé du contenu 2"/>
          <p:cNvSpPr>
            <a:spLocks noGrp="1"/>
          </p:cNvSpPr>
          <p:nvPr>
            <p:ph sz="half" idx="1"/>
          </p:nvPr>
        </p:nvSpPr>
        <p:spPr>
          <a:xfrm>
            <a:off x="534988" y="1763713"/>
            <a:ext cx="4735512" cy="49911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5422900" y="1763713"/>
            <a:ext cx="4735513" cy="49911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extLst>
      <p:ext uri="{BB962C8B-B14F-4D97-AF65-F5344CB8AC3E}">
        <p14:creationId xmlns:p14="http://schemas.microsoft.com/office/powerpoint/2010/main" val="238244565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534988" y="303213"/>
            <a:ext cx="9623425" cy="1260475"/>
          </a:xfrm>
          <a:prstGeom prst="rect">
            <a:avLst/>
          </a:prstGeom>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534988" y="1692275"/>
            <a:ext cx="4724400" cy="704850"/>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534988" y="2397125"/>
            <a:ext cx="4724400" cy="43576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5432425" y="1692275"/>
            <a:ext cx="4725988" cy="704850"/>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5432425" y="2397125"/>
            <a:ext cx="4725988" cy="43576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extLst>
      <p:ext uri="{BB962C8B-B14F-4D97-AF65-F5344CB8AC3E}">
        <p14:creationId xmlns:p14="http://schemas.microsoft.com/office/powerpoint/2010/main" val="332165996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534988" y="303213"/>
            <a:ext cx="9623425" cy="1260475"/>
          </a:xfrm>
          <a:prstGeom prst="rect">
            <a:avLst/>
          </a:prstGeom>
        </p:spPr>
        <p:txBody>
          <a:bodyPr/>
          <a:lstStyle/>
          <a:p>
            <a:r>
              <a:rPr lang="fr-FR" smtClean="0"/>
              <a:t>Modifiez le style du titre</a:t>
            </a:r>
            <a:endParaRPr lang="fr-FR"/>
          </a:p>
        </p:txBody>
      </p:sp>
    </p:spTree>
    <p:extLst>
      <p:ext uri="{BB962C8B-B14F-4D97-AF65-F5344CB8AC3E}">
        <p14:creationId xmlns:p14="http://schemas.microsoft.com/office/powerpoint/2010/main" val="261554519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92612204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34988" y="301625"/>
            <a:ext cx="3517900" cy="1281113"/>
          </a:xfrm>
          <a:prstGeom prst="rect">
            <a:avLst/>
          </a:prstGeo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4181475" y="301625"/>
            <a:ext cx="5976938" cy="6453188"/>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534988" y="1582738"/>
            <a:ext cx="3517900" cy="5172075"/>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Tree>
    <p:extLst>
      <p:ext uri="{BB962C8B-B14F-4D97-AF65-F5344CB8AC3E}">
        <p14:creationId xmlns:p14="http://schemas.microsoft.com/office/powerpoint/2010/main" val="28852639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534988" y="303213"/>
            <a:ext cx="9623425" cy="1260475"/>
          </a:xfrm>
          <a:prstGeom prst="rect">
            <a:avLst/>
          </a:prstGeom>
        </p:spPr>
        <p:txBody>
          <a:bodyPr/>
          <a:lstStyle/>
          <a:p>
            <a:r>
              <a:rPr lang="fr-FR" smtClean="0"/>
              <a:t>Modifiez le style du titre</a:t>
            </a:r>
            <a:endParaRPr lang="fr-FR"/>
          </a:p>
        </p:txBody>
      </p:sp>
      <p:sp>
        <p:nvSpPr>
          <p:cNvPr id="3" name="Espace réservé du contenu 2"/>
          <p:cNvSpPr>
            <a:spLocks noGrp="1"/>
          </p:cNvSpPr>
          <p:nvPr>
            <p:ph idx="1"/>
          </p:nvPr>
        </p:nvSpPr>
        <p:spPr>
          <a:xfrm>
            <a:off x="534988" y="1763713"/>
            <a:ext cx="9623425" cy="4991100"/>
          </a:xfrm>
          <a:prstGeom prst="rect">
            <a:avLst/>
          </a:prstGeo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extLst>
      <p:ext uri="{BB962C8B-B14F-4D97-AF65-F5344CB8AC3E}">
        <p14:creationId xmlns:p14="http://schemas.microsoft.com/office/powerpoint/2010/main" val="98125348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2095500" y="5292725"/>
            <a:ext cx="6416675" cy="625475"/>
          </a:xfrm>
          <a:prstGeom prst="rect">
            <a:avLst/>
          </a:prstGeo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2095500" y="676275"/>
            <a:ext cx="6416675" cy="4535488"/>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2095500" y="5918200"/>
            <a:ext cx="6416675" cy="88741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Tree>
    <p:extLst>
      <p:ext uri="{BB962C8B-B14F-4D97-AF65-F5344CB8AC3E}">
        <p14:creationId xmlns:p14="http://schemas.microsoft.com/office/powerpoint/2010/main" val="56854569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a:xfrm>
            <a:off x="534988" y="303213"/>
            <a:ext cx="9623425" cy="1260475"/>
          </a:xfrm>
          <a:prstGeom prst="rect">
            <a:avLst/>
          </a:prstGeom>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a:xfrm>
            <a:off x="534988" y="1763713"/>
            <a:ext cx="9623425" cy="4991100"/>
          </a:xfrm>
          <a:prstGeom prst="rect">
            <a:avLst/>
          </a:prstGeo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extLst>
      <p:ext uri="{BB962C8B-B14F-4D97-AF65-F5344CB8AC3E}">
        <p14:creationId xmlns:p14="http://schemas.microsoft.com/office/powerpoint/2010/main" val="396616349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7753350" y="303213"/>
            <a:ext cx="2405063" cy="6451600"/>
          </a:xfrm>
          <a:prstGeom prst="rect">
            <a:avLst/>
          </a:prstGeo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534988" y="303213"/>
            <a:ext cx="7065962" cy="6451600"/>
          </a:xfrm>
          <a:prstGeom prst="rect">
            <a:avLst/>
          </a:prstGeo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extLst>
      <p:ext uri="{BB962C8B-B14F-4D97-AF65-F5344CB8AC3E}">
        <p14:creationId xmlns:p14="http://schemas.microsoft.com/office/powerpoint/2010/main" val="273108779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801688" y="2349500"/>
            <a:ext cx="9090025" cy="1620838"/>
          </a:xfrm>
          <a:prstGeom prst="rect">
            <a:avLst/>
          </a:prstGeom>
        </p:spPr>
        <p:txBody>
          <a:bodyPr/>
          <a:lstStyle/>
          <a:p>
            <a:r>
              <a:rPr lang="fr-FR" smtClean="0"/>
              <a:t>Modifiez le style du titre</a:t>
            </a:r>
            <a:endParaRPr lang="fr-FR"/>
          </a:p>
        </p:txBody>
      </p:sp>
      <p:sp>
        <p:nvSpPr>
          <p:cNvPr id="3" name="Sous-titre 2"/>
          <p:cNvSpPr>
            <a:spLocks noGrp="1"/>
          </p:cNvSpPr>
          <p:nvPr>
            <p:ph type="subTitle" idx="1"/>
          </p:nvPr>
        </p:nvSpPr>
        <p:spPr>
          <a:xfrm>
            <a:off x="1603375" y="4284663"/>
            <a:ext cx="7486650" cy="1931987"/>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smtClean="0"/>
              <a:t>Modifiez le style des sous-titres du masque</a:t>
            </a:r>
            <a:endParaRPr lang="fr-FR"/>
          </a:p>
        </p:txBody>
      </p:sp>
    </p:spTree>
    <p:extLst>
      <p:ext uri="{BB962C8B-B14F-4D97-AF65-F5344CB8AC3E}">
        <p14:creationId xmlns:p14="http://schemas.microsoft.com/office/powerpoint/2010/main" val="358336521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534988" y="303213"/>
            <a:ext cx="9623425" cy="1260475"/>
          </a:xfrm>
          <a:prstGeom prst="rect">
            <a:avLst/>
          </a:prstGeom>
        </p:spPr>
        <p:txBody>
          <a:bodyPr/>
          <a:lstStyle/>
          <a:p>
            <a:r>
              <a:rPr lang="fr-FR" smtClean="0"/>
              <a:t>Modifiez le style du titre</a:t>
            </a:r>
            <a:endParaRPr lang="fr-FR"/>
          </a:p>
        </p:txBody>
      </p:sp>
      <p:sp>
        <p:nvSpPr>
          <p:cNvPr id="3" name="Espace réservé du contenu 2"/>
          <p:cNvSpPr>
            <a:spLocks noGrp="1"/>
          </p:cNvSpPr>
          <p:nvPr>
            <p:ph idx="1"/>
          </p:nvPr>
        </p:nvSpPr>
        <p:spPr>
          <a:xfrm>
            <a:off x="534988" y="1763713"/>
            <a:ext cx="9623425" cy="4991100"/>
          </a:xfrm>
          <a:prstGeom prst="rect">
            <a:avLst/>
          </a:prstGeo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extLst>
      <p:ext uri="{BB962C8B-B14F-4D97-AF65-F5344CB8AC3E}">
        <p14:creationId xmlns:p14="http://schemas.microsoft.com/office/powerpoint/2010/main" val="302132930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44550" y="4859338"/>
            <a:ext cx="9090025" cy="1501775"/>
          </a:xfrm>
          <a:prstGeom prst="rect">
            <a:avLst/>
          </a:prstGeo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844550" y="3205163"/>
            <a:ext cx="9090025" cy="1654175"/>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Modifiez les styles du texte du masque</a:t>
            </a:r>
          </a:p>
        </p:txBody>
      </p:sp>
    </p:spTree>
    <p:extLst>
      <p:ext uri="{BB962C8B-B14F-4D97-AF65-F5344CB8AC3E}">
        <p14:creationId xmlns:p14="http://schemas.microsoft.com/office/powerpoint/2010/main" val="23995704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534988" y="303213"/>
            <a:ext cx="9623425" cy="1260475"/>
          </a:xfrm>
          <a:prstGeom prst="rect">
            <a:avLst/>
          </a:prstGeom>
        </p:spPr>
        <p:txBody>
          <a:bodyPr/>
          <a:lstStyle/>
          <a:p>
            <a:r>
              <a:rPr lang="fr-FR" smtClean="0"/>
              <a:t>Modifiez le style du titre</a:t>
            </a:r>
            <a:endParaRPr lang="fr-FR"/>
          </a:p>
        </p:txBody>
      </p:sp>
      <p:sp>
        <p:nvSpPr>
          <p:cNvPr id="3" name="Espace réservé du contenu 2"/>
          <p:cNvSpPr>
            <a:spLocks noGrp="1"/>
          </p:cNvSpPr>
          <p:nvPr>
            <p:ph sz="half" idx="1"/>
          </p:nvPr>
        </p:nvSpPr>
        <p:spPr>
          <a:xfrm>
            <a:off x="534988" y="1763713"/>
            <a:ext cx="4735512" cy="49911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5422900" y="1763713"/>
            <a:ext cx="4735513" cy="49911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extLst>
      <p:ext uri="{BB962C8B-B14F-4D97-AF65-F5344CB8AC3E}">
        <p14:creationId xmlns:p14="http://schemas.microsoft.com/office/powerpoint/2010/main" val="83258368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534988" y="303213"/>
            <a:ext cx="9623425" cy="1260475"/>
          </a:xfrm>
          <a:prstGeom prst="rect">
            <a:avLst/>
          </a:prstGeom>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534988" y="1692275"/>
            <a:ext cx="4724400" cy="704850"/>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534988" y="2397125"/>
            <a:ext cx="4724400" cy="43576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5432425" y="1692275"/>
            <a:ext cx="4725988" cy="704850"/>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5432425" y="2397125"/>
            <a:ext cx="4725988" cy="43576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extLst>
      <p:ext uri="{BB962C8B-B14F-4D97-AF65-F5344CB8AC3E}">
        <p14:creationId xmlns:p14="http://schemas.microsoft.com/office/powerpoint/2010/main" val="14708408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534988" y="303213"/>
            <a:ext cx="9623425" cy="1260475"/>
          </a:xfrm>
          <a:prstGeom prst="rect">
            <a:avLst/>
          </a:prstGeom>
        </p:spPr>
        <p:txBody>
          <a:bodyPr/>
          <a:lstStyle/>
          <a:p>
            <a:r>
              <a:rPr lang="fr-FR" smtClean="0"/>
              <a:t>Modifiez le style du titre</a:t>
            </a:r>
            <a:endParaRPr lang="fr-FR"/>
          </a:p>
        </p:txBody>
      </p:sp>
    </p:spTree>
    <p:extLst>
      <p:ext uri="{BB962C8B-B14F-4D97-AF65-F5344CB8AC3E}">
        <p14:creationId xmlns:p14="http://schemas.microsoft.com/office/powerpoint/2010/main" val="376882617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1981920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44550" y="4859338"/>
            <a:ext cx="9090025" cy="1501775"/>
          </a:xfrm>
          <a:prstGeom prst="rect">
            <a:avLst/>
          </a:prstGeo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844550" y="3205163"/>
            <a:ext cx="9090025" cy="1654175"/>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Modifiez les styles du texte du masque</a:t>
            </a:r>
          </a:p>
        </p:txBody>
      </p:sp>
    </p:spTree>
    <p:extLst>
      <p:ext uri="{BB962C8B-B14F-4D97-AF65-F5344CB8AC3E}">
        <p14:creationId xmlns:p14="http://schemas.microsoft.com/office/powerpoint/2010/main" val="40245569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34988" y="301625"/>
            <a:ext cx="3517900" cy="1281113"/>
          </a:xfrm>
          <a:prstGeom prst="rect">
            <a:avLst/>
          </a:prstGeo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4181475" y="301625"/>
            <a:ext cx="5976938" cy="6453188"/>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534988" y="1582738"/>
            <a:ext cx="3517900" cy="5172075"/>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Tree>
    <p:extLst>
      <p:ext uri="{BB962C8B-B14F-4D97-AF65-F5344CB8AC3E}">
        <p14:creationId xmlns:p14="http://schemas.microsoft.com/office/powerpoint/2010/main" val="370329730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2095500" y="5292725"/>
            <a:ext cx="6416675" cy="625475"/>
          </a:xfrm>
          <a:prstGeom prst="rect">
            <a:avLst/>
          </a:prstGeo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2095500" y="676275"/>
            <a:ext cx="6416675" cy="4535488"/>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2095500" y="5918200"/>
            <a:ext cx="6416675" cy="88741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Tree>
    <p:extLst>
      <p:ext uri="{BB962C8B-B14F-4D97-AF65-F5344CB8AC3E}">
        <p14:creationId xmlns:p14="http://schemas.microsoft.com/office/powerpoint/2010/main" val="147959877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a:xfrm>
            <a:off x="534988" y="303213"/>
            <a:ext cx="9623425" cy="1260475"/>
          </a:xfrm>
          <a:prstGeom prst="rect">
            <a:avLst/>
          </a:prstGeom>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a:xfrm>
            <a:off x="534988" y="1763713"/>
            <a:ext cx="9623425" cy="4991100"/>
          </a:xfrm>
          <a:prstGeom prst="rect">
            <a:avLst/>
          </a:prstGeo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extLst>
      <p:ext uri="{BB962C8B-B14F-4D97-AF65-F5344CB8AC3E}">
        <p14:creationId xmlns:p14="http://schemas.microsoft.com/office/powerpoint/2010/main" val="264487230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7753350" y="303213"/>
            <a:ext cx="2405063" cy="6451600"/>
          </a:xfrm>
          <a:prstGeom prst="rect">
            <a:avLst/>
          </a:prstGeo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534988" y="303213"/>
            <a:ext cx="7065962" cy="6451600"/>
          </a:xfrm>
          <a:prstGeom prst="rect">
            <a:avLst/>
          </a:prstGeo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extLst>
      <p:ext uri="{BB962C8B-B14F-4D97-AF65-F5344CB8AC3E}">
        <p14:creationId xmlns:p14="http://schemas.microsoft.com/office/powerpoint/2010/main" val="361399873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801688" y="2349500"/>
            <a:ext cx="9090025" cy="1620838"/>
          </a:xfrm>
          <a:prstGeom prst="rect">
            <a:avLst/>
          </a:prstGeom>
        </p:spPr>
        <p:txBody>
          <a:bodyPr/>
          <a:lstStyle/>
          <a:p>
            <a:r>
              <a:rPr lang="en-US"/>
              <a:t>Cliquez pour modifier le style du titre</a:t>
            </a:r>
            <a:endParaRPr lang="fr-FR"/>
          </a:p>
        </p:txBody>
      </p:sp>
      <p:sp>
        <p:nvSpPr>
          <p:cNvPr id="3" name="Sous-titre 2"/>
          <p:cNvSpPr>
            <a:spLocks noGrp="1"/>
          </p:cNvSpPr>
          <p:nvPr>
            <p:ph type="subTitle" idx="1"/>
          </p:nvPr>
        </p:nvSpPr>
        <p:spPr>
          <a:xfrm>
            <a:off x="1603375" y="4284663"/>
            <a:ext cx="7486650" cy="1931987"/>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Cliquez pour modifier le style des sous-titres du masque</a:t>
            </a:r>
            <a:endParaRPr lang="fr-FR"/>
          </a:p>
        </p:txBody>
      </p:sp>
    </p:spTree>
    <p:extLst>
      <p:ext uri="{BB962C8B-B14F-4D97-AF65-F5344CB8AC3E}">
        <p14:creationId xmlns:p14="http://schemas.microsoft.com/office/powerpoint/2010/main" val="352221708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534988" y="303213"/>
            <a:ext cx="9623425" cy="1260475"/>
          </a:xfrm>
          <a:prstGeom prst="rect">
            <a:avLst/>
          </a:prstGeom>
        </p:spPr>
        <p:txBody>
          <a:bodyPr/>
          <a:lstStyle/>
          <a:p>
            <a:r>
              <a:rPr lang="en-US"/>
              <a:t>Cliquez pour modifier le style du titre</a:t>
            </a:r>
            <a:endParaRPr lang="fr-FR"/>
          </a:p>
        </p:txBody>
      </p:sp>
      <p:sp>
        <p:nvSpPr>
          <p:cNvPr id="3" name="Espace réservé du contenu 2"/>
          <p:cNvSpPr>
            <a:spLocks noGrp="1"/>
          </p:cNvSpPr>
          <p:nvPr>
            <p:ph idx="1"/>
          </p:nvPr>
        </p:nvSpPr>
        <p:spPr>
          <a:xfrm>
            <a:off x="534988" y="1763713"/>
            <a:ext cx="9623425" cy="4991100"/>
          </a:xfrm>
          <a:prstGeom prst="rect">
            <a:avLst/>
          </a:prstGeom>
        </p:spPr>
        <p:txBody>
          <a:bodyPr/>
          <a:lstStyle/>
          <a:p>
            <a:pPr lvl="0"/>
            <a:r>
              <a:rPr lang="en-US"/>
              <a:t>Cliquez pour modifier les styles du texte du masque</a:t>
            </a:r>
          </a:p>
          <a:p>
            <a:pPr lvl="1"/>
            <a:r>
              <a:rPr lang="en-US"/>
              <a:t>Deuxième niveau</a:t>
            </a:r>
          </a:p>
          <a:p>
            <a:pPr lvl="2"/>
            <a:r>
              <a:rPr lang="en-US"/>
              <a:t>Troisième niveau</a:t>
            </a:r>
          </a:p>
          <a:p>
            <a:pPr lvl="3"/>
            <a:r>
              <a:rPr lang="en-US"/>
              <a:t>Quatrième niveau</a:t>
            </a:r>
          </a:p>
          <a:p>
            <a:pPr lvl="4"/>
            <a:r>
              <a:rPr lang="en-US"/>
              <a:t>Cinquième niveau</a:t>
            </a:r>
            <a:endParaRPr lang="fr-FR"/>
          </a:p>
        </p:txBody>
      </p:sp>
    </p:spTree>
    <p:extLst>
      <p:ext uri="{BB962C8B-B14F-4D97-AF65-F5344CB8AC3E}">
        <p14:creationId xmlns:p14="http://schemas.microsoft.com/office/powerpoint/2010/main" val="177417560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44550" y="4859338"/>
            <a:ext cx="9090025" cy="1501775"/>
          </a:xfrm>
          <a:prstGeom prst="rect">
            <a:avLst/>
          </a:prstGeom>
        </p:spPr>
        <p:txBody>
          <a:bodyPr anchor="t"/>
          <a:lstStyle>
            <a:lvl1pPr algn="l">
              <a:defRPr sz="4000" b="1" cap="all"/>
            </a:lvl1pPr>
          </a:lstStyle>
          <a:p>
            <a:r>
              <a:rPr lang="en-US"/>
              <a:t>Cliquez pour modifier le style du titre</a:t>
            </a:r>
            <a:endParaRPr lang="fr-FR"/>
          </a:p>
        </p:txBody>
      </p:sp>
      <p:sp>
        <p:nvSpPr>
          <p:cNvPr id="3" name="Espace réservé du texte 2"/>
          <p:cNvSpPr>
            <a:spLocks noGrp="1"/>
          </p:cNvSpPr>
          <p:nvPr>
            <p:ph type="body" idx="1"/>
          </p:nvPr>
        </p:nvSpPr>
        <p:spPr>
          <a:xfrm>
            <a:off x="844550" y="3205163"/>
            <a:ext cx="9090025" cy="1654175"/>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Cliquez pour modifier les styles du texte du masque</a:t>
            </a:r>
          </a:p>
        </p:txBody>
      </p:sp>
    </p:spTree>
    <p:extLst>
      <p:ext uri="{BB962C8B-B14F-4D97-AF65-F5344CB8AC3E}">
        <p14:creationId xmlns:p14="http://schemas.microsoft.com/office/powerpoint/2010/main" val="173645538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534988" y="303213"/>
            <a:ext cx="9623425" cy="1260475"/>
          </a:xfrm>
          <a:prstGeom prst="rect">
            <a:avLst/>
          </a:prstGeom>
        </p:spPr>
        <p:txBody>
          <a:bodyPr/>
          <a:lstStyle/>
          <a:p>
            <a:r>
              <a:rPr lang="en-US"/>
              <a:t>Cliquez pour modifier le style du titre</a:t>
            </a:r>
            <a:endParaRPr lang="fr-FR"/>
          </a:p>
        </p:txBody>
      </p:sp>
      <p:sp>
        <p:nvSpPr>
          <p:cNvPr id="3" name="Espace réservé du contenu 2"/>
          <p:cNvSpPr>
            <a:spLocks noGrp="1"/>
          </p:cNvSpPr>
          <p:nvPr>
            <p:ph sz="half" idx="1"/>
          </p:nvPr>
        </p:nvSpPr>
        <p:spPr>
          <a:xfrm>
            <a:off x="534988" y="1763713"/>
            <a:ext cx="4735512" cy="49911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Cliquez pour modifier les styles du texte du masque</a:t>
            </a:r>
          </a:p>
          <a:p>
            <a:pPr lvl="1"/>
            <a:r>
              <a:rPr lang="en-US"/>
              <a:t>Deuxième niveau</a:t>
            </a:r>
          </a:p>
          <a:p>
            <a:pPr lvl="2"/>
            <a:r>
              <a:rPr lang="en-US"/>
              <a:t>Troisième niveau</a:t>
            </a:r>
          </a:p>
          <a:p>
            <a:pPr lvl="3"/>
            <a:r>
              <a:rPr lang="en-US"/>
              <a:t>Quatrième niveau</a:t>
            </a:r>
          </a:p>
          <a:p>
            <a:pPr lvl="4"/>
            <a:r>
              <a:rPr lang="en-US"/>
              <a:t>Cinquième niveau</a:t>
            </a:r>
            <a:endParaRPr lang="fr-FR"/>
          </a:p>
        </p:txBody>
      </p:sp>
      <p:sp>
        <p:nvSpPr>
          <p:cNvPr id="4" name="Espace réservé du contenu 3"/>
          <p:cNvSpPr>
            <a:spLocks noGrp="1"/>
          </p:cNvSpPr>
          <p:nvPr>
            <p:ph sz="half" idx="2"/>
          </p:nvPr>
        </p:nvSpPr>
        <p:spPr>
          <a:xfrm>
            <a:off x="5422900" y="1763713"/>
            <a:ext cx="4735513" cy="49911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Cliquez pour modifier les styles du texte du masque</a:t>
            </a:r>
          </a:p>
          <a:p>
            <a:pPr lvl="1"/>
            <a:r>
              <a:rPr lang="en-US"/>
              <a:t>Deuxième niveau</a:t>
            </a:r>
          </a:p>
          <a:p>
            <a:pPr lvl="2"/>
            <a:r>
              <a:rPr lang="en-US"/>
              <a:t>Troisième niveau</a:t>
            </a:r>
          </a:p>
          <a:p>
            <a:pPr lvl="3"/>
            <a:r>
              <a:rPr lang="en-US"/>
              <a:t>Quatrième niveau</a:t>
            </a:r>
          </a:p>
          <a:p>
            <a:pPr lvl="4"/>
            <a:r>
              <a:rPr lang="en-US"/>
              <a:t>Cinquième niveau</a:t>
            </a:r>
            <a:endParaRPr lang="fr-FR"/>
          </a:p>
        </p:txBody>
      </p:sp>
    </p:spTree>
    <p:extLst>
      <p:ext uri="{BB962C8B-B14F-4D97-AF65-F5344CB8AC3E}">
        <p14:creationId xmlns:p14="http://schemas.microsoft.com/office/powerpoint/2010/main" val="324859179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534988" y="303213"/>
            <a:ext cx="9623425" cy="1260475"/>
          </a:xfrm>
          <a:prstGeom prst="rect">
            <a:avLst/>
          </a:prstGeom>
        </p:spPr>
        <p:txBody>
          <a:bodyPr/>
          <a:lstStyle>
            <a:lvl1pPr>
              <a:defRPr/>
            </a:lvl1pPr>
          </a:lstStyle>
          <a:p>
            <a:r>
              <a:rPr lang="en-US"/>
              <a:t>Cliquez pour modifier le style du titre</a:t>
            </a:r>
            <a:endParaRPr lang="fr-FR"/>
          </a:p>
        </p:txBody>
      </p:sp>
      <p:sp>
        <p:nvSpPr>
          <p:cNvPr id="3" name="Espace réservé du texte 2"/>
          <p:cNvSpPr>
            <a:spLocks noGrp="1"/>
          </p:cNvSpPr>
          <p:nvPr>
            <p:ph type="body" idx="1"/>
          </p:nvPr>
        </p:nvSpPr>
        <p:spPr>
          <a:xfrm>
            <a:off x="534988" y="1692275"/>
            <a:ext cx="4724400" cy="704850"/>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Cliquez pour modifier les styles du texte du masque</a:t>
            </a:r>
          </a:p>
        </p:txBody>
      </p:sp>
      <p:sp>
        <p:nvSpPr>
          <p:cNvPr id="4" name="Espace réservé du contenu 3"/>
          <p:cNvSpPr>
            <a:spLocks noGrp="1"/>
          </p:cNvSpPr>
          <p:nvPr>
            <p:ph sz="half" idx="2"/>
          </p:nvPr>
        </p:nvSpPr>
        <p:spPr>
          <a:xfrm>
            <a:off x="534988" y="2397125"/>
            <a:ext cx="4724400" cy="43576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Cliquez pour modifier les styles du texte du masque</a:t>
            </a:r>
          </a:p>
          <a:p>
            <a:pPr lvl="1"/>
            <a:r>
              <a:rPr lang="en-US"/>
              <a:t>Deuxième niveau</a:t>
            </a:r>
          </a:p>
          <a:p>
            <a:pPr lvl="2"/>
            <a:r>
              <a:rPr lang="en-US"/>
              <a:t>Troisième niveau</a:t>
            </a:r>
          </a:p>
          <a:p>
            <a:pPr lvl="3"/>
            <a:r>
              <a:rPr lang="en-US"/>
              <a:t>Quatrième niveau</a:t>
            </a:r>
          </a:p>
          <a:p>
            <a:pPr lvl="4"/>
            <a:r>
              <a:rPr lang="en-US"/>
              <a:t>Cinquième niveau</a:t>
            </a:r>
            <a:endParaRPr lang="fr-FR"/>
          </a:p>
        </p:txBody>
      </p:sp>
      <p:sp>
        <p:nvSpPr>
          <p:cNvPr id="5" name="Espace réservé du texte 4"/>
          <p:cNvSpPr>
            <a:spLocks noGrp="1"/>
          </p:cNvSpPr>
          <p:nvPr>
            <p:ph type="body" sz="quarter" idx="3"/>
          </p:nvPr>
        </p:nvSpPr>
        <p:spPr>
          <a:xfrm>
            <a:off x="5432425" y="1692275"/>
            <a:ext cx="4725988" cy="704850"/>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Cliquez pour modifier les styles du texte du masque</a:t>
            </a:r>
          </a:p>
        </p:txBody>
      </p:sp>
      <p:sp>
        <p:nvSpPr>
          <p:cNvPr id="6" name="Espace réservé du contenu 5"/>
          <p:cNvSpPr>
            <a:spLocks noGrp="1"/>
          </p:cNvSpPr>
          <p:nvPr>
            <p:ph sz="quarter" idx="4"/>
          </p:nvPr>
        </p:nvSpPr>
        <p:spPr>
          <a:xfrm>
            <a:off x="5432425" y="2397125"/>
            <a:ext cx="4725988" cy="43576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Cliquez pour modifier les styles du texte du masque</a:t>
            </a:r>
          </a:p>
          <a:p>
            <a:pPr lvl="1"/>
            <a:r>
              <a:rPr lang="en-US"/>
              <a:t>Deuxième niveau</a:t>
            </a:r>
          </a:p>
          <a:p>
            <a:pPr lvl="2"/>
            <a:r>
              <a:rPr lang="en-US"/>
              <a:t>Troisième niveau</a:t>
            </a:r>
          </a:p>
          <a:p>
            <a:pPr lvl="3"/>
            <a:r>
              <a:rPr lang="en-US"/>
              <a:t>Quatrième niveau</a:t>
            </a:r>
          </a:p>
          <a:p>
            <a:pPr lvl="4"/>
            <a:r>
              <a:rPr lang="en-US"/>
              <a:t>Cinquième niveau</a:t>
            </a:r>
            <a:endParaRPr lang="fr-FR"/>
          </a:p>
        </p:txBody>
      </p:sp>
    </p:spTree>
    <p:extLst>
      <p:ext uri="{BB962C8B-B14F-4D97-AF65-F5344CB8AC3E}">
        <p14:creationId xmlns:p14="http://schemas.microsoft.com/office/powerpoint/2010/main" val="222397083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534988" y="303213"/>
            <a:ext cx="9623425" cy="1260475"/>
          </a:xfrm>
          <a:prstGeom prst="rect">
            <a:avLst/>
          </a:prstGeom>
        </p:spPr>
        <p:txBody>
          <a:bodyPr/>
          <a:lstStyle/>
          <a:p>
            <a:r>
              <a:rPr lang="en-US"/>
              <a:t>Cliquez pour modifier le style du titre</a:t>
            </a:r>
            <a:endParaRPr lang="fr-FR"/>
          </a:p>
        </p:txBody>
      </p:sp>
    </p:spTree>
    <p:extLst>
      <p:ext uri="{BB962C8B-B14F-4D97-AF65-F5344CB8AC3E}">
        <p14:creationId xmlns:p14="http://schemas.microsoft.com/office/powerpoint/2010/main" val="17899481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534988" y="303213"/>
            <a:ext cx="9623425" cy="1260475"/>
          </a:xfrm>
          <a:prstGeom prst="rect">
            <a:avLst/>
          </a:prstGeom>
        </p:spPr>
        <p:txBody>
          <a:bodyPr/>
          <a:lstStyle/>
          <a:p>
            <a:r>
              <a:rPr lang="fr-FR" smtClean="0"/>
              <a:t>Modifiez le style du titre</a:t>
            </a:r>
            <a:endParaRPr lang="fr-FR"/>
          </a:p>
        </p:txBody>
      </p:sp>
      <p:sp>
        <p:nvSpPr>
          <p:cNvPr id="3" name="Espace réservé du contenu 2"/>
          <p:cNvSpPr>
            <a:spLocks noGrp="1"/>
          </p:cNvSpPr>
          <p:nvPr>
            <p:ph sz="half" idx="1"/>
          </p:nvPr>
        </p:nvSpPr>
        <p:spPr>
          <a:xfrm>
            <a:off x="534988" y="1763713"/>
            <a:ext cx="4735512" cy="49911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5422900" y="1763713"/>
            <a:ext cx="4735513" cy="49911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extLst>
      <p:ext uri="{BB962C8B-B14F-4D97-AF65-F5344CB8AC3E}">
        <p14:creationId xmlns:p14="http://schemas.microsoft.com/office/powerpoint/2010/main" val="387193590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26227251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34988" y="301625"/>
            <a:ext cx="3517900" cy="1281113"/>
          </a:xfrm>
          <a:prstGeom prst="rect">
            <a:avLst/>
          </a:prstGeom>
        </p:spPr>
        <p:txBody>
          <a:bodyPr anchor="b"/>
          <a:lstStyle>
            <a:lvl1pPr algn="l">
              <a:defRPr sz="2000" b="1"/>
            </a:lvl1pPr>
          </a:lstStyle>
          <a:p>
            <a:r>
              <a:rPr lang="en-US"/>
              <a:t>Cliquez pour modifier le style du titre</a:t>
            </a:r>
            <a:endParaRPr lang="fr-FR"/>
          </a:p>
        </p:txBody>
      </p:sp>
      <p:sp>
        <p:nvSpPr>
          <p:cNvPr id="3" name="Espace réservé du contenu 2"/>
          <p:cNvSpPr>
            <a:spLocks noGrp="1"/>
          </p:cNvSpPr>
          <p:nvPr>
            <p:ph idx="1"/>
          </p:nvPr>
        </p:nvSpPr>
        <p:spPr>
          <a:xfrm>
            <a:off x="4181475" y="301625"/>
            <a:ext cx="5976938" cy="6453188"/>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Cliquez pour modifier les styles du texte du masque</a:t>
            </a:r>
          </a:p>
          <a:p>
            <a:pPr lvl="1"/>
            <a:r>
              <a:rPr lang="en-US"/>
              <a:t>Deuxième niveau</a:t>
            </a:r>
          </a:p>
          <a:p>
            <a:pPr lvl="2"/>
            <a:r>
              <a:rPr lang="en-US"/>
              <a:t>Troisième niveau</a:t>
            </a:r>
          </a:p>
          <a:p>
            <a:pPr lvl="3"/>
            <a:r>
              <a:rPr lang="en-US"/>
              <a:t>Quatrième niveau</a:t>
            </a:r>
          </a:p>
          <a:p>
            <a:pPr lvl="4"/>
            <a:r>
              <a:rPr lang="en-US"/>
              <a:t>Cinquième niveau</a:t>
            </a:r>
            <a:endParaRPr lang="fr-FR"/>
          </a:p>
        </p:txBody>
      </p:sp>
      <p:sp>
        <p:nvSpPr>
          <p:cNvPr id="4" name="Espace réservé du texte 3"/>
          <p:cNvSpPr>
            <a:spLocks noGrp="1"/>
          </p:cNvSpPr>
          <p:nvPr>
            <p:ph type="body" sz="half" idx="2"/>
          </p:nvPr>
        </p:nvSpPr>
        <p:spPr>
          <a:xfrm>
            <a:off x="534988" y="1582738"/>
            <a:ext cx="3517900" cy="5172075"/>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Cliquez pour modifier les styles du texte du masque</a:t>
            </a:r>
          </a:p>
        </p:txBody>
      </p:sp>
    </p:spTree>
    <p:extLst>
      <p:ext uri="{BB962C8B-B14F-4D97-AF65-F5344CB8AC3E}">
        <p14:creationId xmlns:p14="http://schemas.microsoft.com/office/powerpoint/2010/main" val="231833504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2095500" y="5292725"/>
            <a:ext cx="6416675" cy="625475"/>
          </a:xfrm>
          <a:prstGeom prst="rect">
            <a:avLst/>
          </a:prstGeom>
        </p:spPr>
        <p:txBody>
          <a:bodyPr anchor="b"/>
          <a:lstStyle>
            <a:lvl1pPr algn="l">
              <a:defRPr sz="2000" b="1"/>
            </a:lvl1pPr>
          </a:lstStyle>
          <a:p>
            <a:r>
              <a:rPr lang="en-US"/>
              <a:t>Cliquez pour modifier le style du titre</a:t>
            </a:r>
            <a:endParaRPr lang="fr-FR"/>
          </a:p>
        </p:txBody>
      </p:sp>
      <p:sp>
        <p:nvSpPr>
          <p:cNvPr id="3" name="Espace réservé pour une image  2"/>
          <p:cNvSpPr>
            <a:spLocks noGrp="1"/>
          </p:cNvSpPr>
          <p:nvPr>
            <p:ph type="pic" idx="1"/>
          </p:nvPr>
        </p:nvSpPr>
        <p:spPr>
          <a:xfrm>
            <a:off x="2095500" y="676275"/>
            <a:ext cx="6416675" cy="4535488"/>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Espace réservé du texte 3"/>
          <p:cNvSpPr>
            <a:spLocks noGrp="1"/>
          </p:cNvSpPr>
          <p:nvPr>
            <p:ph type="body" sz="half" idx="2"/>
          </p:nvPr>
        </p:nvSpPr>
        <p:spPr>
          <a:xfrm>
            <a:off x="2095500" y="5918200"/>
            <a:ext cx="6416675" cy="88741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Cliquez pour modifier les styles du texte du masque</a:t>
            </a:r>
          </a:p>
        </p:txBody>
      </p:sp>
    </p:spTree>
    <p:extLst>
      <p:ext uri="{BB962C8B-B14F-4D97-AF65-F5344CB8AC3E}">
        <p14:creationId xmlns:p14="http://schemas.microsoft.com/office/powerpoint/2010/main" val="412615126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a:xfrm>
            <a:off x="534988" y="303213"/>
            <a:ext cx="9623425" cy="1260475"/>
          </a:xfrm>
          <a:prstGeom prst="rect">
            <a:avLst/>
          </a:prstGeom>
        </p:spPr>
        <p:txBody>
          <a:bodyPr/>
          <a:lstStyle/>
          <a:p>
            <a:r>
              <a:rPr lang="en-US"/>
              <a:t>Cliquez pour modifier le style du titre</a:t>
            </a:r>
            <a:endParaRPr lang="fr-FR"/>
          </a:p>
        </p:txBody>
      </p:sp>
      <p:sp>
        <p:nvSpPr>
          <p:cNvPr id="3" name="Espace réservé du texte vertical 2"/>
          <p:cNvSpPr>
            <a:spLocks noGrp="1"/>
          </p:cNvSpPr>
          <p:nvPr>
            <p:ph type="body" orient="vert" idx="1"/>
          </p:nvPr>
        </p:nvSpPr>
        <p:spPr>
          <a:xfrm>
            <a:off x="534988" y="1763713"/>
            <a:ext cx="9623425" cy="4991100"/>
          </a:xfrm>
          <a:prstGeom prst="rect">
            <a:avLst/>
          </a:prstGeom>
        </p:spPr>
        <p:txBody>
          <a:bodyPr vert="eaVert"/>
          <a:lstStyle/>
          <a:p>
            <a:pPr lvl="0"/>
            <a:r>
              <a:rPr lang="en-US"/>
              <a:t>Cliquez pour modifier les styles du texte du masque</a:t>
            </a:r>
          </a:p>
          <a:p>
            <a:pPr lvl="1"/>
            <a:r>
              <a:rPr lang="en-US"/>
              <a:t>Deuxième niveau</a:t>
            </a:r>
          </a:p>
          <a:p>
            <a:pPr lvl="2"/>
            <a:r>
              <a:rPr lang="en-US"/>
              <a:t>Troisième niveau</a:t>
            </a:r>
          </a:p>
          <a:p>
            <a:pPr lvl="3"/>
            <a:r>
              <a:rPr lang="en-US"/>
              <a:t>Quatrième niveau</a:t>
            </a:r>
          </a:p>
          <a:p>
            <a:pPr lvl="4"/>
            <a:r>
              <a:rPr lang="en-US"/>
              <a:t>Cinquième niveau</a:t>
            </a:r>
            <a:endParaRPr lang="fr-FR"/>
          </a:p>
        </p:txBody>
      </p:sp>
    </p:spTree>
    <p:extLst>
      <p:ext uri="{BB962C8B-B14F-4D97-AF65-F5344CB8AC3E}">
        <p14:creationId xmlns:p14="http://schemas.microsoft.com/office/powerpoint/2010/main" val="318038053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7753350" y="303213"/>
            <a:ext cx="2405063" cy="6451600"/>
          </a:xfrm>
          <a:prstGeom prst="rect">
            <a:avLst/>
          </a:prstGeom>
        </p:spPr>
        <p:txBody>
          <a:bodyPr vert="eaVert"/>
          <a:lstStyle/>
          <a:p>
            <a:r>
              <a:rPr lang="en-US"/>
              <a:t>Cliquez pour modifier le style du titre</a:t>
            </a:r>
            <a:endParaRPr lang="fr-FR"/>
          </a:p>
        </p:txBody>
      </p:sp>
      <p:sp>
        <p:nvSpPr>
          <p:cNvPr id="3" name="Espace réservé du texte vertical 2"/>
          <p:cNvSpPr>
            <a:spLocks noGrp="1"/>
          </p:cNvSpPr>
          <p:nvPr>
            <p:ph type="body" orient="vert" idx="1"/>
          </p:nvPr>
        </p:nvSpPr>
        <p:spPr>
          <a:xfrm>
            <a:off x="534988" y="303213"/>
            <a:ext cx="7065962" cy="6451600"/>
          </a:xfrm>
          <a:prstGeom prst="rect">
            <a:avLst/>
          </a:prstGeom>
        </p:spPr>
        <p:txBody>
          <a:bodyPr vert="eaVert"/>
          <a:lstStyle/>
          <a:p>
            <a:pPr lvl="0"/>
            <a:r>
              <a:rPr lang="en-US"/>
              <a:t>Cliquez pour modifier les styles du texte du masque</a:t>
            </a:r>
          </a:p>
          <a:p>
            <a:pPr lvl="1"/>
            <a:r>
              <a:rPr lang="en-US"/>
              <a:t>Deuxième niveau</a:t>
            </a:r>
          </a:p>
          <a:p>
            <a:pPr lvl="2"/>
            <a:r>
              <a:rPr lang="en-US"/>
              <a:t>Troisième niveau</a:t>
            </a:r>
          </a:p>
          <a:p>
            <a:pPr lvl="3"/>
            <a:r>
              <a:rPr lang="en-US"/>
              <a:t>Quatrième niveau</a:t>
            </a:r>
          </a:p>
          <a:p>
            <a:pPr lvl="4"/>
            <a:r>
              <a:rPr lang="en-US"/>
              <a:t>Cinquième niveau</a:t>
            </a:r>
            <a:endParaRPr lang="fr-FR"/>
          </a:p>
        </p:txBody>
      </p:sp>
    </p:spTree>
    <p:extLst>
      <p:ext uri="{BB962C8B-B14F-4D97-AF65-F5344CB8AC3E}">
        <p14:creationId xmlns:p14="http://schemas.microsoft.com/office/powerpoint/2010/main" val="19439922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534988" y="303213"/>
            <a:ext cx="9623425" cy="1260475"/>
          </a:xfrm>
          <a:prstGeom prst="rect">
            <a:avLst/>
          </a:prstGeom>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534988" y="1692275"/>
            <a:ext cx="4724400" cy="704850"/>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534988" y="2397125"/>
            <a:ext cx="4724400" cy="43576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5432425" y="1692275"/>
            <a:ext cx="4725988" cy="704850"/>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5432425" y="2397125"/>
            <a:ext cx="4725988" cy="43576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extLst>
      <p:ext uri="{BB962C8B-B14F-4D97-AF65-F5344CB8AC3E}">
        <p14:creationId xmlns:p14="http://schemas.microsoft.com/office/powerpoint/2010/main" val="14837222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534988" y="303213"/>
            <a:ext cx="9623425" cy="1260475"/>
          </a:xfrm>
          <a:prstGeom prst="rect">
            <a:avLst/>
          </a:prstGeom>
        </p:spPr>
        <p:txBody>
          <a:bodyPr/>
          <a:lstStyle/>
          <a:p>
            <a:r>
              <a:rPr lang="fr-FR" smtClean="0"/>
              <a:t>Modifiez le style du titre</a:t>
            </a:r>
            <a:endParaRPr lang="fr-FR"/>
          </a:p>
        </p:txBody>
      </p:sp>
    </p:spTree>
    <p:extLst>
      <p:ext uri="{BB962C8B-B14F-4D97-AF65-F5344CB8AC3E}">
        <p14:creationId xmlns:p14="http://schemas.microsoft.com/office/powerpoint/2010/main" val="19772004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57545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34988" y="301625"/>
            <a:ext cx="3517900" cy="1281113"/>
          </a:xfrm>
          <a:prstGeom prst="rect">
            <a:avLst/>
          </a:prstGeo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4181475" y="301625"/>
            <a:ext cx="5976938" cy="6453188"/>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534988" y="1582738"/>
            <a:ext cx="3517900" cy="5172075"/>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Tree>
    <p:extLst>
      <p:ext uri="{BB962C8B-B14F-4D97-AF65-F5344CB8AC3E}">
        <p14:creationId xmlns:p14="http://schemas.microsoft.com/office/powerpoint/2010/main" val="36964346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2095500" y="5292725"/>
            <a:ext cx="6416675" cy="625475"/>
          </a:xfrm>
          <a:prstGeom prst="rect">
            <a:avLst/>
          </a:prstGeo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2095500" y="676275"/>
            <a:ext cx="6416675" cy="4535488"/>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2095500" y="5918200"/>
            <a:ext cx="6416675" cy="88741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Tree>
    <p:extLst>
      <p:ext uri="{BB962C8B-B14F-4D97-AF65-F5344CB8AC3E}">
        <p14:creationId xmlns:p14="http://schemas.microsoft.com/office/powerpoint/2010/main" val="35913558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txStyles>
    <p:titleStyle>
      <a:lvl1pPr algn="ctr" defTabSz="1042988" rtl="0" eaLnBrk="0" fontAlgn="base" hangingPunct="0">
        <a:spcBef>
          <a:spcPct val="0"/>
        </a:spcBef>
        <a:spcAft>
          <a:spcPct val="0"/>
        </a:spcAft>
        <a:defRPr sz="5000">
          <a:solidFill>
            <a:schemeClr val="tx2"/>
          </a:solidFill>
          <a:latin typeface="+mj-lt"/>
          <a:ea typeface="+mj-ea"/>
          <a:cs typeface="MS PGothic" charset="0"/>
        </a:defRPr>
      </a:lvl1pPr>
      <a:lvl2pPr algn="ctr" defTabSz="1042988" rtl="0" eaLnBrk="0" fontAlgn="base" hangingPunct="0">
        <a:spcBef>
          <a:spcPct val="0"/>
        </a:spcBef>
        <a:spcAft>
          <a:spcPct val="0"/>
        </a:spcAft>
        <a:defRPr sz="5000">
          <a:solidFill>
            <a:schemeClr val="tx2"/>
          </a:solidFill>
          <a:latin typeface="Arial" charset="0"/>
          <a:ea typeface="MS PGothic" pitchFamily="34" charset="-128"/>
          <a:cs typeface="MS PGothic" charset="0"/>
        </a:defRPr>
      </a:lvl2pPr>
      <a:lvl3pPr algn="ctr" defTabSz="1042988" rtl="0" eaLnBrk="0" fontAlgn="base" hangingPunct="0">
        <a:spcBef>
          <a:spcPct val="0"/>
        </a:spcBef>
        <a:spcAft>
          <a:spcPct val="0"/>
        </a:spcAft>
        <a:defRPr sz="5000">
          <a:solidFill>
            <a:schemeClr val="tx2"/>
          </a:solidFill>
          <a:latin typeface="Arial" charset="0"/>
          <a:ea typeface="MS PGothic" pitchFamily="34" charset="-128"/>
          <a:cs typeface="MS PGothic" charset="0"/>
        </a:defRPr>
      </a:lvl3pPr>
      <a:lvl4pPr algn="ctr" defTabSz="1042988" rtl="0" eaLnBrk="0" fontAlgn="base" hangingPunct="0">
        <a:spcBef>
          <a:spcPct val="0"/>
        </a:spcBef>
        <a:spcAft>
          <a:spcPct val="0"/>
        </a:spcAft>
        <a:defRPr sz="5000">
          <a:solidFill>
            <a:schemeClr val="tx2"/>
          </a:solidFill>
          <a:latin typeface="Arial" charset="0"/>
          <a:ea typeface="MS PGothic" pitchFamily="34" charset="-128"/>
          <a:cs typeface="MS PGothic" charset="0"/>
        </a:defRPr>
      </a:lvl4pPr>
      <a:lvl5pPr algn="ctr" defTabSz="1042988" rtl="0" eaLnBrk="0" fontAlgn="base" hangingPunct="0">
        <a:spcBef>
          <a:spcPct val="0"/>
        </a:spcBef>
        <a:spcAft>
          <a:spcPct val="0"/>
        </a:spcAft>
        <a:defRPr sz="5000">
          <a:solidFill>
            <a:schemeClr val="tx2"/>
          </a:solidFill>
          <a:latin typeface="Arial" charset="0"/>
          <a:ea typeface="MS PGothic" pitchFamily="34" charset="-128"/>
          <a:cs typeface="MS PGothic" charset="0"/>
        </a:defRPr>
      </a:lvl5pPr>
      <a:lvl6pPr marL="457200" algn="ctr" defTabSz="1042988" rtl="0" fontAlgn="base">
        <a:spcBef>
          <a:spcPct val="0"/>
        </a:spcBef>
        <a:spcAft>
          <a:spcPct val="0"/>
        </a:spcAft>
        <a:defRPr sz="5000">
          <a:solidFill>
            <a:schemeClr val="tx2"/>
          </a:solidFill>
          <a:latin typeface="Arial" charset="0"/>
          <a:ea typeface="MS PGothic" pitchFamily="34" charset="-128"/>
        </a:defRPr>
      </a:lvl6pPr>
      <a:lvl7pPr marL="914400" algn="ctr" defTabSz="1042988" rtl="0" fontAlgn="base">
        <a:spcBef>
          <a:spcPct val="0"/>
        </a:spcBef>
        <a:spcAft>
          <a:spcPct val="0"/>
        </a:spcAft>
        <a:defRPr sz="5000">
          <a:solidFill>
            <a:schemeClr val="tx2"/>
          </a:solidFill>
          <a:latin typeface="Arial" charset="0"/>
          <a:ea typeface="MS PGothic" pitchFamily="34" charset="-128"/>
        </a:defRPr>
      </a:lvl7pPr>
      <a:lvl8pPr marL="1371600" algn="ctr" defTabSz="1042988" rtl="0" fontAlgn="base">
        <a:spcBef>
          <a:spcPct val="0"/>
        </a:spcBef>
        <a:spcAft>
          <a:spcPct val="0"/>
        </a:spcAft>
        <a:defRPr sz="5000">
          <a:solidFill>
            <a:schemeClr val="tx2"/>
          </a:solidFill>
          <a:latin typeface="Arial" charset="0"/>
          <a:ea typeface="MS PGothic" pitchFamily="34" charset="-128"/>
        </a:defRPr>
      </a:lvl8pPr>
      <a:lvl9pPr marL="1828800" algn="ctr" defTabSz="1042988" rtl="0" fontAlgn="base">
        <a:spcBef>
          <a:spcPct val="0"/>
        </a:spcBef>
        <a:spcAft>
          <a:spcPct val="0"/>
        </a:spcAft>
        <a:defRPr sz="5000">
          <a:solidFill>
            <a:schemeClr val="tx2"/>
          </a:solidFill>
          <a:latin typeface="Arial" charset="0"/>
          <a:ea typeface="MS PGothic" pitchFamily="34" charset="-128"/>
        </a:defRPr>
      </a:lvl9pPr>
    </p:titleStyle>
    <p:bodyStyle>
      <a:lvl1pPr marL="390525" indent="-390525" algn="l" defTabSz="1042988" rtl="0" eaLnBrk="0" fontAlgn="base" hangingPunct="0">
        <a:spcBef>
          <a:spcPct val="20000"/>
        </a:spcBef>
        <a:spcAft>
          <a:spcPct val="0"/>
        </a:spcAft>
        <a:buChar char="•"/>
        <a:defRPr sz="3700">
          <a:solidFill>
            <a:schemeClr val="tx1"/>
          </a:solidFill>
          <a:latin typeface="+mn-lt"/>
          <a:ea typeface="+mn-ea"/>
          <a:cs typeface="MS PGothic" charset="0"/>
        </a:defRPr>
      </a:lvl1pPr>
      <a:lvl2pPr marL="847725" indent="-325438" algn="l" defTabSz="1042988" rtl="0" eaLnBrk="0" fontAlgn="base" hangingPunct="0">
        <a:spcBef>
          <a:spcPct val="20000"/>
        </a:spcBef>
        <a:spcAft>
          <a:spcPct val="0"/>
        </a:spcAft>
        <a:buChar char="–"/>
        <a:defRPr sz="3200">
          <a:solidFill>
            <a:schemeClr val="tx1"/>
          </a:solidFill>
          <a:latin typeface="+mn-lt"/>
          <a:ea typeface="+mn-ea"/>
          <a:cs typeface="MS PGothic" charset="0"/>
        </a:defRPr>
      </a:lvl2pPr>
      <a:lvl3pPr marL="1303338" indent="-260350" algn="l" defTabSz="1042988" rtl="0" eaLnBrk="0" fontAlgn="base" hangingPunct="0">
        <a:spcBef>
          <a:spcPct val="20000"/>
        </a:spcBef>
        <a:spcAft>
          <a:spcPct val="0"/>
        </a:spcAft>
        <a:buChar char="•"/>
        <a:defRPr sz="2700">
          <a:solidFill>
            <a:schemeClr val="tx1"/>
          </a:solidFill>
          <a:latin typeface="+mn-lt"/>
          <a:ea typeface="+mn-ea"/>
          <a:cs typeface="MS PGothic" charset="0"/>
        </a:defRPr>
      </a:lvl3pPr>
      <a:lvl4pPr marL="1825625" indent="-260350" algn="l" defTabSz="1042988" rtl="0" eaLnBrk="0" fontAlgn="base" hangingPunct="0">
        <a:spcBef>
          <a:spcPct val="20000"/>
        </a:spcBef>
        <a:spcAft>
          <a:spcPct val="0"/>
        </a:spcAft>
        <a:buChar char="–"/>
        <a:defRPr sz="2300">
          <a:solidFill>
            <a:schemeClr val="tx1"/>
          </a:solidFill>
          <a:latin typeface="+mn-lt"/>
          <a:ea typeface="+mn-ea"/>
          <a:cs typeface="MS PGothic" charset="0"/>
        </a:defRPr>
      </a:lvl4pPr>
      <a:lvl5pPr marL="2344738" indent="-258763" algn="l" defTabSz="1042988" rtl="0" eaLnBrk="0" fontAlgn="base" hangingPunct="0">
        <a:spcBef>
          <a:spcPct val="20000"/>
        </a:spcBef>
        <a:spcAft>
          <a:spcPct val="0"/>
        </a:spcAft>
        <a:buChar char="»"/>
        <a:defRPr sz="2300">
          <a:solidFill>
            <a:schemeClr val="tx1"/>
          </a:solidFill>
          <a:latin typeface="+mn-lt"/>
          <a:ea typeface="+mn-ea"/>
          <a:cs typeface="MS PGothic" charset="0"/>
        </a:defRPr>
      </a:lvl5pPr>
      <a:lvl6pPr marL="2801938" indent="-258763" algn="l" defTabSz="1042988" rtl="0" fontAlgn="base">
        <a:spcBef>
          <a:spcPct val="20000"/>
        </a:spcBef>
        <a:spcAft>
          <a:spcPct val="0"/>
        </a:spcAft>
        <a:buChar char="»"/>
        <a:defRPr sz="2300">
          <a:solidFill>
            <a:schemeClr val="tx1"/>
          </a:solidFill>
          <a:latin typeface="+mn-lt"/>
          <a:ea typeface="+mn-ea"/>
        </a:defRPr>
      </a:lvl6pPr>
      <a:lvl7pPr marL="3259138" indent="-258763" algn="l" defTabSz="1042988" rtl="0" fontAlgn="base">
        <a:spcBef>
          <a:spcPct val="20000"/>
        </a:spcBef>
        <a:spcAft>
          <a:spcPct val="0"/>
        </a:spcAft>
        <a:buChar char="»"/>
        <a:defRPr sz="2300">
          <a:solidFill>
            <a:schemeClr val="tx1"/>
          </a:solidFill>
          <a:latin typeface="+mn-lt"/>
          <a:ea typeface="+mn-ea"/>
        </a:defRPr>
      </a:lvl7pPr>
      <a:lvl8pPr marL="3716338" indent="-258763" algn="l" defTabSz="1042988" rtl="0" fontAlgn="base">
        <a:spcBef>
          <a:spcPct val="20000"/>
        </a:spcBef>
        <a:spcAft>
          <a:spcPct val="0"/>
        </a:spcAft>
        <a:buChar char="»"/>
        <a:defRPr sz="2300">
          <a:solidFill>
            <a:schemeClr val="tx1"/>
          </a:solidFill>
          <a:latin typeface="+mn-lt"/>
          <a:ea typeface="+mn-ea"/>
        </a:defRPr>
      </a:lvl8pPr>
      <a:lvl9pPr marL="4173538" indent="-258763" algn="l" defTabSz="1042988" rtl="0" fontAlgn="base">
        <a:spcBef>
          <a:spcPct val="20000"/>
        </a:spcBef>
        <a:spcAft>
          <a:spcPct val="0"/>
        </a:spcAft>
        <a:buChar char="»"/>
        <a:defRPr sz="2300">
          <a:solidFill>
            <a:schemeClr val="tx1"/>
          </a:solidFill>
          <a:latin typeface="+mn-lt"/>
          <a:ea typeface="+mn-ea"/>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2051" name="Line 8"/>
          <p:cNvSpPr>
            <a:spLocks noChangeShapeType="1"/>
          </p:cNvSpPr>
          <p:nvPr userDrawn="1"/>
        </p:nvSpPr>
        <p:spPr bwMode="auto">
          <a:xfrm flipV="1">
            <a:off x="0" y="1300163"/>
            <a:ext cx="10693400" cy="0"/>
          </a:xfrm>
          <a:prstGeom prst="line">
            <a:avLst/>
          </a:prstGeom>
          <a:noFill/>
          <a:ln w="9525">
            <a:solidFill>
              <a:srgbClr val="584742"/>
            </a:solidFill>
            <a:round/>
            <a:headEnd/>
            <a:tailEnd/>
          </a:ln>
          <a:extLst>
            <a:ext uri="{909E8E84-426E-40DD-AFC4-6F175D3DCCD1}">
              <a14:hiddenFill xmlns:a14="http://schemas.microsoft.com/office/drawing/2010/main">
                <a:noFill/>
              </a14:hiddenFill>
            </a:ext>
          </a:extLst>
        </p:spPr>
        <p:txBody>
          <a:bodyPr/>
          <a:lstStyle/>
          <a:p>
            <a:endParaRPr lang="fr-FR"/>
          </a:p>
        </p:txBody>
      </p:sp>
      <p:pic>
        <p:nvPicPr>
          <p:cNvPr id="7" name="Image 7"/>
          <p:cNvPicPr>
            <a:picLocks noChangeAspect="1"/>
          </p:cNvPicPr>
          <p:nvPr userDrawn="1"/>
        </p:nvPicPr>
        <p:blipFill>
          <a:blip r:embed="rId13" cstate="email">
            <a:extLst>
              <a:ext uri="{28A0092B-C50C-407E-A947-70E740481C1C}">
                <a14:useLocalDpi xmlns:a14="http://schemas.microsoft.com/office/drawing/2010/main" val="0"/>
              </a:ext>
            </a:extLst>
          </a:blip>
          <a:srcRect/>
          <a:stretch>
            <a:fillRect/>
          </a:stretch>
        </p:blipFill>
        <p:spPr bwMode="auto">
          <a:xfrm>
            <a:off x="0" y="-1"/>
            <a:ext cx="1364010" cy="1300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1042988" rtl="0" eaLnBrk="0" fontAlgn="base" hangingPunct="0">
        <a:spcBef>
          <a:spcPct val="0"/>
        </a:spcBef>
        <a:spcAft>
          <a:spcPct val="0"/>
        </a:spcAft>
        <a:defRPr sz="5000">
          <a:solidFill>
            <a:schemeClr val="tx2"/>
          </a:solidFill>
          <a:latin typeface="+mj-lt"/>
          <a:ea typeface="+mj-ea"/>
          <a:cs typeface="MS PGothic" charset="0"/>
        </a:defRPr>
      </a:lvl1pPr>
      <a:lvl2pPr algn="ctr" defTabSz="1042988" rtl="0" eaLnBrk="0" fontAlgn="base" hangingPunct="0">
        <a:spcBef>
          <a:spcPct val="0"/>
        </a:spcBef>
        <a:spcAft>
          <a:spcPct val="0"/>
        </a:spcAft>
        <a:defRPr sz="5000">
          <a:solidFill>
            <a:schemeClr val="tx2"/>
          </a:solidFill>
          <a:latin typeface="Arial" charset="0"/>
          <a:ea typeface="MS PGothic" pitchFamily="34" charset="-128"/>
          <a:cs typeface="MS PGothic" charset="0"/>
        </a:defRPr>
      </a:lvl2pPr>
      <a:lvl3pPr algn="ctr" defTabSz="1042988" rtl="0" eaLnBrk="0" fontAlgn="base" hangingPunct="0">
        <a:spcBef>
          <a:spcPct val="0"/>
        </a:spcBef>
        <a:spcAft>
          <a:spcPct val="0"/>
        </a:spcAft>
        <a:defRPr sz="5000">
          <a:solidFill>
            <a:schemeClr val="tx2"/>
          </a:solidFill>
          <a:latin typeface="Arial" charset="0"/>
          <a:ea typeface="MS PGothic" pitchFamily="34" charset="-128"/>
          <a:cs typeface="MS PGothic" charset="0"/>
        </a:defRPr>
      </a:lvl3pPr>
      <a:lvl4pPr algn="ctr" defTabSz="1042988" rtl="0" eaLnBrk="0" fontAlgn="base" hangingPunct="0">
        <a:spcBef>
          <a:spcPct val="0"/>
        </a:spcBef>
        <a:spcAft>
          <a:spcPct val="0"/>
        </a:spcAft>
        <a:defRPr sz="5000">
          <a:solidFill>
            <a:schemeClr val="tx2"/>
          </a:solidFill>
          <a:latin typeface="Arial" charset="0"/>
          <a:ea typeface="MS PGothic" pitchFamily="34" charset="-128"/>
          <a:cs typeface="MS PGothic" charset="0"/>
        </a:defRPr>
      </a:lvl4pPr>
      <a:lvl5pPr algn="ctr" defTabSz="1042988" rtl="0" eaLnBrk="0" fontAlgn="base" hangingPunct="0">
        <a:spcBef>
          <a:spcPct val="0"/>
        </a:spcBef>
        <a:spcAft>
          <a:spcPct val="0"/>
        </a:spcAft>
        <a:defRPr sz="5000">
          <a:solidFill>
            <a:schemeClr val="tx2"/>
          </a:solidFill>
          <a:latin typeface="Arial" charset="0"/>
          <a:ea typeface="MS PGothic" pitchFamily="34" charset="-128"/>
          <a:cs typeface="MS PGothic" charset="0"/>
        </a:defRPr>
      </a:lvl5pPr>
      <a:lvl6pPr marL="457200" algn="ctr" defTabSz="1042988" rtl="0" fontAlgn="base">
        <a:spcBef>
          <a:spcPct val="0"/>
        </a:spcBef>
        <a:spcAft>
          <a:spcPct val="0"/>
        </a:spcAft>
        <a:defRPr sz="5000">
          <a:solidFill>
            <a:schemeClr val="tx2"/>
          </a:solidFill>
          <a:latin typeface="Arial" charset="0"/>
          <a:ea typeface="MS PGothic" pitchFamily="34" charset="-128"/>
        </a:defRPr>
      </a:lvl6pPr>
      <a:lvl7pPr marL="914400" algn="ctr" defTabSz="1042988" rtl="0" fontAlgn="base">
        <a:spcBef>
          <a:spcPct val="0"/>
        </a:spcBef>
        <a:spcAft>
          <a:spcPct val="0"/>
        </a:spcAft>
        <a:defRPr sz="5000">
          <a:solidFill>
            <a:schemeClr val="tx2"/>
          </a:solidFill>
          <a:latin typeface="Arial" charset="0"/>
          <a:ea typeface="MS PGothic" pitchFamily="34" charset="-128"/>
        </a:defRPr>
      </a:lvl7pPr>
      <a:lvl8pPr marL="1371600" algn="ctr" defTabSz="1042988" rtl="0" fontAlgn="base">
        <a:spcBef>
          <a:spcPct val="0"/>
        </a:spcBef>
        <a:spcAft>
          <a:spcPct val="0"/>
        </a:spcAft>
        <a:defRPr sz="5000">
          <a:solidFill>
            <a:schemeClr val="tx2"/>
          </a:solidFill>
          <a:latin typeface="Arial" charset="0"/>
          <a:ea typeface="MS PGothic" pitchFamily="34" charset="-128"/>
        </a:defRPr>
      </a:lvl8pPr>
      <a:lvl9pPr marL="1828800" algn="ctr" defTabSz="1042988" rtl="0" fontAlgn="base">
        <a:spcBef>
          <a:spcPct val="0"/>
        </a:spcBef>
        <a:spcAft>
          <a:spcPct val="0"/>
        </a:spcAft>
        <a:defRPr sz="5000">
          <a:solidFill>
            <a:schemeClr val="tx2"/>
          </a:solidFill>
          <a:latin typeface="Arial" charset="0"/>
          <a:ea typeface="MS PGothic" pitchFamily="34" charset="-128"/>
        </a:defRPr>
      </a:lvl9pPr>
    </p:titleStyle>
    <p:bodyStyle>
      <a:lvl1pPr marL="390525" indent="-390525" algn="l" defTabSz="1042988" rtl="0" eaLnBrk="0" fontAlgn="base" hangingPunct="0">
        <a:spcBef>
          <a:spcPct val="20000"/>
        </a:spcBef>
        <a:spcAft>
          <a:spcPct val="0"/>
        </a:spcAft>
        <a:buChar char="•"/>
        <a:defRPr sz="3700">
          <a:solidFill>
            <a:schemeClr val="tx1"/>
          </a:solidFill>
          <a:latin typeface="+mn-lt"/>
          <a:ea typeface="+mn-ea"/>
          <a:cs typeface="MS PGothic" charset="0"/>
        </a:defRPr>
      </a:lvl1pPr>
      <a:lvl2pPr marL="847725" indent="-325438" algn="l" defTabSz="1042988" rtl="0" eaLnBrk="0" fontAlgn="base" hangingPunct="0">
        <a:spcBef>
          <a:spcPct val="20000"/>
        </a:spcBef>
        <a:spcAft>
          <a:spcPct val="0"/>
        </a:spcAft>
        <a:buChar char="–"/>
        <a:defRPr sz="3200">
          <a:solidFill>
            <a:schemeClr val="tx1"/>
          </a:solidFill>
          <a:latin typeface="+mn-lt"/>
          <a:ea typeface="+mn-ea"/>
          <a:cs typeface="MS PGothic" charset="0"/>
        </a:defRPr>
      </a:lvl2pPr>
      <a:lvl3pPr marL="1303338" indent="-260350" algn="l" defTabSz="1042988" rtl="0" eaLnBrk="0" fontAlgn="base" hangingPunct="0">
        <a:spcBef>
          <a:spcPct val="20000"/>
        </a:spcBef>
        <a:spcAft>
          <a:spcPct val="0"/>
        </a:spcAft>
        <a:buChar char="•"/>
        <a:defRPr sz="2700">
          <a:solidFill>
            <a:schemeClr val="tx1"/>
          </a:solidFill>
          <a:latin typeface="+mn-lt"/>
          <a:ea typeface="+mn-ea"/>
          <a:cs typeface="MS PGothic" charset="0"/>
        </a:defRPr>
      </a:lvl3pPr>
      <a:lvl4pPr marL="1825625" indent="-260350" algn="l" defTabSz="1042988" rtl="0" eaLnBrk="0" fontAlgn="base" hangingPunct="0">
        <a:spcBef>
          <a:spcPct val="20000"/>
        </a:spcBef>
        <a:spcAft>
          <a:spcPct val="0"/>
        </a:spcAft>
        <a:buChar char="–"/>
        <a:defRPr sz="2300">
          <a:solidFill>
            <a:schemeClr val="tx1"/>
          </a:solidFill>
          <a:latin typeface="+mn-lt"/>
          <a:ea typeface="+mn-ea"/>
          <a:cs typeface="MS PGothic" charset="0"/>
        </a:defRPr>
      </a:lvl4pPr>
      <a:lvl5pPr marL="2344738" indent="-258763" algn="l" defTabSz="1042988" rtl="0" eaLnBrk="0" fontAlgn="base" hangingPunct="0">
        <a:spcBef>
          <a:spcPct val="20000"/>
        </a:spcBef>
        <a:spcAft>
          <a:spcPct val="0"/>
        </a:spcAft>
        <a:buChar char="»"/>
        <a:defRPr sz="2300">
          <a:solidFill>
            <a:schemeClr val="tx1"/>
          </a:solidFill>
          <a:latin typeface="+mn-lt"/>
          <a:ea typeface="+mn-ea"/>
          <a:cs typeface="MS PGothic" charset="0"/>
        </a:defRPr>
      </a:lvl5pPr>
      <a:lvl6pPr marL="2801938" indent="-258763" algn="l" defTabSz="1042988" rtl="0" fontAlgn="base">
        <a:spcBef>
          <a:spcPct val="20000"/>
        </a:spcBef>
        <a:spcAft>
          <a:spcPct val="0"/>
        </a:spcAft>
        <a:buChar char="»"/>
        <a:defRPr sz="2300">
          <a:solidFill>
            <a:schemeClr val="tx1"/>
          </a:solidFill>
          <a:latin typeface="+mn-lt"/>
          <a:ea typeface="+mn-ea"/>
        </a:defRPr>
      </a:lvl6pPr>
      <a:lvl7pPr marL="3259138" indent="-258763" algn="l" defTabSz="1042988" rtl="0" fontAlgn="base">
        <a:spcBef>
          <a:spcPct val="20000"/>
        </a:spcBef>
        <a:spcAft>
          <a:spcPct val="0"/>
        </a:spcAft>
        <a:buChar char="»"/>
        <a:defRPr sz="2300">
          <a:solidFill>
            <a:schemeClr val="tx1"/>
          </a:solidFill>
          <a:latin typeface="+mn-lt"/>
          <a:ea typeface="+mn-ea"/>
        </a:defRPr>
      </a:lvl7pPr>
      <a:lvl8pPr marL="3716338" indent="-258763" algn="l" defTabSz="1042988" rtl="0" fontAlgn="base">
        <a:spcBef>
          <a:spcPct val="20000"/>
        </a:spcBef>
        <a:spcAft>
          <a:spcPct val="0"/>
        </a:spcAft>
        <a:buChar char="»"/>
        <a:defRPr sz="2300">
          <a:solidFill>
            <a:schemeClr val="tx1"/>
          </a:solidFill>
          <a:latin typeface="+mn-lt"/>
          <a:ea typeface="+mn-ea"/>
        </a:defRPr>
      </a:lvl8pPr>
      <a:lvl9pPr marL="4173538" indent="-258763" algn="l" defTabSz="1042988" rtl="0" fontAlgn="base">
        <a:spcBef>
          <a:spcPct val="20000"/>
        </a:spcBef>
        <a:spcAft>
          <a:spcPct val="0"/>
        </a:spcAft>
        <a:buChar char="»"/>
        <a:defRPr sz="2300">
          <a:solidFill>
            <a:schemeClr val="tx1"/>
          </a:solidFill>
          <a:latin typeface="+mn-lt"/>
          <a:ea typeface="+mn-ea"/>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Lst>
  <p:txStyles>
    <p:titleStyle>
      <a:lvl1pPr algn="ctr" defTabSz="1042988" rtl="0" eaLnBrk="0" fontAlgn="base" hangingPunct="0">
        <a:spcBef>
          <a:spcPct val="0"/>
        </a:spcBef>
        <a:spcAft>
          <a:spcPct val="0"/>
        </a:spcAft>
        <a:defRPr sz="5000">
          <a:solidFill>
            <a:schemeClr val="tx2"/>
          </a:solidFill>
          <a:latin typeface="+mj-lt"/>
          <a:ea typeface="ＭＳ Ｐゴシック" charset="0"/>
          <a:cs typeface="+mj-cs"/>
        </a:defRPr>
      </a:lvl1pPr>
      <a:lvl2pPr algn="ctr" defTabSz="1042988" rtl="0" eaLnBrk="0" fontAlgn="base" hangingPunct="0">
        <a:spcBef>
          <a:spcPct val="0"/>
        </a:spcBef>
        <a:spcAft>
          <a:spcPct val="0"/>
        </a:spcAft>
        <a:defRPr sz="5000">
          <a:solidFill>
            <a:schemeClr val="tx2"/>
          </a:solidFill>
          <a:latin typeface="Arial" charset="0"/>
          <a:ea typeface="ＭＳ Ｐゴシック" charset="0"/>
        </a:defRPr>
      </a:lvl2pPr>
      <a:lvl3pPr algn="ctr" defTabSz="1042988" rtl="0" eaLnBrk="0" fontAlgn="base" hangingPunct="0">
        <a:spcBef>
          <a:spcPct val="0"/>
        </a:spcBef>
        <a:spcAft>
          <a:spcPct val="0"/>
        </a:spcAft>
        <a:defRPr sz="5000">
          <a:solidFill>
            <a:schemeClr val="tx2"/>
          </a:solidFill>
          <a:latin typeface="Arial" charset="0"/>
          <a:ea typeface="ＭＳ Ｐゴシック" charset="0"/>
        </a:defRPr>
      </a:lvl3pPr>
      <a:lvl4pPr algn="ctr" defTabSz="1042988" rtl="0" eaLnBrk="0" fontAlgn="base" hangingPunct="0">
        <a:spcBef>
          <a:spcPct val="0"/>
        </a:spcBef>
        <a:spcAft>
          <a:spcPct val="0"/>
        </a:spcAft>
        <a:defRPr sz="5000">
          <a:solidFill>
            <a:schemeClr val="tx2"/>
          </a:solidFill>
          <a:latin typeface="Arial" charset="0"/>
          <a:ea typeface="ＭＳ Ｐゴシック" charset="0"/>
        </a:defRPr>
      </a:lvl4pPr>
      <a:lvl5pPr algn="ctr" defTabSz="1042988" rtl="0" eaLnBrk="0" fontAlgn="base" hangingPunct="0">
        <a:spcBef>
          <a:spcPct val="0"/>
        </a:spcBef>
        <a:spcAft>
          <a:spcPct val="0"/>
        </a:spcAft>
        <a:defRPr sz="5000">
          <a:solidFill>
            <a:schemeClr val="tx2"/>
          </a:solidFill>
          <a:latin typeface="Arial" charset="0"/>
          <a:ea typeface="ＭＳ Ｐゴシック" charset="0"/>
        </a:defRPr>
      </a:lvl5pPr>
      <a:lvl6pPr marL="457200" algn="ctr" defTabSz="1042988" rtl="0" fontAlgn="base">
        <a:spcBef>
          <a:spcPct val="0"/>
        </a:spcBef>
        <a:spcAft>
          <a:spcPct val="0"/>
        </a:spcAft>
        <a:defRPr sz="5000">
          <a:solidFill>
            <a:schemeClr val="tx2"/>
          </a:solidFill>
          <a:latin typeface="Arial" charset="0"/>
        </a:defRPr>
      </a:lvl6pPr>
      <a:lvl7pPr marL="914400" algn="ctr" defTabSz="1042988" rtl="0" fontAlgn="base">
        <a:spcBef>
          <a:spcPct val="0"/>
        </a:spcBef>
        <a:spcAft>
          <a:spcPct val="0"/>
        </a:spcAft>
        <a:defRPr sz="5000">
          <a:solidFill>
            <a:schemeClr val="tx2"/>
          </a:solidFill>
          <a:latin typeface="Arial" charset="0"/>
        </a:defRPr>
      </a:lvl7pPr>
      <a:lvl8pPr marL="1371600" algn="ctr" defTabSz="1042988" rtl="0" fontAlgn="base">
        <a:spcBef>
          <a:spcPct val="0"/>
        </a:spcBef>
        <a:spcAft>
          <a:spcPct val="0"/>
        </a:spcAft>
        <a:defRPr sz="5000">
          <a:solidFill>
            <a:schemeClr val="tx2"/>
          </a:solidFill>
          <a:latin typeface="Arial" charset="0"/>
        </a:defRPr>
      </a:lvl8pPr>
      <a:lvl9pPr marL="1828800" algn="ctr" defTabSz="1042988" rtl="0" fontAlgn="base">
        <a:spcBef>
          <a:spcPct val="0"/>
        </a:spcBef>
        <a:spcAft>
          <a:spcPct val="0"/>
        </a:spcAft>
        <a:defRPr sz="5000">
          <a:solidFill>
            <a:schemeClr val="tx2"/>
          </a:solidFill>
          <a:latin typeface="Arial" charset="0"/>
        </a:defRPr>
      </a:lvl9pPr>
    </p:titleStyle>
    <p:bodyStyle>
      <a:lvl1pPr marL="390525" indent="-390525" algn="l" defTabSz="1042988" rtl="0" eaLnBrk="0" fontAlgn="base" hangingPunct="0">
        <a:spcBef>
          <a:spcPct val="20000"/>
        </a:spcBef>
        <a:spcAft>
          <a:spcPct val="0"/>
        </a:spcAft>
        <a:buChar char="•"/>
        <a:defRPr sz="3700">
          <a:solidFill>
            <a:schemeClr val="tx1"/>
          </a:solidFill>
          <a:latin typeface="+mn-lt"/>
          <a:ea typeface="ＭＳ Ｐゴシック" charset="0"/>
          <a:cs typeface="+mn-cs"/>
        </a:defRPr>
      </a:lvl1pPr>
      <a:lvl2pPr marL="847725" indent="-325438" algn="l" defTabSz="1042988" rtl="0" eaLnBrk="0" fontAlgn="base" hangingPunct="0">
        <a:spcBef>
          <a:spcPct val="20000"/>
        </a:spcBef>
        <a:spcAft>
          <a:spcPct val="0"/>
        </a:spcAft>
        <a:buChar char="–"/>
        <a:defRPr sz="3200">
          <a:solidFill>
            <a:schemeClr val="tx1"/>
          </a:solidFill>
          <a:latin typeface="+mn-lt"/>
          <a:ea typeface="ＭＳ Ｐゴシック" charset="0"/>
        </a:defRPr>
      </a:lvl2pPr>
      <a:lvl3pPr marL="1303338" indent="-260350" algn="l" defTabSz="1042988" rtl="0" eaLnBrk="0" fontAlgn="base" hangingPunct="0">
        <a:spcBef>
          <a:spcPct val="20000"/>
        </a:spcBef>
        <a:spcAft>
          <a:spcPct val="0"/>
        </a:spcAft>
        <a:buChar char="•"/>
        <a:defRPr sz="2700">
          <a:solidFill>
            <a:schemeClr val="tx1"/>
          </a:solidFill>
          <a:latin typeface="+mn-lt"/>
          <a:ea typeface="ＭＳ Ｐゴシック" charset="0"/>
        </a:defRPr>
      </a:lvl3pPr>
      <a:lvl4pPr marL="1825625" indent="-260350" algn="l" defTabSz="1042988" rtl="0" eaLnBrk="0" fontAlgn="base" hangingPunct="0">
        <a:spcBef>
          <a:spcPct val="20000"/>
        </a:spcBef>
        <a:spcAft>
          <a:spcPct val="0"/>
        </a:spcAft>
        <a:buChar char="–"/>
        <a:defRPr sz="2300">
          <a:solidFill>
            <a:schemeClr val="tx1"/>
          </a:solidFill>
          <a:latin typeface="+mn-lt"/>
          <a:ea typeface="ＭＳ Ｐゴシック" charset="0"/>
        </a:defRPr>
      </a:lvl4pPr>
      <a:lvl5pPr marL="2346325" indent="-260350" algn="l" defTabSz="1042988" rtl="0" eaLnBrk="0" fontAlgn="base" hangingPunct="0">
        <a:spcBef>
          <a:spcPct val="20000"/>
        </a:spcBef>
        <a:spcAft>
          <a:spcPct val="0"/>
        </a:spcAft>
        <a:buChar char="»"/>
        <a:defRPr sz="2300">
          <a:solidFill>
            <a:schemeClr val="tx1"/>
          </a:solidFill>
          <a:latin typeface="+mn-lt"/>
          <a:ea typeface="ＭＳ Ｐゴシック" charset="0"/>
        </a:defRPr>
      </a:lvl5pPr>
      <a:lvl6pPr marL="2803525" indent="-260350" algn="l" defTabSz="1042988" rtl="0" fontAlgn="base">
        <a:spcBef>
          <a:spcPct val="20000"/>
        </a:spcBef>
        <a:spcAft>
          <a:spcPct val="0"/>
        </a:spcAft>
        <a:buChar char="»"/>
        <a:defRPr sz="2300">
          <a:solidFill>
            <a:schemeClr val="tx1"/>
          </a:solidFill>
          <a:latin typeface="+mn-lt"/>
        </a:defRPr>
      </a:lvl6pPr>
      <a:lvl7pPr marL="3260725" indent="-260350" algn="l" defTabSz="1042988" rtl="0" fontAlgn="base">
        <a:spcBef>
          <a:spcPct val="20000"/>
        </a:spcBef>
        <a:spcAft>
          <a:spcPct val="0"/>
        </a:spcAft>
        <a:buChar char="»"/>
        <a:defRPr sz="2300">
          <a:solidFill>
            <a:schemeClr val="tx1"/>
          </a:solidFill>
          <a:latin typeface="+mn-lt"/>
        </a:defRPr>
      </a:lvl7pPr>
      <a:lvl8pPr marL="3717925" indent="-260350" algn="l" defTabSz="1042988" rtl="0" fontAlgn="base">
        <a:spcBef>
          <a:spcPct val="20000"/>
        </a:spcBef>
        <a:spcAft>
          <a:spcPct val="0"/>
        </a:spcAft>
        <a:buChar char="»"/>
        <a:defRPr sz="2300">
          <a:solidFill>
            <a:schemeClr val="tx1"/>
          </a:solidFill>
          <a:latin typeface="+mn-lt"/>
        </a:defRPr>
      </a:lvl8pPr>
      <a:lvl9pPr marL="4175125" indent="-260350" algn="l" defTabSz="1042988" rtl="0" fontAlgn="base">
        <a:spcBef>
          <a:spcPct val="20000"/>
        </a:spcBef>
        <a:spcAft>
          <a:spcPct val="0"/>
        </a:spcAft>
        <a:buChar char="»"/>
        <a:defRPr sz="23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19" r:id="rId1"/>
    <p:sldLayoutId id="2147483720" r:id="rId2"/>
    <p:sldLayoutId id="2147483721" r:id="rId3"/>
    <p:sldLayoutId id="2147483722" r:id="rId4"/>
    <p:sldLayoutId id="2147483723" r:id="rId5"/>
    <p:sldLayoutId id="2147483724" r:id="rId6"/>
    <p:sldLayoutId id="2147483725" r:id="rId7"/>
    <p:sldLayoutId id="2147483726" r:id="rId8"/>
    <p:sldLayoutId id="2147483727" r:id="rId9"/>
    <p:sldLayoutId id="2147483728" r:id="rId10"/>
    <p:sldLayoutId id="2147483729" r:id="rId11"/>
  </p:sldLayoutIdLst>
  <p:txStyles>
    <p:titleStyle>
      <a:lvl1pPr algn="ctr" defTabSz="1042988" rtl="0" eaLnBrk="0" fontAlgn="base" hangingPunct="0">
        <a:spcBef>
          <a:spcPct val="0"/>
        </a:spcBef>
        <a:spcAft>
          <a:spcPct val="0"/>
        </a:spcAft>
        <a:defRPr sz="5000">
          <a:solidFill>
            <a:schemeClr val="tx2"/>
          </a:solidFill>
          <a:latin typeface="+mj-lt"/>
          <a:ea typeface="ＭＳ Ｐゴシック" charset="0"/>
          <a:cs typeface="+mj-cs"/>
        </a:defRPr>
      </a:lvl1pPr>
      <a:lvl2pPr algn="ctr" defTabSz="1042988" rtl="0" eaLnBrk="0" fontAlgn="base" hangingPunct="0">
        <a:spcBef>
          <a:spcPct val="0"/>
        </a:spcBef>
        <a:spcAft>
          <a:spcPct val="0"/>
        </a:spcAft>
        <a:defRPr sz="5000">
          <a:solidFill>
            <a:schemeClr val="tx2"/>
          </a:solidFill>
          <a:latin typeface="Arial" charset="0"/>
          <a:ea typeface="ＭＳ Ｐゴシック" charset="0"/>
        </a:defRPr>
      </a:lvl2pPr>
      <a:lvl3pPr algn="ctr" defTabSz="1042988" rtl="0" eaLnBrk="0" fontAlgn="base" hangingPunct="0">
        <a:spcBef>
          <a:spcPct val="0"/>
        </a:spcBef>
        <a:spcAft>
          <a:spcPct val="0"/>
        </a:spcAft>
        <a:defRPr sz="5000">
          <a:solidFill>
            <a:schemeClr val="tx2"/>
          </a:solidFill>
          <a:latin typeface="Arial" charset="0"/>
          <a:ea typeface="ＭＳ Ｐゴシック" charset="0"/>
        </a:defRPr>
      </a:lvl3pPr>
      <a:lvl4pPr algn="ctr" defTabSz="1042988" rtl="0" eaLnBrk="0" fontAlgn="base" hangingPunct="0">
        <a:spcBef>
          <a:spcPct val="0"/>
        </a:spcBef>
        <a:spcAft>
          <a:spcPct val="0"/>
        </a:spcAft>
        <a:defRPr sz="5000">
          <a:solidFill>
            <a:schemeClr val="tx2"/>
          </a:solidFill>
          <a:latin typeface="Arial" charset="0"/>
          <a:ea typeface="ＭＳ Ｐゴシック" charset="0"/>
        </a:defRPr>
      </a:lvl4pPr>
      <a:lvl5pPr algn="ctr" defTabSz="1042988" rtl="0" eaLnBrk="0" fontAlgn="base" hangingPunct="0">
        <a:spcBef>
          <a:spcPct val="0"/>
        </a:spcBef>
        <a:spcAft>
          <a:spcPct val="0"/>
        </a:spcAft>
        <a:defRPr sz="5000">
          <a:solidFill>
            <a:schemeClr val="tx2"/>
          </a:solidFill>
          <a:latin typeface="Arial" charset="0"/>
          <a:ea typeface="ＭＳ Ｐゴシック" charset="0"/>
        </a:defRPr>
      </a:lvl5pPr>
      <a:lvl6pPr marL="457200" algn="ctr" defTabSz="1042988" rtl="0" fontAlgn="base">
        <a:spcBef>
          <a:spcPct val="0"/>
        </a:spcBef>
        <a:spcAft>
          <a:spcPct val="0"/>
        </a:spcAft>
        <a:defRPr sz="5000">
          <a:solidFill>
            <a:schemeClr val="tx2"/>
          </a:solidFill>
          <a:latin typeface="Arial" charset="0"/>
        </a:defRPr>
      </a:lvl6pPr>
      <a:lvl7pPr marL="914400" algn="ctr" defTabSz="1042988" rtl="0" fontAlgn="base">
        <a:spcBef>
          <a:spcPct val="0"/>
        </a:spcBef>
        <a:spcAft>
          <a:spcPct val="0"/>
        </a:spcAft>
        <a:defRPr sz="5000">
          <a:solidFill>
            <a:schemeClr val="tx2"/>
          </a:solidFill>
          <a:latin typeface="Arial" charset="0"/>
        </a:defRPr>
      </a:lvl7pPr>
      <a:lvl8pPr marL="1371600" algn="ctr" defTabSz="1042988" rtl="0" fontAlgn="base">
        <a:spcBef>
          <a:spcPct val="0"/>
        </a:spcBef>
        <a:spcAft>
          <a:spcPct val="0"/>
        </a:spcAft>
        <a:defRPr sz="5000">
          <a:solidFill>
            <a:schemeClr val="tx2"/>
          </a:solidFill>
          <a:latin typeface="Arial" charset="0"/>
        </a:defRPr>
      </a:lvl8pPr>
      <a:lvl9pPr marL="1828800" algn="ctr" defTabSz="1042988" rtl="0" fontAlgn="base">
        <a:spcBef>
          <a:spcPct val="0"/>
        </a:spcBef>
        <a:spcAft>
          <a:spcPct val="0"/>
        </a:spcAft>
        <a:defRPr sz="5000">
          <a:solidFill>
            <a:schemeClr val="tx2"/>
          </a:solidFill>
          <a:latin typeface="Arial" charset="0"/>
        </a:defRPr>
      </a:lvl9pPr>
    </p:titleStyle>
    <p:bodyStyle>
      <a:lvl1pPr marL="390525" indent="-390525" algn="l" defTabSz="1042988" rtl="0" eaLnBrk="0" fontAlgn="base" hangingPunct="0">
        <a:spcBef>
          <a:spcPct val="20000"/>
        </a:spcBef>
        <a:spcAft>
          <a:spcPct val="0"/>
        </a:spcAft>
        <a:buChar char="•"/>
        <a:defRPr sz="3700">
          <a:solidFill>
            <a:schemeClr val="tx1"/>
          </a:solidFill>
          <a:latin typeface="+mn-lt"/>
          <a:ea typeface="ＭＳ Ｐゴシック" charset="0"/>
          <a:cs typeface="+mn-cs"/>
        </a:defRPr>
      </a:lvl1pPr>
      <a:lvl2pPr marL="847725" indent="-325438" algn="l" defTabSz="1042988" rtl="0" eaLnBrk="0" fontAlgn="base" hangingPunct="0">
        <a:spcBef>
          <a:spcPct val="20000"/>
        </a:spcBef>
        <a:spcAft>
          <a:spcPct val="0"/>
        </a:spcAft>
        <a:buChar char="–"/>
        <a:defRPr sz="3200">
          <a:solidFill>
            <a:schemeClr val="tx1"/>
          </a:solidFill>
          <a:latin typeface="+mn-lt"/>
          <a:ea typeface="ＭＳ Ｐゴシック" charset="0"/>
        </a:defRPr>
      </a:lvl2pPr>
      <a:lvl3pPr marL="1303338" indent="-260350" algn="l" defTabSz="1042988" rtl="0" eaLnBrk="0" fontAlgn="base" hangingPunct="0">
        <a:spcBef>
          <a:spcPct val="20000"/>
        </a:spcBef>
        <a:spcAft>
          <a:spcPct val="0"/>
        </a:spcAft>
        <a:buChar char="•"/>
        <a:defRPr sz="2700">
          <a:solidFill>
            <a:schemeClr val="tx1"/>
          </a:solidFill>
          <a:latin typeface="+mn-lt"/>
          <a:ea typeface="ＭＳ Ｐゴシック" charset="0"/>
        </a:defRPr>
      </a:lvl3pPr>
      <a:lvl4pPr marL="1825625" indent="-260350" algn="l" defTabSz="1042988" rtl="0" eaLnBrk="0" fontAlgn="base" hangingPunct="0">
        <a:spcBef>
          <a:spcPct val="20000"/>
        </a:spcBef>
        <a:spcAft>
          <a:spcPct val="0"/>
        </a:spcAft>
        <a:buChar char="–"/>
        <a:defRPr sz="2300">
          <a:solidFill>
            <a:schemeClr val="tx1"/>
          </a:solidFill>
          <a:latin typeface="+mn-lt"/>
          <a:ea typeface="ＭＳ Ｐゴシック" charset="0"/>
        </a:defRPr>
      </a:lvl4pPr>
      <a:lvl5pPr marL="2346325" indent="-260350" algn="l" defTabSz="1042988" rtl="0" eaLnBrk="0" fontAlgn="base" hangingPunct="0">
        <a:spcBef>
          <a:spcPct val="20000"/>
        </a:spcBef>
        <a:spcAft>
          <a:spcPct val="0"/>
        </a:spcAft>
        <a:buChar char="»"/>
        <a:defRPr sz="2300">
          <a:solidFill>
            <a:schemeClr val="tx1"/>
          </a:solidFill>
          <a:latin typeface="+mn-lt"/>
          <a:ea typeface="ＭＳ Ｐゴシック" charset="0"/>
        </a:defRPr>
      </a:lvl5pPr>
      <a:lvl6pPr marL="2803525" indent="-260350" algn="l" defTabSz="1042988" rtl="0" fontAlgn="base">
        <a:spcBef>
          <a:spcPct val="20000"/>
        </a:spcBef>
        <a:spcAft>
          <a:spcPct val="0"/>
        </a:spcAft>
        <a:buChar char="»"/>
        <a:defRPr sz="2300">
          <a:solidFill>
            <a:schemeClr val="tx1"/>
          </a:solidFill>
          <a:latin typeface="+mn-lt"/>
        </a:defRPr>
      </a:lvl6pPr>
      <a:lvl7pPr marL="3260725" indent="-260350" algn="l" defTabSz="1042988" rtl="0" fontAlgn="base">
        <a:spcBef>
          <a:spcPct val="20000"/>
        </a:spcBef>
        <a:spcAft>
          <a:spcPct val="0"/>
        </a:spcAft>
        <a:buChar char="»"/>
        <a:defRPr sz="2300">
          <a:solidFill>
            <a:schemeClr val="tx1"/>
          </a:solidFill>
          <a:latin typeface="+mn-lt"/>
        </a:defRPr>
      </a:lvl7pPr>
      <a:lvl8pPr marL="3717925" indent="-260350" algn="l" defTabSz="1042988" rtl="0" fontAlgn="base">
        <a:spcBef>
          <a:spcPct val="20000"/>
        </a:spcBef>
        <a:spcAft>
          <a:spcPct val="0"/>
        </a:spcAft>
        <a:buChar char="»"/>
        <a:defRPr sz="2300">
          <a:solidFill>
            <a:schemeClr val="tx1"/>
          </a:solidFill>
          <a:latin typeface="+mn-lt"/>
        </a:defRPr>
      </a:lvl8pPr>
      <a:lvl9pPr marL="4175125" indent="-260350" algn="l" defTabSz="1042988" rtl="0" fontAlgn="base">
        <a:spcBef>
          <a:spcPct val="20000"/>
        </a:spcBef>
        <a:spcAft>
          <a:spcPct val="0"/>
        </a:spcAft>
        <a:buChar char="»"/>
        <a:defRPr sz="23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png"/><Relationship Id="rId7" Type="http://schemas.openxmlformats.org/officeDocument/2006/relationships/image" Target="../media/image7.jpe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image" Target="../media/image36.png"/><Relationship Id="rId7" Type="http://schemas.openxmlformats.org/officeDocument/2006/relationships/image" Target="../media/image40.png"/><Relationship Id="rId2" Type="http://schemas.openxmlformats.org/officeDocument/2006/relationships/image" Target="../media/image35.png"/><Relationship Id="rId1" Type="http://schemas.openxmlformats.org/officeDocument/2006/relationships/slideLayout" Target="../slideLayouts/slideLayout13.xml"/><Relationship Id="rId6" Type="http://schemas.openxmlformats.org/officeDocument/2006/relationships/image" Target="../media/image39.jpeg"/><Relationship Id="rId5" Type="http://schemas.openxmlformats.org/officeDocument/2006/relationships/image" Target="../media/image38.jpeg"/><Relationship Id="rId10" Type="http://schemas.openxmlformats.org/officeDocument/2006/relationships/image" Target="../media/image43.png"/><Relationship Id="rId4" Type="http://schemas.openxmlformats.org/officeDocument/2006/relationships/image" Target="../media/image37.png"/><Relationship Id="rId9" Type="http://schemas.openxmlformats.org/officeDocument/2006/relationships/image" Target="../media/image42.png"/></Relationships>
</file>

<file path=ppt/slides/_rels/slide11.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45.jpeg"/><Relationship Id="rId7" Type="http://schemas.openxmlformats.org/officeDocument/2006/relationships/image" Target="../media/image49.jpeg"/><Relationship Id="rId12" Type="http://schemas.openxmlformats.org/officeDocument/2006/relationships/image" Target="../media/image51.png"/><Relationship Id="rId2" Type="http://schemas.openxmlformats.org/officeDocument/2006/relationships/image" Target="../media/image44.jpeg"/><Relationship Id="rId1" Type="http://schemas.openxmlformats.org/officeDocument/2006/relationships/slideLayout" Target="../slideLayouts/slideLayout12.xml"/><Relationship Id="rId6" Type="http://schemas.openxmlformats.org/officeDocument/2006/relationships/image" Target="../media/image48.jpeg"/><Relationship Id="rId11" Type="http://schemas.openxmlformats.org/officeDocument/2006/relationships/image" Target="../media/image30.png"/><Relationship Id="rId5" Type="http://schemas.openxmlformats.org/officeDocument/2006/relationships/image" Target="../media/image47.png"/><Relationship Id="rId10" Type="http://schemas.openxmlformats.org/officeDocument/2006/relationships/image" Target="../media/image50.png"/><Relationship Id="rId4" Type="http://schemas.openxmlformats.org/officeDocument/2006/relationships/image" Target="../media/image46.jpeg"/><Relationship Id="rId9" Type="http://schemas.openxmlformats.org/officeDocument/2006/relationships/image" Target="../media/image15.png"/></Relationships>
</file>

<file path=ppt/slides/_rels/slide12.xml.rels><?xml version="1.0" encoding="UTF-8" standalone="yes"?>
<Relationships xmlns="http://schemas.openxmlformats.org/package/2006/relationships"><Relationship Id="rId8" Type="http://schemas.openxmlformats.org/officeDocument/2006/relationships/image" Target="../media/image56.png"/><Relationship Id="rId13" Type="http://schemas.openxmlformats.org/officeDocument/2006/relationships/image" Target="../media/image61.png"/><Relationship Id="rId3" Type="http://schemas.openxmlformats.org/officeDocument/2006/relationships/image" Target="../media/image53.png"/><Relationship Id="rId7" Type="http://schemas.openxmlformats.org/officeDocument/2006/relationships/image" Target="/Users/utilisateur-06/Desktop/HR%20MAQUILLAGE%2023_03_2010/1.%20LE%20TEINT/PACK%20TEINT/PNG/ILLUMINATION.png" TargetMode="External"/><Relationship Id="rId12" Type="http://schemas.openxmlformats.org/officeDocument/2006/relationships/image" Target="../media/image60.png"/><Relationship Id="rId2" Type="http://schemas.openxmlformats.org/officeDocument/2006/relationships/image" Target="../media/image52.png"/><Relationship Id="rId16" Type="http://schemas.openxmlformats.org/officeDocument/2006/relationships/image" Target="../media/image64.png"/><Relationship Id="rId1" Type="http://schemas.openxmlformats.org/officeDocument/2006/relationships/slideLayout" Target="../slideLayouts/slideLayout12.xml"/><Relationship Id="rId6" Type="http://schemas.openxmlformats.org/officeDocument/2006/relationships/image" Target="../media/image55.png"/><Relationship Id="rId11" Type="http://schemas.openxmlformats.org/officeDocument/2006/relationships/image" Target="../media/image59.png"/><Relationship Id="rId5" Type="http://schemas.openxmlformats.org/officeDocument/2006/relationships/image" Target="/Users/utilisateur-06/Desktop/HR%20MAQUILLAGE%2023_03_2010/1.%20LE%20TEINT/PACK%20TEINT/PNG/MAGIC%20CONCEALER.png" TargetMode="External"/><Relationship Id="rId15" Type="http://schemas.openxmlformats.org/officeDocument/2006/relationships/image" Target="../media/image63.png"/><Relationship Id="rId10" Type="http://schemas.openxmlformats.org/officeDocument/2006/relationships/image" Target="../media/image58.png"/><Relationship Id="rId4" Type="http://schemas.openxmlformats.org/officeDocument/2006/relationships/image" Target="../media/image54.png"/><Relationship Id="rId9" Type="http://schemas.openxmlformats.org/officeDocument/2006/relationships/image" Target="../media/image57.png"/><Relationship Id="rId14" Type="http://schemas.openxmlformats.org/officeDocument/2006/relationships/image" Target="../media/image6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jpeg"/><Relationship Id="rId2" Type="http://schemas.openxmlformats.org/officeDocument/2006/relationships/image" Target="../media/image9.png"/><Relationship Id="rId1" Type="http://schemas.openxmlformats.org/officeDocument/2006/relationships/slideLayout" Target="../slideLayouts/slideLayout12.xml"/><Relationship Id="rId6" Type="http://schemas.openxmlformats.org/officeDocument/2006/relationships/image" Target="../media/image13.jpeg"/><Relationship Id="rId5" Type="http://schemas.openxmlformats.org/officeDocument/2006/relationships/image" Target="../media/image12.png"/><Relationship Id="rId4" Type="http://schemas.openxmlformats.org/officeDocument/2006/relationships/image" Target="../media/image11.png"/><Relationship Id="rId9" Type="http://schemas.openxmlformats.org/officeDocument/2006/relationships/image" Target="../media/image16.png"/></Relationships>
</file>

<file path=ppt/slides/_rels/slide3.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8.jpeg"/><Relationship Id="rId7" Type="http://schemas.openxmlformats.org/officeDocument/2006/relationships/image" Target="../media/image22.png"/><Relationship Id="rId2" Type="http://schemas.openxmlformats.org/officeDocument/2006/relationships/image" Target="../media/image17.png"/><Relationship Id="rId1" Type="http://schemas.openxmlformats.org/officeDocument/2006/relationships/slideLayout" Target="../slideLayouts/slideLayout12.xml"/><Relationship Id="rId6" Type="http://schemas.openxmlformats.org/officeDocument/2006/relationships/image" Target="../media/image21.jpeg"/><Relationship Id="rId5" Type="http://schemas.openxmlformats.org/officeDocument/2006/relationships/image" Target="../media/image20.png"/><Relationship Id="rId4" Type="http://schemas.openxmlformats.org/officeDocument/2006/relationships/image" Target="../media/image19.jpeg"/><Relationship Id="rId9" Type="http://schemas.openxmlformats.org/officeDocument/2006/relationships/image" Target="../media/image15.png"/></Relationships>
</file>

<file path=ppt/slides/_rels/slide4.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image" Target="../media/image23.jpeg"/><Relationship Id="rId1" Type="http://schemas.openxmlformats.org/officeDocument/2006/relationships/slideLayout" Target="../slideLayouts/slideLayout12.xml"/><Relationship Id="rId6" Type="http://schemas.openxmlformats.org/officeDocument/2006/relationships/image" Target="../media/image27.png"/><Relationship Id="rId5" Type="http://schemas.openxmlformats.org/officeDocument/2006/relationships/image" Target="../media/image26.png"/><Relationship Id="rId10" Type="http://schemas.openxmlformats.org/officeDocument/2006/relationships/image" Target="../media/image15.png"/><Relationship Id="rId4" Type="http://schemas.openxmlformats.org/officeDocument/2006/relationships/image" Target="../media/image25.jpeg"/><Relationship Id="rId9" Type="http://schemas.openxmlformats.org/officeDocument/2006/relationships/image" Target="../media/image30.png"/></Relationships>
</file>

<file path=ppt/slides/_rels/slide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jpeg"/><Relationship Id="rId1" Type="http://schemas.openxmlformats.org/officeDocument/2006/relationships/slideLayout" Target="../slideLayouts/slideLayout12.xml"/><Relationship Id="rId5" Type="http://schemas.openxmlformats.org/officeDocument/2006/relationships/image" Target="../media/image34.png"/><Relationship Id="rId4" Type="http://schemas.openxmlformats.org/officeDocument/2006/relationships/image" Target="../media/image33.png"/></Relationships>
</file>

<file path=ppt/slides/_rels/slide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jpeg"/><Relationship Id="rId1" Type="http://schemas.openxmlformats.org/officeDocument/2006/relationships/slideLayout" Target="../slideLayouts/slideLayout12.xml"/><Relationship Id="rId5" Type="http://schemas.openxmlformats.org/officeDocument/2006/relationships/image" Target="../media/image34.png"/><Relationship Id="rId4" Type="http://schemas.openxmlformats.org/officeDocument/2006/relationships/image" Target="../media/image33.png"/></Relationships>
</file>

<file path=ppt/slides/_rels/slide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jpeg"/><Relationship Id="rId1" Type="http://schemas.openxmlformats.org/officeDocument/2006/relationships/slideLayout" Target="../slideLayouts/slideLayout12.xml"/><Relationship Id="rId5" Type="http://schemas.openxmlformats.org/officeDocument/2006/relationships/image" Target="../media/image34.png"/><Relationship Id="rId4" Type="http://schemas.openxmlformats.org/officeDocument/2006/relationships/image" Target="../media/image33.png"/></Relationships>
</file>

<file path=ppt/slides/_rels/slide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jpeg"/><Relationship Id="rId1" Type="http://schemas.openxmlformats.org/officeDocument/2006/relationships/slideLayout" Target="../slideLayouts/slideLayout12.xml"/><Relationship Id="rId5" Type="http://schemas.openxmlformats.org/officeDocument/2006/relationships/image" Target="../media/image34.png"/><Relationship Id="rId4" Type="http://schemas.openxmlformats.org/officeDocument/2006/relationships/image" Target="../media/image33.png"/></Relationships>
</file>

<file path=ppt/slides/_rels/slide9.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15min"/>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5295776" y="5708650"/>
            <a:ext cx="222250" cy="236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5" name="Picture 3" descr="30min"/>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921376" y="5710238"/>
            <a:ext cx="219075" cy="233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Text Box 33"/>
          <p:cNvSpPr txBox="1">
            <a:spLocks noChangeArrowheads="1"/>
          </p:cNvSpPr>
          <p:nvPr/>
        </p:nvSpPr>
        <p:spPr bwMode="auto">
          <a:xfrm>
            <a:off x="5565651" y="5703888"/>
            <a:ext cx="1149350" cy="249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lIns="80133" tIns="40067" rIns="80133" bIns="40067">
            <a:spAutoFit/>
          </a:bodyPr>
          <a:lstStyle>
            <a:lvl1pPr defTabSz="801688" eaLnBrk="0" hangingPunct="0">
              <a:defRPr sz="2100">
                <a:solidFill>
                  <a:schemeClr val="tx1"/>
                </a:solidFill>
                <a:latin typeface="Century Gothic" charset="0"/>
                <a:ea typeface="MS PGothic" charset="0"/>
                <a:cs typeface="MS PGothic" charset="0"/>
              </a:defRPr>
            </a:lvl1pPr>
            <a:lvl2pPr marL="742950" indent="-285750" defTabSz="801688" eaLnBrk="0" hangingPunct="0">
              <a:defRPr sz="2100">
                <a:solidFill>
                  <a:schemeClr val="tx1"/>
                </a:solidFill>
                <a:latin typeface="Century Gothic" charset="0"/>
                <a:ea typeface="MS PGothic" charset="0"/>
                <a:cs typeface="MS PGothic" charset="0"/>
              </a:defRPr>
            </a:lvl2pPr>
            <a:lvl3pPr marL="1143000" indent="-228600" defTabSz="801688" eaLnBrk="0" hangingPunct="0">
              <a:defRPr sz="2100">
                <a:solidFill>
                  <a:schemeClr val="tx1"/>
                </a:solidFill>
                <a:latin typeface="Century Gothic" charset="0"/>
                <a:ea typeface="MS PGothic" charset="0"/>
                <a:cs typeface="MS PGothic" charset="0"/>
              </a:defRPr>
            </a:lvl3pPr>
            <a:lvl4pPr marL="1600200" indent="-228600" defTabSz="801688" eaLnBrk="0" hangingPunct="0">
              <a:defRPr sz="2100">
                <a:solidFill>
                  <a:schemeClr val="tx1"/>
                </a:solidFill>
                <a:latin typeface="Century Gothic" charset="0"/>
                <a:ea typeface="MS PGothic" charset="0"/>
                <a:cs typeface="MS PGothic" charset="0"/>
              </a:defRPr>
            </a:lvl4pPr>
            <a:lvl5pPr marL="2057400" indent="-228600" defTabSz="801688" eaLnBrk="0" hangingPunct="0">
              <a:defRPr sz="2100">
                <a:solidFill>
                  <a:schemeClr val="tx1"/>
                </a:solidFill>
                <a:latin typeface="Century Gothic" charset="0"/>
                <a:ea typeface="MS PGothic" charset="0"/>
                <a:cs typeface="MS PGothic" charset="0"/>
              </a:defRPr>
            </a:lvl5pPr>
            <a:lvl6pPr marL="2514600" indent="-228600" defTabSz="801688" eaLnBrk="0" fontAlgn="base" hangingPunct="0">
              <a:spcBef>
                <a:spcPct val="0"/>
              </a:spcBef>
              <a:spcAft>
                <a:spcPct val="0"/>
              </a:spcAft>
              <a:defRPr sz="2100">
                <a:solidFill>
                  <a:schemeClr val="tx1"/>
                </a:solidFill>
                <a:latin typeface="Century Gothic" charset="0"/>
                <a:ea typeface="MS PGothic" charset="0"/>
                <a:cs typeface="MS PGothic" charset="0"/>
              </a:defRPr>
            </a:lvl6pPr>
            <a:lvl7pPr marL="2971800" indent="-228600" defTabSz="801688" eaLnBrk="0" fontAlgn="base" hangingPunct="0">
              <a:spcBef>
                <a:spcPct val="0"/>
              </a:spcBef>
              <a:spcAft>
                <a:spcPct val="0"/>
              </a:spcAft>
              <a:defRPr sz="2100">
                <a:solidFill>
                  <a:schemeClr val="tx1"/>
                </a:solidFill>
                <a:latin typeface="Century Gothic" charset="0"/>
                <a:ea typeface="MS PGothic" charset="0"/>
                <a:cs typeface="MS PGothic" charset="0"/>
              </a:defRPr>
            </a:lvl7pPr>
            <a:lvl8pPr marL="3429000" indent="-228600" defTabSz="801688" eaLnBrk="0" fontAlgn="base" hangingPunct="0">
              <a:spcBef>
                <a:spcPct val="0"/>
              </a:spcBef>
              <a:spcAft>
                <a:spcPct val="0"/>
              </a:spcAft>
              <a:defRPr sz="2100">
                <a:solidFill>
                  <a:schemeClr val="tx1"/>
                </a:solidFill>
                <a:latin typeface="Century Gothic" charset="0"/>
                <a:ea typeface="MS PGothic" charset="0"/>
                <a:cs typeface="MS PGothic" charset="0"/>
              </a:defRPr>
            </a:lvl8pPr>
            <a:lvl9pPr marL="3886200" indent="-228600" defTabSz="801688" eaLnBrk="0" fontAlgn="base" hangingPunct="0">
              <a:spcBef>
                <a:spcPct val="0"/>
              </a:spcBef>
              <a:spcAft>
                <a:spcPct val="0"/>
              </a:spcAft>
              <a:defRPr sz="2100">
                <a:solidFill>
                  <a:schemeClr val="tx1"/>
                </a:solidFill>
                <a:latin typeface="Century Gothic" charset="0"/>
                <a:ea typeface="MS PGothic" charset="0"/>
                <a:cs typeface="MS PGothic" charset="0"/>
              </a:defRPr>
            </a:lvl9pPr>
          </a:lstStyle>
          <a:p>
            <a:pPr eaLnBrk="1" hangingPunct="1">
              <a:spcBef>
                <a:spcPct val="50000"/>
              </a:spcBef>
            </a:pPr>
            <a:r>
              <a:rPr lang="en-US" sz="1100" b="0" i="0" dirty="0" smtClean="0">
                <a:solidFill>
                  <a:srgbClr val="B5A692"/>
                </a:solidFill>
              </a:rPr>
              <a:t>15 MINUTES</a:t>
            </a:r>
          </a:p>
        </p:txBody>
      </p:sp>
      <p:sp>
        <p:nvSpPr>
          <p:cNvPr id="3077" name="Text Box 33"/>
          <p:cNvSpPr txBox="1">
            <a:spLocks noChangeArrowheads="1"/>
          </p:cNvSpPr>
          <p:nvPr/>
        </p:nvSpPr>
        <p:spPr bwMode="auto">
          <a:xfrm>
            <a:off x="7203951" y="5703888"/>
            <a:ext cx="1150937" cy="249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lIns="80133" tIns="40067" rIns="80133" bIns="40067">
            <a:spAutoFit/>
          </a:bodyPr>
          <a:lstStyle>
            <a:lvl1pPr defTabSz="801688" eaLnBrk="0" hangingPunct="0">
              <a:defRPr sz="2100">
                <a:solidFill>
                  <a:schemeClr val="tx1"/>
                </a:solidFill>
                <a:latin typeface="Century Gothic" charset="0"/>
                <a:ea typeface="MS PGothic" charset="0"/>
                <a:cs typeface="MS PGothic" charset="0"/>
              </a:defRPr>
            </a:lvl1pPr>
            <a:lvl2pPr marL="742950" indent="-285750" defTabSz="801688" eaLnBrk="0" hangingPunct="0">
              <a:defRPr sz="2100">
                <a:solidFill>
                  <a:schemeClr val="tx1"/>
                </a:solidFill>
                <a:latin typeface="Century Gothic" charset="0"/>
                <a:ea typeface="MS PGothic" charset="0"/>
                <a:cs typeface="MS PGothic" charset="0"/>
              </a:defRPr>
            </a:lvl2pPr>
            <a:lvl3pPr marL="1143000" indent="-228600" defTabSz="801688" eaLnBrk="0" hangingPunct="0">
              <a:defRPr sz="2100">
                <a:solidFill>
                  <a:schemeClr val="tx1"/>
                </a:solidFill>
                <a:latin typeface="Century Gothic" charset="0"/>
                <a:ea typeface="MS PGothic" charset="0"/>
                <a:cs typeface="MS PGothic" charset="0"/>
              </a:defRPr>
            </a:lvl3pPr>
            <a:lvl4pPr marL="1600200" indent="-228600" defTabSz="801688" eaLnBrk="0" hangingPunct="0">
              <a:defRPr sz="2100">
                <a:solidFill>
                  <a:schemeClr val="tx1"/>
                </a:solidFill>
                <a:latin typeface="Century Gothic" charset="0"/>
                <a:ea typeface="MS PGothic" charset="0"/>
                <a:cs typeface="MS PGothic" charset="0"/>
              </a:defRPr>
            </a:lvl4pPr>
            <a:lvl5pPr marL="2057400" indent="-228600" defTabSz="801688" eaLnBrk="0" hangingPunct="0">
              <a:defRPr sz="2100">
                <a:solidFill>
                  <a:schemeClr val="tx1"/>
                </a:solidFill>
                <a:latin typeface="Century Gothic" charset="0"/>
                <a:ea typeface="MS PGothic" charset="0"/>
                <a:cs typeface="MS PGothic" charset="0"/>
              </a:defRPr>
            </a:lvl5pPr>
            <a:lvl6pPr marL="2514600" indent="-228600" defTabSz="801688" eaLnBrk="0" fontAlgn="base" hangingPunct="0">
              <a:spcBef>
                <a:spcPct val="0"/>
              </a:spcBef>
              <a:spcAft>
                <a:spcPct val="0"/>
              </a:spcAft>
              <a:defRPr sz="2100">
                <a:solidFill>
                  <a:schemeClr val="tx1"/>
                </a:solidFill>
                <a:latin typeface="Century Gothic" charset="0"/>
                <a:ea typeface="MS PGothic" charset="0"/>
                <a:cs typeface="MS PGothic" charset="0"/>
              </a:defRPr>
            </a:lvl6pPr>
            <a:lvl7pPr marL="2971800" indent="-228600" defTabSz="801688" eaLnBrk="0" fontAlgn="base" hangingPunct="0">
              <a:spcBef>
                <a:spcPct val="0"/>
              </a:spcBef>
              <a:spcAft>
                <a:spcPct val="0"/>
              </a:spcAft>
              <a:defRPr sz="2100">
                <a:solidFill>
                  <a:schemeClr val="tx1"/>
                </a:solidFill>
                <a:latin typeface="Century Gothic" charset="0"/>
                <a:ea typeface="MS PGothic" charset="0"/>
                <a:cs typeface="MS PGothic" charset="0"/>
              </a:defRPr>
            </a:lvl7pPr>
            <a:lvl8pPr marL="3429000" indent="-228600" defTabSz="801688" eaLnBrk="0" fontAlgn="base" hangingPunct="0">
              <a:spcBef>
                <a:spcPct val="0"/>
              </a:spcBef>
              <a:spcAft>
                <a:spcPct val="0"/>
              </a:spcAft>
              <a:defRPr sz="2100">
                <a:solidFill>
                  <a:schemeClr val="tx1"/>
                </a:solidFill>
                <a:latin typeface="Century Gothic" charset="0"/>
                <a:ea typeface="MS PGothic" charset="0"/>
                <a:cs typeface="MS PGothic" charset="0"/>
              </a:defRPr>
            </a:lvl8pPr>
            <a:lvl9pPr marL="3886200" indent="-228600" defTabSz="801688" eaLnBrk="0" fontAlgn="base" hangingPunct="0">
              <a:spcBef>
                <a:spcPct val="0"/>
              </a:spcBef>
              <a:spcAft>
                <a:spcPct val="0"/>
              </a:spcAft>
              <a:defRPr sz="2100">
                <a:solidFill>
                  <a:schemeClr val="tx1"/>
                </a:solidFill>
                <a:latin typeface="Century Gothic" charset="0"/>
                <a:ea typeface="MS PGothic" charset="0"/>
                <a:cs typeface="MS PGothic" charset="0"/>
              </a:defRPr>
            </a:lvl9pPr>
          </a:lstStyle>
          <a:p>
            <a:pPr eaLnBrk="1" hangingPunct="1">
              <a:spcBef>
                <a:spcPct val="50000"/>
              </a:spcBef>
            </a:pPr>
            <a:r>
              <a:rPr lang="en-US" sz="1100" b="0" i="0" dirty="0" smtClean="0">
                <a:solidFill>
                  <a:srgbClr val="B5A692"/>
                </a:solidFill>
              </a:rPr>
              <a:t>30 MINUTES</a:t>
            </a:r>
          </a:p>
        </p:txBody>
      </p:sp>
      <p:sp>
        <p:nvSpPr>
          <p:cNvPr id="3078" name="Line 9"/>
          <p:cNvSpPr>
            <a:spLocks noChangeShapeType="1"/>
          </p:cNvSpPr>
          <p:nvPr/>
        </p:nvSpPr>
        <p:spPr bwMode="auto">
          <a:xfrm>
            <a:off x="5224338" y="5475288"/>
            <a:ext cx="5223000" cy="0"/>
          </a:xfrm>
          <a:prstGeom prst="line">
            <a:avLst/>
          </a:prstGeom>
          <a:noFill/>
          <a:ln w="6350">
            <a:solidFill>
              <a:srgbClr val="58474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sp>
        <p:nvSpPr>
          <p:cNvPr id="3079" name="Rectangle 7"/>
          <p:cNvSpPr>
            <a:spLocks noChangeArrowheads="1"/>
          </p:cNvSpPr>
          <p:nvPr/>
        </p:nvSpPr>
        <p:spPr bwMode="auto">
          <a:xfrm>
            <a:off x="5130676" y="4428703"/>
            <a:ext cx="5463555" cy="956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8871" tIns="39436" rIns="78871" bIns="39436">
            <a:spAutoFit/>
          </a:bodyPr>
          <a:lstStyle/>
          <a:p>
            <a:pPr defTabSz="393700">
              <a:tabLst>
                <a:tab pos="635000" algn="l"/>
                <a:tab pos="1266825" algn="l"/>
                <a:tab pos="1903413" algn="l"/>
                <a:tab pos="2538413" algn="l"/>
                <a:tab pos="3171825" algn="l"/>
                <a:tab pos="3805238" algn="l"/>
              </a:tabLst>
            </a:pPr>
            <a:r>
              <a:rPr lang="en-US" sz="2100" b="0" i="0" dirty="0" smtClean="0">
                <a:solidFill>
                  <a:srgbClr val="B5A692"/>
                </a:solidFill>
              </a:rPr>
              <a:t>Re-PLASTY PRESCRIPTION</a:t>
            </a:r>
          </a:p>
          <a:p>
            <a:pPr eaLnBrk="1" hangingPunct="1">
              <a:defRPr/>
            </a:pPr>
            <a:r>
              <a:rPr lang="en-US" altLang="fr-FR" sz="1800" dirty="0">
                <a:solidFill>
                  <a:srgbClr val="B5A692"/>
                </a:solidFill>
              </a:rPr>
              <a:t>THE 1</a:t>
            </a:r>
            <a:r>
              <a:rPr lang="en-US" altLang="fr-FR" sz="1800" baseline="30000" dirty="0">
                <a:solidFill>
                  <a:srgbClr val="B5A692"/>
                </a:solidFill>
              </a:rPr>
              <a:t>ST</a:t>
            </a:r>
            <a:r>
              <a:rPr lang="en-US" altLang="fr-FR" sz="1800" dirty="0">
                <a:solidFill>
                  <a:srgbClr val="B5A692"/>
                </a:solidFill>
              </a:rPr>
              <a:t> “MADE TO MEASURE” </a:t>
            </a:r>
          </a:p>
          <a:p>
            <a:pPr eaLnBrk="1" hangingPunct="1">
              <a:defRPr/>
            </a:pPr>
            <a:r>
              <a:rPr lang="en-US" altLang="fr-FR" sz="1800" dirty="0">
                <a:solidFill>
                  <a:srgbClr val="B5A692"/>
                </a:solidFill>
              </a:rPr>
              <a:t>COSMETIC PREMIUM INTERVENTION</a:t>
            </a:r>
          </a:p>
        </p:txBody>
      </p:sp>
      <p:pic>
        <p:nvPicPr>
          <p:cNvPr id="9" name="Picture 3" descr="d:\Utilisateurs\michael.denoun\Desktop\prescription-AOC303.jpg"/>
          <p:cNvPicPr>
            <a:picLocks noChangeAspect="1" noChangeArrowheads="1"/>
          </p:cNvPicPr>
          <p:nvPr/>
        </p:nvPicPr>
        <p:blipFill rotWithShape="1">
          <a:blip r:embed="rId4" cstate="email">
            <a:extLst>
              <a:ext uri="{28A0092B-C50C-407E-A947-70E740481C1C}">
                <a14:useLocalDpi xmlns:a14="http://schemas.microsoft.com/office/drawing/2010/main" val="0"/>
              </a:ext>
            </a:extLst>
          </a:blip>
          <a:srcRect l="10523" r="9011" b="25159"/>
          <a:stretch/>
        </p:blipFill>
        <p:spPr bwMode="auto">
          <a:xfrm>
            <a:off x="0" y="1196975"/>
            <a:ext cx="5067300" cy="5842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3" descr="C:\Documents and Settings\quentin.douce\Bureau\fond or.jpg"/>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0" y="-15875"/>
            <a:ext cx="10693400" cy="1212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Image 7"/>
          <p:cNvPicPr>
            <a:picLocks noChangeAspect="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88900" y="58738"/>
            <a:ext cx="1119188"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3" descr="C:\Documents and Settings\quentin.douce\Bureau\fond or.jpg"/>
          <p:cNvPicPr>
            <a:picLocks noChangeAspect="1" noChangeArrowheads="1"/>
          </p:cNvPicPr>
          <p:nvPr/>
        </p:nvPicPr>
        <p:blipFill>
          <a:blip r:embed="rId7" cstate="email">
            <a:extLst>
              <a:ext uri="{28A0092B-C50C-407E-A947-70E740481C1C}">
                <a14:useLocalDpi xmlns:a14="http://schemas.microsoft.com/office/drawing/2010/main" val="0"/>
              </a:ext>
            </a:extLst>
          </a:blip>
          <a:srcRect t="63342"/>
          <a:stretch>
            <a:fillRect/>
          </a:stretch>
        </p:blipFill>
        <p:spPr bwMode="auto">
          <a:xfrm>
            <a:off x="0" y="7039865"/>
            <a:ext cx="10725894" cy="521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66" descr="G:\DPLI_HELENA_RUBINSTEIN_POWER_Beauty\Service\3. Brand\Retail Design\CHARTE GRAPHIQUE\1_ Graphic rules\05-LACLINIC LOGOTYPES\JPEG BD\Logo LACLINIC\Logo LACLINIC CMYK_WHITE.jpg"/>
          <p:cNvPicPr>
            <a:picLocks noChangeAspect="1" noChangeArrowheads="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9527431" y="17463"/>
            <a:ext cx="10668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00"/>
          <p:cNvPicPr preferRelativeResize="0">
            <a:picLocks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7186613" y="5014913"/>
            <a:ext cx="3022600" cy="1681162"/>
          </a:xfrm>
          <a:prstGeom prst="rect">
            <a:avLst/>
          </a:prstGeom>
          <a:noFill/>
          <a:ln w="9525">
            <a:solidFill>
              <a:srgbClr val="58474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5" name="Picture 101"/>
          <p:cNvPicPr preferRelativeResize="0">
            <a:picLocks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822700" y="5013325"/>
            <a:ext cx="3022600" cy="1681163"/>
          </a:xfrm>
          <a:prstGeom prst="rect">
            <a:avLst/>
          </a:prstGeom>
          <a:noFill/>
          <a:ln w="9525">
            <a:solidFill>
              <a:srgbClr val="58474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6" name="Picture 102"/>
          <p:cNvPicPr preferRelativeResize="0">
            <a:picLocks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431800" y="5013325"/>
            <a:ext cx="3022600" cy="1681163"/>
          </a:xfrm>
          <a:prstGeom prst="rect">
            <a:avLst/>
          </a:prstGeom>
          <a:noFill/>
          <a:ln w="9525">
            <a:solidFill>
              <a:srgbClr val="58474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7" name="Picture 103"/>
          <p:cNvPicPr preferRelativeResize="0">
            <a:picLocks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7199313" y="2128838"/>
            <a:ext cx="3022600" cy="1681162"/>
          </a:xfrm>
          <a:prstGeom prst="rect">
            <a:avLst/>
          </a:prstGeom>
          <a:noFill/>
          <a:ln w="9525">
            <a:solidFill>
              <a:srgbClr val="58474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8" name="Picture 104"/>
          <p:cNvPicPr preferRelativeResize="0">
            <a:picLocks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3814763" y="2132013"/>
            <a:ext cx="3022600" cy="1681162"/>
          </a:xfrm>
          <a:prstGeom prst="rect">
            <a:avLst/>
          </a:prstGeom>
          <a:noFill/>
          <a:ln w="9525">
            <a:solidFill>
              <a:srgbClr val="58474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9" name="Picture 105"/>
          <p:cNvPicPr preferRelativeResize="0">
            <a:picLocks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425450" y="2116138"/>
            <a:ext cx="3022600" cy="1681162"/>
          </a:xfrm>
          <a:prstGeom prst="rect">
            <a:avLst/>
          </a:prstGeom>
          <a:noFill/>
          <a:ln w="9525">
            <a:solidFill>
              <a:srgbClr val="58474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10" name="Text Box 50"/>
          <p:cNvSpPr txBox="1">
            <a:spLocks noChangeArrowheads="1"/>
          </p:cNvSpPr>
          <p:nvPr/>
        </p:nvSpPr>
        <p:spPr bwMode="auto">
          <a:xfrm>
            <a:off x="354013" y="3846513"/>
            <a:ext cx="32639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lvl1pPr eaLnBrk="0" hangingPunct="0">
              <a:defRPr sz="2100">
                <a:solidFill>
                  <a:schemeClr val="tx1"/>
                </a:solidFill>
                <a:latin typeface="Century Gothic" pitchFamily="34" charset="0"/>
                <a:ea typeface="MS PGothic" pitchFamily="34" charset="-128"/>
              </a:defRPr>
            </a:lvl1pPr>
            <a:lvl2pPr marL="742950" indent="-285750" eaLnBrk="0" hangingPunct="0">
              <a:defRPr sz="2100">
                <a:solidFill>
                  <a:schemeClr val="tx1"/>
                </a:solidFill>
                <a:latin typeface="Century Gothic" pitchFamily="34" charset="0"/>
                <a:ea typeface="MS PGothic" pitchFamily="34" charset="-128"/>
              </a:defRPr>
            </a:lvl2pPr>
            <a:lvl3pPr marL="1143000" indent="-228600" eaLnBrk="0" hangingPunct="0">
              <a:defRPr sz="2100">
                <a:solidFill>
                  <a:schemeClr val="tx1"/>
                </a:solidFill>
                <a:latin typeface="Century Gothic" pitchFamily="34" charset="0"/>
                <a:ea typeface="MS PGothic" pitchFamily="34" charset="-128"/>
              </a:defRPr>
            </a:lvl3pPr>
            <a:lvl4pPr marL="1600200" indent="-228600" eaLnBrk="0" hangingPunct="0">
              <a:defRPr sz="2100">
                <a:solidFill>
                  <a:schemeClr val="tx1"/>
                </a:solidFill>
                <a:latin typeface="Century Gothic" pitchFamily="34" charset="0"/>
                <a:ea typeface="MS PGothic" pitchFamily="34" charset="-128"/>
              </a:defRPr>
            </a:lvl4pPr>
            <a:lvl5pPr marL="2057400" indent="-228600" eaLnBrk="0" hangingPunct="0">
              <a:defRPr sz="21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algn="just" eaLnBrk="1" hangingPunct="1"/>
            <a:r>
              <a:rPr lang="en-US" altLang="fr-FR" sz="800">
                <a:solidFill>
                  <a:srgbClr val="FFFFFF"/>
                </a:solidFill>
                <a:effectLst>
                  <a:outerShdw blurRad="38100" dist="38100" dir="2700000" algn="tl">
                    <a:srgbClr val="000000"/>
                  </a:outerShdw>
                </a:effectLst>
              </a:rPr>
              <a:t>Place the texture on the pads of your thumbs. Roll the pad of your thumbs on the top of the upper eyelid. </a:t>
            </a:r>
          </a:p>
        </p:txBody>
      </p:sp>
      <p:sp>
        <p:nvSpPr>
          <p:cNvPr id="11" name="Text Box 33"/>
          <p:cNvSpPr txBox="1">
            <a:spLocks noChangeArrowheads="1"/>
          </p:cNvSpPr>
          <p:nvPr/>
        </p:nvSpPr>
        <p:spPr bwMode="auto">
          <a:xfrm>
            <a:off x="320675" y="1470025"/>
            <a:ext cx="58896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lvl1pPr>
              <a:defRPr>
                <a:solidFill>
                  <a:schemeClr val="tx1"/>
                </a:solidFill>
                <a:latin typeface="Arial" charset="0"/>
                <a:ea typeface="ＭＳ Ｐゴシック" charset="0"/>
              </a:defRPr>
            </a:lvl1pPr>
            <a:lvl2pPr marL="742950" indent="-285750">
              <a:defRPr>
                <a:solidFill>
                  <a:schemeClr val="tx1"/>
                </a:solidFill>
                <a:latin typeface="Arial" charset="0"/>
                <a:ea typeface="ＭＳ Ｐゴシック" charset="0"/>
              </a:defRPr>
            </a:lvl2pPr>
            <a:lvl3pPr marL="1143000" indent="-228600">
              <a:defRPr>
                <a:solidFill>
                  <a:schemeClr val="tx1"/>
                </a:solidFill>
                <a:latin typeface="Arial" charset="0"/>
                <a:ea typeface="ＭＳ Ｐゴシック" charset="0"/>
              </a:defRPr>
            </a:lvl3pPr>
            <a:lvl4pPr marL="1600200" indent="-228600">
              <a:defRPr>
                <a:solidFill>
                  <a:schemeClr val="tx1"/>
                </a:solidFill>
                <a:latin typeface="Arial" charset="0"/>
                <a:ea typeface="ＭＳ Ｐゴシック" charset="0"/>
              </a:defRPr>
            </a:lvl4pPr>
            <a:lvl5pPr marL="2057400" indent="-228600">
              <a:defRPr>
                <a:solidFill>
                  <a:schemeClr val="tx1"/>
                </a:solidFill>
                <a:latin typeface="Arial" charset="0"/>
                <a:ea typeface="ＭＳ Ｐゴシック" charset="0"/>
              </a:defRPr>
            </a:lvl5pPr>
            <a:lvl6pPr marL="2514600" indent="-228600" fontAlgn="base">
              <a:spcBef>
                <a:spcPct val="0"/>
              </a:spcBef>
              <a:spcAft>
                <a:spcPct val="0"/>
              </a:spcAft>
              <a:defRPr>
                <a:solidFill>
                  <a:schemeClr val="tx1"/>
                </a:solidFill>
                <a:latin typeface="Arial" charset="0"/>
                <a:ea typeface="ＭＳ Ｐゴシック" charset="0"/>
              </a:defRPr>
            </a:lvl6pPr>
            <a:lvl7pPr marL="2971800" indent="-228600" fontAlgn="base">
              <a:spcBef>
                <a:spcPct val="0"/>
              </a:spcBef>
              <a:spcAft>
                <a:spcPct val="0"/>
              </a:spcAft>
              <a:defRPr>
                <a:solidFill>
                  <a:schemeClr val="tx1"/>
                </a:solidFill>
                <a:latin typeface="Arial" charset="0"/>
                <a:ea typeface="ＭＳ Ｐゴシック" charset="0"/>
              </a:defRPr>
            </a:lvl7pPr>
            <a:lvl8pPr marL="3429000" indent="-228600" fontAlgn="base">
              <a:spcBef>
                <a:spcPct val="0"/>
              </a:spcBef>
              <a:spcAft>
                <a:spcPct val="0"/>
              </a:spcAft>
              <a:defRPr>
                <a:solidFill>
                  <a:schemeClr val="tx1"/>
                </a:solidFill>
                <a:latin typeface="Arial" charset="0"/>
                <a:ea typeface="ＭＳ Ｐゴシック" charset="0"/>
              </a:defRPr>
            </a:lvl8pPr>
            <a:lvl9pPr marL="3886200" indent="-228600" fontAlgn="base">
              <a:spcBef>
                <a:spcPct val="0"/>
              </a:spcBef>
              <a:spcAft>
                <a:spcPct val="0"/>
              </a:spcAft>
              <a:defRPr>
                <a:solidFill>
                  <a:schemeClr val="tx1"/>
                </a:solidFill>
                <a:latin typeface="Arial" charset="0"/>
                <a:ea typeface="ＭＳ Ｐゴシック" charset="0"/>
              </a:defRPr>
            </a:lvl9pPr>
          </a:lstStyle>
          <a:p>
            <a:pPr>
              <a:spcBef>
                <a:spcPct val="50000"/>
              </a:spcBef>
              <a:defRPr/>
            </a:pPr>
            <a:r>
              <a:rPr lang="en-US" sz="1600" smtClean="0">
                <a:solidFill>
                  <a:srgbClr val="FFFFFF"/>
                </a:solidFill>
                <a:latin typeface="Century Gothic" charset="0"/>
                <a:cs typeface="MS PGothic" charset="0"/>
              </a:rPr>
              <a:t>Re-PLASTY EXTREME EYE WAKE-UP GEL</a:t>
            </a:r>
          </a:p>
        </p:txBody>
      </p:sp>
      <p:sp>
        <p:nvSpPr>
          <p:cNvPr id="12" name="Text Box 33"/>
          <p:cNvSpPr txBox="1">
            <a:spLocks noChangeArrowheads="1"/>
          </p:cNvSpPr>
          <p:nvPr/>
        </p:nvSpPr>
        <p:spPr bwMode="auto">
          <a:xfrm>
            <a:off x="425450" y="1830388"/>
            <a:ext cx="3024188"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lvl1pPr>
              <a:defRPr>
                <a:solidFill>
                  <a:schemeClr val="tx1"/>
                </a:solidFill>
                <a:latin typeface="Arial" charset="0"/>
                <a:ea typeface="ＭＳ Ｐゴシック" charset="0"/>
              </a:defRPr>
            </a:lvl1pPr>
            <a:lvl2pPr marL="742950" indent="-285750">
              <a:defRPr>
                <a:solidFill>
                  <a:schemeClr val="tx1"/>
                </a:solidFill>
                <a:latin typeface="Arial" charset="0"/>
                <a:ea typeface="ＭＳ Ｐゴシック" charset="0"/>
              </a:defRPr>
            </a:lvl2pPr>
            <a:lvl3pPr marL="1143000" indent="-228600">
              <a:defRPr>
                <a:solidFill>
                  <a:schemeClr val="tx1"/>
                </a:solidFill>
                <a:latin typeface="Arial" charset="0"/>
                <a:ea typeface="ＭＳ Ｐゴシック" charset="0"/>
              </a:defRPr>
            </a:lvl3pPr>
            <a:lvl4pPr marL="1600200" indent="-228600">
              <a:defRPr>
                <a:solidFill>
                  <a:schemeClr val="tx1"/>
                </a:solidFill>
                <a:latin typeface="Arial" charset="0"/>
                <a:ea typeface="ＭＳ Ｐゴシック" charset="0"/>
              </a:defRPr>
            </a:lvl4pPr>
            <a:lvl5pPr marL="2057400" indent="-228600">
              <a:defRPr>
                <a:solidFill>
                  <a:schemeClr val="tx1"/>
                </a:solidFill>
                <a:latin typeface="Arial" charset="0"/>
                <a:ea typeface="ＭＳ Ｐゴシック" charset="0"/>
              </a:defRPr>
            </a:lvl5pPr>
            <a:lvl6pPr marL="2514600" indent="-228600" fontAlgn="base">
              <a:spcBef>
                <a:spcPct val="0"/>
              </a:spcBef>
              <a:spcAft>
                <a:spcPct val="0"/>
              </a:spcAft>
              <a:defRPr>
                <a:solidFill>
                  <a:schemeClr val="tx1"/>
                </a:solidFill>
                <a:latin typeface="Arial" charset="0"/>
                <a:ea typeface="ＭＳ Ｐゴシック" charset="0"/>
              </a:defRPr>
            </a:lvl6pPr>
            <a:lvl7pPr marL="2971800" indent="-228600" fontAlgn="base">
              <a:spcBef>
                <a:spcPct val="0"/>
              </a:spcBef>
              <a:spcAft>
                <a:spcPct val="0"/>
              </a:spcAft>
              <a:defRPr>
                <a:solidFill>
                  <a:schemeClr val="tx1"/>
                </a:solidFill>
                <a:latin typeface="Arial" charset="0"/>
                <a:ea typeface="ＭＳ Ｐゴシック" charset="0"/>
              </a:defRPr>
            </a:lvl7pPr>
            <a:lvl8pPr marL="3429000" indent="-228600" fontAlgn="base">
              <a:spcBef>
                <a:spcPct val="0"/>
              </a:spcBef>
              <a:spcAft>
                <a:spcPct val="0"/>
              </a:spcAft>
              <a:defRPr>
                <a:solidFill>
                  <a:schemeClr val="tx1"/>
                </a:solidFill>
                <a:latin typeface="Arial" charset="0"/>
                <a:ea typeface="ＭＳ Ｐゴシック" charset="0"/>
              </a:defRPr>
            </a:lvl8pPr>
            <a:lvl9pPr marL="3886200" indent="-228600" fontAlgn="base">
              <a:spcBef>
                <a:spcPct val="0"/>
              </a:spcBef>
              <a:spcAft>
                <a:spcPct val="0"/>
              </a:spcAft>
              <a:defRPr>
                <a:solidFill>
                  <a:schemeClr val="tx1"/>
                </a:solidFill>
                <a:latin typeface="Arial" charset="0"/>
                <a:ea typeface="ＭＳ Ｐゴシック" charset="0"/>
              </a:defRPr>
            </a:lvl9pPr>
          </a:lstStyle>
          <a:p>
            <a:pPr algn="ctr">
              <a:spcBef>
                <a:spcPct val="50000"/>
              </a:spcBef>
              <a:defRPr/>
            </a:pPr>
            <a:r>
              <a:rPr lang="en-US" sz="1200" smtClean="0">
                <a:solidFill>
                  <a:srgbClr val="FFFFFF"/>
                </a:solidFill>
                <a:latin typeface="Century Gothic" charset="0"/>
                <a:cs typeface="MS PGothic" charset="0"/>
              </a:rPr>
              <a:t>1. DRAINAGE</a:t>
            </a:r>
          </a:p>
        </p:txBody>
      </p:sp>
      <p:sp>
        <p:nvSpPr>
          <p:cNvPr id="13" name="Text Box 33"/>
          <p:cNvSpPr txBox="1">
            <a:spLocks noChangeArrowheads="1"/>
          </p:cNvSpPr>
          <p:nvPr/>
        </p:nvSpPr>
        <p:spPr bwMode="auto">
          <a:xfrm>
            <a:off x="3822700" y="1830388"/>
            <a:ext cx="3024188"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lvl1pPr>
              <a:defRPr>
                <a:solidFill>
                  <a:schemeClr val="tx1"/>
                </a:solidFill>
                <a:latin typeface="Arial" charset="0"/>
                <a:ea typeface="ＭＳ Ｐゴシック" charset="0"/>
              </a:defRPr>
            </a:lvl1pPr>
            <a:lvl2pPr marL="742950" indent="-285750">
              <a:defRPr>
                <a:solidFill>
                  <a:schemeClr val="tx1"/>
                </a:solidFill>
                <a:latin typeface="Arial" charset="0"/>
                <a:ea typeface="ＭＳ Ｐゴシック" charset="0"/>
              </a:defRPr>
            </a:lvl2pPr>
            <a:lvl3pPr marL="1143000" indent="-228600">
              <a:defRPr>
                <a:solidFill>
                  <a:schemeClr val="tx1"/>
                </a:solidFill>
                <a:latin typeface="Arial" charset="0"/>
                <a:ea typeface="ＭＳ Ｐゴシック" charset="0"/>
              </a:defRPr>
            </a:lvl3pPr>
            <a:lvl4pPr marL="1600200" indent="-228600">
              <a:defRPr>
                <a:solidFill>
                  <a:schemeClr val="tx1"/>
                </a:solidFill>
                <a:latin typeface="Arial" charset="0"/>
                <a:ea typeface="ＭＳ Ｐゴシック" charset="0"/>
              </a:defRPr>
            </a:lvl4pPr>
            <a:lvl5pPr marL="2057400" indent="-228600">
              <a:defRPr>
                <a:solidFill>
                  <a:schemeClr val="tx1"/>
                </a:solidFill>
                <a:latin typeface="Arial" charset="0"/>
                <a:ea typeface="ＭＳ Ｐゴシック" charset="0"/>
              </a:defRPr>
            </a:lvl5pPr>
            <a:lvl6pPr marL="2514600" indent="-228600" fontAlgn="base">
              <a:spcBef>
                <a:spcPct val="0"/>
              </a:spcBef>
              <a:spcAft>
                <a:spcPct val="0"/>
              </a:spcAft>
              <a:defRPr>
                <a:solidFill>
                  <a:schemeClr val="tx1"/>
                </a:solidFill>
                <a:latin typeface="Arial" charset="0"/>
                <a:ea typeface="ＭＳ Ｐゴシック" charset="0"/>
              </a:defRPr>
            </a:lvl6pPr>
            <a:lvl7pPr marL="2971800" indent="-228600" fontAlgn="base">
              <a:spcBef>
                <a:spcPct val="0"/>
              </a:spcBef>
              <a:spcAft>
                <a:spcPct val="0"/>
              </a:spcAft>
              <a:defRPr>
                <a:solidFill>
                  <a:schemeClr val="tx1"/>
                </a:solidFill>
                <a:latin typeface="Arial" charset="0"/>
                <a:ea typeface="ＭＳ Ｐゴシック" charset="0"/>
              </a:defRPr>
            </a:lvl7pPr>
            <a:lvl8pPr marL="3429000" indent="-228600" fontAlgn="base">
              <a:spcBef>
                <a:spcPct val="0"/>
              </a:spcBef>
              <a:spcAft>
                <a:spcPct val="0"/>
              </a:spcAft>
              <a:defRPr>
                <a:solidFill>
                  <a:schemeClr val="tx1"/>
                </a:solidFill>
                <a:latin typeface="Arial" charset="0"/>
                <a:ea typeface="ＭＳ Ｐゴシック" charset="0"/>
              </a:defRPr>
            </a:lvl8pPr>
            <a:lvl9pPr marL="3886200" indent="-228600" fontAlgn="base">
              <a:spcBef>
                <a:spcPct val="0"/>
              </a:spcBef>
              <a:spcAft>
                <a:spcPct val="0"/>
              </a:spcAft>
              <a:defRPr>
                <a:solidFill>
                  <a:schemeClr val="tx1"/>
                </a:solidFill>
                <a:latin typeface="Arial" charset="0"/>
                <a:ea typeface="ＭＳ Ｐゴシック" charset="0"/>
              </a:defRPr>
            </a:lvl9pPr>
          </a:lstStyle>
          <a:p>
            <a:pPr algn="ctr">
              <a:spcBef>
                <a:spcPct val="50000"/>
              </a:spcBef>
              <a:defRPr/>
            </a:pPr>
            <a:r>
              <a:rPr lang="en-US" sz="1200" smtClean="0">
                <a:solidFill>
                  <a:srgbClr val="FFFFFF"/>
                </a:solidFill>
                <a:latin typeface="Century Gothic" charset="0"/>
                <a:cs typeface="MS PGothic" charset="0"/>
              </a:rPr>
              <a:t>2. DRAINAGE</a:t>
            </a:r>
          </a:p>
        </p:txBody>
      </p:sp>
      <p:sp>
        <p:nvSpPr>
          <p:cNvPr id="14" name="Text Box 33"/>
          <p:cNvSpPr txBox="1">
            <a:spLocks noChangeArrowheads="1"/>
          </p:cNvSpPr>
          <p:nvPr/>
        </p:nvSpPr>
        <p:spPr bwMode="auto">
          <a:xfrm>
            <a:off x="6786563" y="1836738"/>
            <a:ext cx="3024187"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lvl1pPr>
              <a:defRPr>
                <a:solidFill>
                  <a:schemeClr val="tx1"/>
                </a:solidFill>
                <a:latin typeface="Arial" charset="0"/>
                <a:ea typeface="ＭＳ Ｐゴシック" charset="0"/>
              </a:defRPr>
            </a:lvl1pPr>
            <a:lvl2pPr marL="742950" indent="-285750">
              <a:defRPr>
                <a:solidFill>
                  <a:schemeClr val="tx1"/>
                </a:solidFill>
                <a:latin typeface="Arial" charset="0"/>
                <a:ea typeface="ＭＳ Ｐゴシック" charset="0"/>
              </a:defRPr>
            </a:lvl2pPr>
            <a:lvl3pPr marL="1143000" indent="-228600">
              <a:defRPr>
                <a:solidFill>
                  <a:schemeClr val="tx1"/>
                </a:solidFill>
                <a:latin typeface="Arial" charset="0"/>
                <a:ea typeface="ＭＳ Ｐゴシック" charset="0"/>
              </a:defRPr>
            </a:lvl3pPr>
            <a:lvl4pPr marL="1600200" indent="-228600">
              <a:defRPr>
                <a:solidFill>
                  <a:schemeClr val="tx1"/>
                </a:solidFill>
                <a:latin typeface="Arial" charset="0"/>
                <a:ea typeface="ＭＳ Ｐゴシック" charset="0"/>
              </a:defRPr>
            </a:lvl4pPr>
            <a:lvl5pPr marL="2057400" indent="-228600">
              <a:defRPr>
                <a:solidFill>
                  <a:schemeClr val="tx1"/>
                </a:solidFill>
                <a:latin typeface="Arial" charset="0"/>
                <a:ea typeface="ＭＳ Ｐゴシック" charset="0"/>
              </a:defRPr>
            </a:lvl5pPr>
            <a:lvl6pPr marL="2514600" indent="-228600" fontAlgn="base">
              <a:spcBef>
                <a:spcPct val="0"/>
              </a:spcBef>
              <a:spcAft>
                <a:spcPct val="0"/>
              </a:spcAft>
              <a:defRPr>
                <a:solidFill>
                  <a:schemeClr val="tx1"/>
                </a:solidFill>
                <a:latin typeface="Arial" charset="0"/>
                <a:ea typeface="ＭＳ Ｐゴシック" charset="0"/>
              </a:defRPr>
            </a:lvl6pPr>
            <a:lvl7pPr marL="2971800" indent="-228600" fontAlgn="base">
              <a:spcBef>
                <a:spcPct val="0"/>
              </a:spcBef>
              <a:spcAft>
                <a:spcPct val="0"/>
              </a:spcAft>
              <a:defRPr>
                <a:solidFill>
                  <a:schemeClr val="tx1"/>
                </a:solidFill>
                <a:latin typeface="Arial" charset="0"/>
                <a:ea typeface="ＭＳ Ｐゴシック" charset="0"/>
              </a:defRPr>
            </a:lvl7pPr>
            <a:lvl8pPr marL="3429000" indent="-228600" fontAlgn="base">
              <a:spcBef>
                <a:spcPct val="0"/>
              </a:spcBef>
              <a:spcAft>
                <a:spcPct val="0"/>
              </a:spcAft>
              <a:defRPr>
                <a:solidFill>
                  <a:schemeClr val="tx1"/>
                </a:solidFill>
                <a:latin typeface="Arial" charset="0"/>
                <a:ea typeface="ＭＳ Ｐゴシック" charset="0"/>
              </a:defRPr>
            </a:lvl8pPr>
            <a:lvl9pPr marL="3886200" indent="-228600" fontAlgn="base">
              <a:spcBef>
                <a:spcPct val="0"/>
              </a:spcBef>
              <a:spcAft>
                <a:spcPct val="0"/>
              </a:spcAft>
              <a:defRPr>
                <a:solidFill>
                  <a:schemeClr val="tx1"/>
                </a:solidFill>
                <a:latin typeface="Arial" charset="0"/>
                <a:ea typeface="ＭＳ Ｐゴシック" charset="0"/>
              </a:defRPr>
            </a:lvl9pPr>
          </a:lstStyle>
          <a:p>
            <a:pPr algn="ctr">
              <a:spcBef>
                <a:spcPct val="50000"/>
              </a:spcBef>
              <a:defRPr/>
            </a:pPr>
            <a:r>
              <a:rPr lang="en-US" sz="1200" smtClean="0">
                <a:solidFill>
                  <a:srgbClr val="FFFFFF"/>
                </a:solidFill>
                <a:latin typeface="Century Gothic" charset="0"/>
                <a:cs typeface="MS PGothic" charset="0"/>
              </a:rPr>
              <a:t>3. INVIGORATING SMOOTHING</a:t>
            </a:r>
          </a:p>
        </p:txBody>
      </p:sp>
      <p:sp>
        <p:nvSpPr>
          <p:cNvPr id="15" name="Text Box 33"/>
          <p:cNvSpPr txBox="1">
            <a:spLocks noChangeArrowheads="1"/>
          </p:cNvSpPr>
          <p:nvPr/>
        </p:nvSpPr>
        <p:spPr bwMode="auto">
          <a:xfrm>
            <a:off x="0" y="4716463"/>
            <a:ext cx="3024188"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lvl1pPr>
              <a:defRPr>
                <a:solidFill>
                  <a:schemeClr val="tx1"/>
                </a:solidFill>
                <a:latin typeface="Arial" charset="0"/>
                <a:ea typeface="ＭＳ Ｐゴシック" charset="0"/>
              </a:defRPr>
            </a:lvl1pPr>
            <a:lvl2pPr marL="742950" indent="-285750">
              <a:defRPr>
                <a:solidFill>
                  <a:schemeClr val="tx1"/>
                </a:solidFill>
                <a:latin typeface="Arial" charset="0"/>
                <a:ea typeface="ＭＳ Ｐゴシック" charset="0"/>
              </a:defRPr>
            </a:lvl2pPr>
            <a:lvl3pPr marL="1143000" indent="-228600">
              <a:defRPr>
                <a:solidFill>
                  <a:schemeClr val="tx1"/>
                </a:solidFill>
                <a:latin typeface="Arial" charset="0"/>
                <a:ea typeface="ＭＳ Ｐゴシック" charset="0"/>
              </a:defRPr>
            </a:lvl3pPr>
            <a:lvl4pPr marL="1600200" indent="-228600">
              <a:defRPr>
                <a:solidFill>
                  <a:schemeClr val="tx1"/>
                </a:solidFill>
                <a:latin typeface="Arial" charset="0"/>
                <a:ea typeface="ＭＳ Ｐゴシック" charset="0"/>
              </a:defRPr>
            </a:lvl4pPr>
            <a:lvl5pPr marL="2057400" indent="-228600">
              <a:defRPr>
                <a:solidFill>
                  <a:schemeClr val="tx1"/>
                </a:solidFill>
                <a:latin typeface="Arial" charset="0"/>
                <a:ea typeface="ＭＳ Ｐゴシック" charset="0"/>
              </a:defRPr>
            </a:lvl5pPr>
            <a:lvl6pPr marL="2514600" indent="-228600" fontAlgn="base">
              <a:spcBef>
                <a:spcPct val="0"/>
              </a:spcBef>
              <a:spcAft>
                <a:spcPct val="0"/>
              </a:spcAft>
              <a:defRPr>
                <a:solidFill>
                  <a:schemeClr val="tx1"/>
                </a:solidFill>
                <a:latin typeface="Arial" charset="0"/>
                <a:ea typeface="ＭＳ Ｐゴシック" charset="0"/>
              </a:defRPr>
            </a:lvl6pPr>
            <a:lvl7pPr marL="2971800" indent="-228600" fontAlgn="base">
              <a:spcBef>
                <a:spcPct val="0"/>
              </a:spcBef>
              <a:spcAft>
                <a:spcPct val="0"/>
              </a:spcAft>
              <a:defRPr>
                <a:solidFill>
                  <a:schemeClr val="tx1"/>
                </a:solidFill>
                <a:latin typeface="Arial" charset="0"/>
                <a:ea typeface="ＭＳ Ｐゴシック" charset="0"/>
              </a:defRPr>
            </a:lvl7pPr>
            <a:lvl8pPr marL="3429000" indent="-228600" fontAlgn="base">
              <a:spcBef>
                <a:spcPct val="0"/>
              </a:spcBef>
              <a:spcAft>
                <a:spcPct val="0"/>
              </a:spcAft>
              <a:defRPr>
                <a:solidFill>
                  <a:schemeClr val="tx1"/>
                </a:solidFill>
                <a:latin typeface="Arial" charset="0"/>
                <a:ea typeface="ＭＳ Ｐゴシック" charset="0"/>
              </a:defRPr>
            </a:lvl8pPr>
            <a:lvl9pPr marL="3886200" indent="-228600" fontAlgn="base">
              <a:spcBef>
                <a:spcPct val="0"/>
              </a:spcBef>
              <a:spcAft>
                <a:spcPct val="0"/>
              </a:spcAft>
              <a:defRPr>
                <a:solidFill>
                  <a:schemeClr val="tx1"/>
                </a:solidFill>
                <a:latin typeface="Arial" charset="0"/>
                <a:ea typeface="ＭＳ Ｐゴシック" charset="0"/>
              </a:defRPr>
            </a:lvl9pPr>
          </a:lstStyle>
          <a:p>
            <a:pPr algn="ctr">
              <a:spcBef>
                <a:spcPct val="50000"/>
              </a:spcBef>
              <a:defRPr/>
            </a:pPr>
            <a:r>
              <a:rPr lang="en-US" sz="1200" smtClean="0">
                <a:solidFill>
                  <a:srgbClr val="FFFFFF"/>
                </a:solidFill>
                <a:latin typeface="Century Gothic" charset="0"/>
                <a:cs typeface="MS PGothic" charset="0"/>
              </a:rPr>
              <a:t>4. INVIGORATING SMOOTHING</a:t>
            </a:r>
          </a:p>
        </p:txBody>
      </p:sp>
      <p:sp>
        <p:nvSpPr>
          <p:cNvPr id="16" name="Text Box 33"/>
          <p:cNvSpPr txBox="1">
            <a:spLocks noChangeArrowheads="1"/>
          </p:cNvSpPr>
          <p:nvPr/>
        </p:nvSpPr>
        <p:spPr bwMode="auto">
          <a:xfrm>
            <a:off x="3402013" y="4716463"/>
            <a:ext cx="3024187"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lvl1pPr>
              <a:defRPr>
                <a:solidFill>
                  <a:schemeClr val="tx1"/>
                </a:solidFill>
                <a:latin typeface="Arial" charset="0"/>
                <a:ea typeface="ＭＳ Ｐゴシック" charset="0"/>
              </a:defRPr>
            </a:lvl1pPr>
            <a:lvl2pPr marL="742950" indent="-285750">
              <a:defRPr>
                <a:solidFill>
                  <a:schemeClr val="tx1"/>
                </a:solidFill>
                <a:latin typeface="Arial" charset="0"/>
                <a:ea typeface="ＭＳ Ｐゴシック" charset="0"/>
              </a:defRPr>
            </a:lvl2pPr>
            <a:lvl3pPr marL="1143000" indent="-228600">
              <a:defRPr>
                <a:solidFill>
                  <a:schemeClr val="tx1"/>
                </a:solidFill>
                <a:latin typeface="Arial" charset="0"/>
                <a:ea typeface="ＭＳ Ｐゴシック" charset="0"/>
              </a:defRPr>
            </a:lvl3pPr>
            <a:lvl4pPr marL="1600200" indent="-228600">
              <a:defRPr>
                <a:solidFill>
                  <a:schemeClr val="tx1"/>
                </a:solidFill>
                <a:latin typeface="Arial" charset="0"/>
                <a:ea typeface="ＭＳ Ｐゴシック" charset="0"/>
              </a:defRPr>
            </a:lvl4pPr>
            <a:lvl5pPr marL="2057400" indent="-228600">
              <a:defRPr>
                <a:solidFill>
                  <a:schemeClr val="tx1"/>
                </a:solidFill>
                <a:latin typeface="Arial" charset="0"/>
                <a:ea typeface="ＭＳ Ｐゴシック" charset="0"/>
              </a:defRPr>
            </a:lvl5pPr>
            <a:lvl6pPr marL="2514600" indent="-228600" fontAlgn="base">
              <a:spcBef>
                <a:spcPct val="0"/>
              </a:spcBef>
              <a:spcAft>
                <a:spcPct val="0"/>
              </a:spcAft>
              <a:defRPr>
                <a:solidFill>
                  <a:schemeClr val="tx1"/>
                </a:solidFill>
                <a:latin typeface="Arial" charset="0"/>
                <a:ea typeface="ＭＳ Ｐゴシック" charset="0"/>
              </a:defRPr>
            </a:lvl6pPr>
            <a:lvl7pPr marL="2971800" indent="-228600" fontAlgn="base">
              <a:spcBef>
                <a:spcPct val="0"/>
              </a:spcBef>
              <a:spcAft>
                <a:spcPct val="0"/>
              </a:spcAft>
              <a:defRPr>
                <a:solidFill>
                  <a:schemeClr val="tx1"/>
                </a:solidFill>
                <a:latin typeface="Arial" charset="0"/>
                <a:ea typeface="ＭＳ Ｐゴシック" charset="0"/>
              </a:defRPr>
            </a:lvl7pPr>
            <a:lvl8pPr marL="3429000" indent="-228600" fontAlgn="base">
              <a:spcBef>
                <a:spcPct val="0"/>
              </a:spcBef>
              <a:spcAft>
                <a:spcPct val="0"/>
              </a:spcAft>
              <a:defRPr>
                <a:solidFill>
                  <a:schemeClr val="tx1"/>
                </a:solidFill>
                <a:latin typeface="Arial" charset="0"/>
                <a:ea typeface="ＭＳ Ｐゴシック" charset="0"/>
              </a:defRPr>
            </a:lvl8pPr>
            <a:lvl9pPr marL="3886200" indent="-228600" fontAlgn="base">
              <a:spcBef>
                <a:spcPct val="0"/>
              </a:spcBef>
              <a:spcAft>
                <a:spcPct val="0"/>
              </a:spcAft>
              <a:defRPr>
                <a:solidFill>
                  <a:schemeClr val="tx1"/>
                </a:solidFill>
                <a:latin typeface="Arial" charset="0"/>
                <a:ea typeface="ＭＳ Ｐゴシック" charset="0"/>
              </a:defRPr>
            </a:lvl9pPr>
          </a:lstStyle>
          <a:p>
            <a:pPr algn="ctr">
              <a:spcBef>
                <a:spcPct val="50000"/>
              </a:spcBef>
              <a:defRPr/>
            </a:pPr>
            <a:r>
              <a:rPr lang="en-US" sz="1200" smtClean="0">
                <a:solidFill>
                  <a:srgbClr val="FFFFFF"/>
                </a:solidFill>
                <a:latin typeface="Century Gothic" charset="0"/>
                <a:cs typeface="MS PGothic" charset="0"/>
              </a:rPr>
              <a:t>5. INVIGORATING SMOOTHING</a:t>
            </a:r>
          </a:p>
        </p:txBody>
      </p:sp>
      <p:sp>
        <p:nvSpPr>
          <p:cNvPr id="17" name="Text Box 33"/>
          <p:cNvSpPr txBox="1">
            <a:spLocks noChangeArrowheads="1"/>
          </p:cNvSpPr>
          <p:nvPr/>
        </p:nvSpPr>
        <p:spPr bwMode="auto">
          <a:xfrm>
            <a:off x="7192963" y="4721225"/>
            <a:ext cx="3024187"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lvl1pPr>
              <a:defRPr>
                <a:solidFill>
                  <a:schemeClr val="tx1"/>
                </a:solidFill>
                <a:latin typeface="Arial" charset="0"/>
                <a:ea typeface="ＭＳ Ｐゴシック" charset="0"/>
              </a:defRPr>
            </a:lvl1pPr>
            <a:lvl2pPr marL="742950" indent="-285750">
              <a:defRPr>
                <a:solidFill>
                  <a:schemeClr val="tx1"/>
                </a:solidFill>
                <a:latin typeface="Arial" charset="0"/>
                <a:ea typeface="ＭＳ Ｐゴシック" charset="0"/>
              </a:defRPr>
            </a:lvl2pPr>
            <a:lvl3pPr marL="1143000" indent="-228600">
              <a:defRPr>
                <a:solidFill>
                  <a:schemeClr val="tx1"/>
                </a:solidFill>
                <a:latin typeface="Arial" charset="0"/>
                <a:ea typeface="ＭＳ Ｐゴシック" charset="0"/>
              </a:defRPr>
            </a:lvl3pPr>
            <a:lvl4pPr marL="1600200" indent="-228600">
              <a:defRPr>
                <a:solidFill>
                  <a:schemeClr val="tx1"/>
                </a:solidFill>
                <a:latin typeface="Arial" charset="0"/>
                <a:ea typeface="ＭＳ Ｐゴシック" charset="0"/>
              </a:defRPr>
            </a:lvl4pPr>
            <a:lvl5pPr marL="2057400" indent="-228600">
              <a:defRPr>
                <a:solidFill>
                  <a:schemeClr val="tx1"/>
                </a:solidFill>
                <a:latin typeface="Arial" charset="0"/>
                <a:ea typeface="ＭＳ Ｐゴシック" charset="0"/>
              </a:defRPr>
            </a:lvl5pPr>
            <a:lvl6pPr marL="2514600" indent="-228600" fontAlgn="base">
              <a:spcBef>
                <a:spcPct val="0"/>
              </a:spcBef>
              <a:spcAft>
                <a:spcPct val="0"/>
              </a:spcAft>
              <a:defRPr>
                <a:solidFill>
                  <a:schemeClr val="tx1"/>
                </a:solidFill>
                <a:latin typeface="Arial" charset="0"/>
                <a:ea typeface="ＭＳ Ｐゴシック" charset="0"/>
              </a:defRPr>
            </a:lvl6pPr>
            <a:lvl7pPr marL="2971800" indent="-228600" fontAlgn="base">
              <a:spcBef>
                <a:spcPct val="0"/>
              </a:spcBef>
              <a:spcAft>
                <a:spcPct val="0"/>
              </a:spcAft>
              <a:defRPr>
                <a:solidFill>
                  <a:schemeClr val="tx1"/>
                </a:solidFill>
                <a:latin typeface="Arial" charset="0"/>
                <a:ea typeface="ＭＳ Ｐゴシック" charset="0"/>
              </a:defRPr>
            </a:lvl7pPr>
            <a:lvl8pPr marL="3429000" indent="-228600" fontAlgn="base">
              <a:spcBef>
                <a:spcPct val="0"/>
              </a:spcBef>
              <a:spcAft>
                <a:spcPct val="0"/>
              </a:spcAft>
              <a:defRPr>
                <a:solidFill>
                  <a:schemeClr val="tx1"/>
                </a:solidFill>
                <a:latin typeface="Arial" charset="0"/>
                <a:ea typeface="ＭＳ Ｐゴシック" charset="0"/>
              </a:defRPr>
            </a:lvl8pPr>
            <a:lvl9pPr marL="3886200" indent="-228600" fontAlgn="base">
              <a:spcBef>
                <a:spcPct val="0"/>
              </a:spcBef>
              <a:spcAft>
                <a:spcPct val="0"/>
              </a:spcAft>
              <a:defRPr>
                <a:solidFill>
                  <a:schemeClr val="tx1"/>
                </a:solidFill>
                <a:latin typeface="Arial" charset="0"/>
                <a:ea typeface="ＭＳ Ｐゴシック" charset="0"/>
              </a:defRPr>
            </a:lvl9pPr>
          </a:lstStyle>
          <a:p>
            <a:pPr algn="ctr">
              <a:spcBef>
                <a:spcPct val="50000"/>
              </a:spcBef>
              <a:defRPr/>
            </a:pPr>
            <a:r>
              <a:rPr lang="en-US" sz="1200" smtClean="0">
                <a:solidFill>
                  <a:srgbClr val="FFFFFF"/>
                </a:solidFill>
                <a:latin typeface="Century Gothic" charset="0"/>
                <a:cs typeface="MS PGothic" charset="0"/>
              </a:rPr>
              <a:t>6. PRESSING</a:t>
            </a:r>
          </a:p>
        </p:txBody>
      </p:sp>
      <p:sp>
        <p:nvSpPr>
          <p:cNvPr id="18" name="Text Box 50"/>
          <p:cNvSpPr txBox="1">
            <a:spLocks noChangeArrowheads="1"/>
          </p:cNvSpPr>
          <p:nvPr/>
        </p:nvSpPr>
        <p:spPr bwMode="auto">
          <a:xfrm>
            <a:off x="3736975" y="3846513"/>
            <a:ext cx="3265488" cy="458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lvl1pPr eaLnBrk="0" hangingPunct="0">
              <a:defRPr sz="2100">
                <a:solidFill>
                  <a:schemeClr val="tx1"/>
                </a:solidFill>
                <a:latin typeface="Century Gothic" pitchFamily="34" charset="0"/>
                <a:ea typeface="MS PGothic" pitchFamily="34" charset="-128"/>
              </a:defRPr>
            </a:lvl1pPr>
            <a:lvl2pPr marL="742950" indent="-285750" eaLnBrk="0" hangingPunct="0">
              <a:defRPr sz="2100">
                <a:solidFill>
                  <a:schemeClr val="tx1"/>
                </a:solidFill>
                <a:latin typeface="Century Gothic" pitchFamily="34" charset="0"/>
                <a:ea typeface="MS PGothic" pitchFamily="34" charset="-128"/>
              </a:defRPr>
            </a:lvl2pPr>
            <a:lvl3pPr marL="1143000" indent="-228600" eaLnBrk="0" hangingPunct="0">
              <a:defRPr sz="2100">
                <a:solidFill>
                  <a:schemeClr val="tx1"/>
                </a:solidFill>
                <a:latin typeface="Century Gothic" pitchFamily="34" charset="0"/>
                <a:ea typeface="MS PGothic" pitchFamily="34" charset="-128"/>
              </a:defRPr>
            </a:lvl3pPr>
            <a:lvl4pPr marL="1600200" indent="-228600" eaLnBrk="0" hangingPunct="0">
              <a:defRPr sz="2100">
                <a:solidFill>
                  <a:schemeClr val="tx1"/>
                </a:solidFill>
                <a:latin typeface="Century Gothic" pitchFamily="34" charset="0"/>
                <a:ea typeface="MS PGothic" pitchFamily="34" charset="-128"/>
              </a:defRPr>
            </a:lvl4pPr>
            <a:lvl5pPr marL="2057400" indent="-228600" eaLnBrk="0" hangingPunct="0">
              <a:defRPr sz="21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algn="just" eaLnBrk="1" hangingPunct="1"/>
            <a:r>
              <a:rPr lang="en-US" altLang="fr-FR" sz="800">
                <a:solidFill>
                  <a:srgbClr val="FFFFFF"/>
                </a:solidFill>
                <a:effectLst>
                  <a:outerShdw blurRad="38100" dist="38100" dir="2700000" algn="tl">
                    <a:srgbClr val="000000"/>
                  </a:outerShdw>
                </a:effectLst>
              </a:rPr>
              <a:t>Take some more product if necessary. Roll the pads of your fingers along the lower eyelid, from the inner corner to the temple.</a:t>
            </a:r>
          </a:p>
        </p:txBody>
      </p:sp>
      <p:sp>
        <p:nvSpPr>
          <p:cNvPr id="19" name="Text Box 50"/>
          <p:cNvSpPr txBox="1">
            <a:spLocks noChangeArrowheads="1"/>
          </p:cNvSpPr>
          <p:nvPr/>
        </p:nvSpPr>
        <p:spPr bwMode="auto">
          <a:xfrm>
            <a:off x="7121525" y="3846513"/>
            <a:ext cx="3167063"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lvl1pPr eaLnBrk="0" hangingPunct="0">
              <a:defRPr sz="2100">
                <a:solidFill>
                  <a:schemeClr val="tx1"/>
                </a:solidFill>
                <a:latin typeface="Century Gothic" pitchFamily="34" charset="0"/>
                <a:ea typeface="MS PGothic" pitchFamily="34" charset="-128"/>
              </a:defRPr>
            </a:lvl1pPr>
            <a:lvl2pPr marL="742950" indent="-285750" eaLnBrk="0" hangingPunct="0">
              <a:defRPr sz="2100">
                <a:solidFill>
                  <a:schemeClr val="tx1"/>
                </a:solidFill>
                <a:latin typeface="Century Gothic" pitchFamily="34" charset="0"/>
                <a:ea typeface="MS PGothic" pitchFamily="34" charset="-128"/>
              </a:defRPr>
            </a:lvl2pPr>
            <a:lvl3pPr marL="1143000" indent="-228600" eaLnBrk="0" hangingPunct="0">
              <a:defRPr sz="2100">
                <a:solidFill>
                  <a:schemeClr val="tx1"/>
                </a:solidFill>
                <a:latin typeface="Century Gothic" pitchFamily="34" charset="0"/>
                <a:ea typeface="MS PGothic" pitchFamily="34" charset="-128"/>
              </a:defRPr>
            </a:lvl3pPr>
            <a:lvl4pPr marL="1600200" indent="-228600" eaLnBrk="0" hangingPunct="0">
              <a:defRPr sz="2100">
                <a:solidFill>
                  <a:schemeClr val="tx1"/>
                </a:solidFill>
                <a:latin typeface="Century Gothic" pitchFamily="34" charset="0"/>
                <a:ea typeface="MS PGothic" pitchFamily="34" charset="-128"/>
              </a:defRPr>
            </a:lvl4pPr>
            <a:lvl5pPr marL="2057400" indent="-228600" eaLnBrk="0" hangingPunct="0">
              <a:defRPr sz="21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algn="just" eaLnBrk="1" hangingPunct="1"/>
            <a:r>
              <a:rPr lang="en-US" altLang="fr-FR" sz="800">
                <a:solidFill>
                  <a:srgbClr val="FFFFFF"/>
                </a:solidFill>
                <a:effectLst>
                  <a:outerShdw blurRad="38100" dist="38100" dir="2700000" algn="tl">
                    <a:srgbClr val="000000"/>
                  </a:outerShdw>
                </a:effectLst>
              </a:rPr>
              <a:t>Stretch the skin at the level of the crow's feet between your index finger and your major finger (fork). Move back upwards, using your middle finger, making spiral movements between your fingers and then smooth. </a:t>
            </a:r>
          </a:p>
        </p:txBody>
      </p:sp>
      <p:sp>
        <p:nvSpPr>
          <p:cNvPr id="20" name="Text Box 50"/>
          <p:cNvSpPr txBox="1">
            <a:spLocks noChangeArrowheads="1"/>
          </p:cNvSpPr>
          <p:nvPr/>
        </p:nvSpPr>
        <p:spPr bwMode="auto">
          <a:xfrm>
            <a:off x="354013" y="6778625"/>
            <a:ext cx="3167062"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lvl1pPr eaLnBrk="0" hangingPunct="0">
              <a:defRPr sz="2100">
                <a:solidFill>
                  <a:schemeClr val="tx1"/>
                </a:solidFill>
                <a:latin typeface="Century Gothic" pitchFamily="34" charset="0"/>
                <a:ea typeface="MS PGothic" pitchFamily="34" charset="-128"/>
              </a:defRPr>
            </a:lvl1pPr>
            <a:lvl2pPr marL="742950" indent="-285750" eaLnBrk="0" hangingPunct="0">
              <a:defRPr sz="2100">
                <a:solidFill>
                  <a:schemeClr val="tx1"/>
                </a:solidFill>
                <a:latin typeface="Century Gothic" pitchFamily="34" charset="0"/>
                <a:ea typeface="MS PGothic" pitchFamily="34" charset="-128"/>
              </a:defRPr>
            </a:lvl2pPr>
            <a:lvl3pPr marL="1143000" indent="-228600" eaLnBrk="0" hangingPunct="0">
              <a:defRPr sz="2100">
                <a:solidFill>
                  <a:schemeClr val="tx1"/>
                </a:solidFill>
                <a:latin typeface="Century Gothic" pitchFamily="34" charset="0"/>
                <a:ea typeface="MS PGothic" pitchFamily="34" charset="-128"/>
              </a:defRPr>
            </a:lvl3pPr>
            <a:lvl4pPr marL="1600200" indent="-228600" eaLnBrk="0" hangingPunct="0">
              <a:defRPr sz="2100">
                <a:solidFill>
                  <a:schemeClr val="tx1"/>
                </a:solidFill>
                <a:latin typeface="Century Gothic" pitchFamily="34" charset="0"/>
                <a:ea typeface="MS PGothic" pitchFamily="34" charset="-128"/>
              </a:defRPr>
            </a:lvl4pPr>
            <a:lvl5pPr marL="2057400" indent="-228600" eaLnBrk="0" hangingPunct="0">
              <a:defRPr sz="21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algn="just" eaLnBrk="1" hangingPunct="1"/>
            <a:r>
              <a:rPr lang="en-US" altLang="fr-FR" sz="800">
                <a:solidFill>
                  <a:srgbClr val="FFFFFF"/>
                </a:solidFill>
                <a:effectLst>
                  <a:outerShdw blurRad="38100" dist="38100" dir="2700000" algn="tl">
                    <a:srgbClr val="000000"/>
                  </a:outerShdw>
                </a:effectLst>
              </a:rPr>
              <a:t>Make horizontal strokes along the wrinkles of the crow's feet. </a:t>
            </a:r>
          </a:p>
        </p:txBody>
      </p:sp>
      <p:sp>
        <p:nvSpPr>
          <p:cNvPr id="21" name="Text Box 50"/>
          <p:cNvSpPr txBox="1">
            <a:spLocks noChangeArrowheads="1"/>
          </p:cNvSpPr>
          <p:nvPr/>
        </p:nvSpPr>
        <p:spPr bwMode="auto">
          <a:xfrm>
            <a:off x="3749675" y="6778625"/>
            <a:ext cx="3167063"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lvl1pPr>
              <a:defRPr>
                <a:solidFill>
                  <a:schemeClr val="tx1"/>
                </a:solidFill>
                <a:latin typeface="Arial" charset="0"/>
                <a:ea typeface="ＭＳ Ｐゴシック" charset="0"/>
              </a:defRPr>
            </a:lvl1pPr>
            <a:lvl2pPr marL="742950" indent="-285750">
              <a:defRPr>
                <a:solidFill>
                  <a:schemeClr val="tx1"/>
                </a:solidFill>
                <a:latin typeface="Arial" charset="0"/>
                <a:ea typeface="ＭＳ Ｐゴシック" charset="0"/>
              </a:defRPr>
            </a:lvl2pPr>
            <a:lvl3pPr marL="1143000" indent="-228600">
              <a:defRPr>
                <a:solidFill>
                  <a:schemeClr val="tx1"/>
                </a:solidFill>
                <a:latin typeface="Arial" charset="0"/>
                <a:ea typeface="ＭＳ Ｐゴシック" charset="0"/>
              </a:defRPr>
            </a:lvl3pPr>
            <a:lvl4pPr marL="1600200" indent="-228600">
              <a:defRPr>
                <a:solidFill>
                  <a:schemeClr val="tx1"/>
                </a:solidFill>
                <a:latin typeface="Arial" charset="0"/>
                <a:ea typeface="ＭＳ Ｐゴシック" charset="0"/>
              </a:defRPr>
            </a:lvl4pPr>
            <a:lvl5pPr marL="2057400" indent="-228600">
              <a:defRPr>
                <a:solidFill>
                  <a:schemeClr val="tx1"/>
                </a:solidFill>
                <a:latin typeface="Arial" charset="0"/>
                <a:ea typeface="ＭＳ Ｐゴシック" charset="0"/>
              </a:defRPr>
            </a:lvl5pPr>
            <a:lvl6pPr marL="2514600" indent="-228600" fontAlgn="base">
              <a:spcBef>
                <a:spcPct val="0"/>
              </a:spcBef>
              <a:spcAft>
                <a:spcPct val="0"/>
              </a:spcAft>
              <a:defRPr>
                <a:solidFill>
                  <a:schemeClr val="tx1"/>
                </a:solidFill>
                <a:latin typeface="Arial" charset="0"/>
                <a:ea typeface="ＭＳ Ｐゴシック" charset="0"/>
              </a:defRPr>
            </a:lvl6pPr>
            <a:lvl7pPr marL="2971800" indent="-228600" fontAlgn="base">
              <a:spcBef>
                <a:spcPct val="0"/>
              </a:spcBef>
              <a:spcAft>
                <a:spcPct val="0"/>
              </a:spcAft>
              <a:defRPr>
                <a:solidFill>
                  <a:schemeClr val="tx1"/>
                </a:solidFill>
                <a:latin typeface="Arial" charset="0"/>
                <a:ea typeface="ＭＳ Ｐゴシック" charset="0"/>
              </a:defRPr>
            </a:lvl7pPr>
            <a:lvl8pPr marL="3429000" indent="-228600" fontAlgn="base">
              <a:spcBef>
                <a:spcPct val="0"/>
              </a:spcBef>
              <a:spcAft>
                <a:spcPct val="0"/>
              </a:spcAft>
              <a:defRPr>
                <a:solidFill>
                  <a:schemeClr val="tx1"/>
                </a:solidFill>
                <a:latin typeface="Arial" charset="0"/>
                <a:ea typeface="ＭＳ Ｐゴシック" charset="0"/>
              </a:defRPr>
            </a:lvl8pPr>
            <a:lvl9pPr marL="3886200" indent="-228600" fontAlgn="base">
              <a:spcBef>
                <a:spcPct val="0"/>
              </a:spcBef>
              <a:spcAft>
                <a:spcPct val="0"/>
              </a:spcAft>
              <a:defRPr>
                <a:solidFill>
                  <a:schemeClr val="tx1"/>
                </a:solidFill>
                <a:latin typeface="Arial" charset="0"/>
                <a:ea typeface="ＭＳ Ｐゴシック" charset="0"/>
              </a:defRPr>
            </a:lvl9pPr>
          </a:lstStyle>
          <a:p>
            <a:pPr>
              <a:defRPr/>
            </a:pPr>
            <a:endParaRPr lang="fr-FR" sz="800" smtClean="0">
              <a:solidFill>
                <a:schemeClr val="bg1"/>
              </a:solidFill>
              <a:effectLst>
                <a:outerShdw blurRad="38100" dist="38100" dir="2700000" algn="tl">
                  <a:srgbClr val="000000"/>
                </a:outerShdw>
              </a:effectLst>
              <a:latin typeface="Century Gothic" charset="0"/>
              <a:ea typeface="MS PGothic" charset="0"/>
              <a:cs typeface="MS PGothic" charset="0"/>
            </a:endParaRPr>
          </a:p>
        </p:txBody>
      </p:sp>
      <p:sp>
        <p:nvSpPr>
          <p:cNvPr id="22" name="Text Box 50"/>
          <p:cNvSpPr txBox="1">
            <a:spLocks noChangeArrowheads="1"/>
          </p:cNvSpPr>
          <p:nvPr/>
        </p:nvSpPr>
        <p:spPr bwMode="auto">
          <a:xfrm>
            <a:off x="3749675" y="6778625"/>
            <a:ext cx="3167063"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lvl1pPr eaLnBrk="0" hangingPunct="0">
              <a:defRPr sz="2100">
                <a:solidFill>
                  <a:schemeClr val="tx1"/>
                </a:solidFill>
                <a:latin typeface="Century Gothic" pitchFamily="34" charset="0"/>
                <a:ea typeface="MS PGothic" pitchFamily="34" charset="-128"/>
              </a:defRPr>
            </a:lvl1pPr>
            <a:lvl2pPr marL="742950" indent="-285750" eaLnBrk="0" hangingPunct="0">
              <a:defRPr sz="2100">
                <a:solidFill>
                  <a:schemeClr val="tx1"/>
                </a:solidFill>
                <a:latin typeface="Century Gothic" pitchFamily="34" charset="0"/>
                <a:ea typeface="MS PGothic" pitchFamily="34" charset="-128"/>
              </a:defRPr>
            </a:lvl2pPr>
            <a:lvl3pPr marL="1143000" indent="-228600" eaLnBrk="0" hangingPunct="0">
              <a:defRPr sz="2100">
                <a:solidFill>
                  <a:schemeClr val="tx1"/>
                </a:solidFill>
                <a:latin typeface="Century Gothic" pitchFamily="34" charset="0"/>
                <a:ea typeface="MS PGothic" pitchFamily="34" charset="-128"/>
              </a:defRPr>
            </a:lvl3pPr>
            <a:lvl4pPr marL="1600200" indent="-228600" eaLnBrk="0" hangingPunct="0">
              <a:defRPr sz="2100">
                <a:solidFill>
                  <a:schemeClr val="tx1"/>
                </a:solidFill>
                <a:latin typeface="Century Gothic" pitchFamily="34" charset="0"/>
                <a:ea typeface="MS PGothic" pitchFamily="34" charset="-128"/>
              </a:defRPr>
            </a:lvl4pPr>
            <a:lvl5pPr marL="2057400" indent="-228600" eaLnBrk="0" hangingPunct="0">
              <a:defRPr sz="21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algn="just" eaLnBrk="1" hangingPunct="1"/>
            <a:r>
              <a:rPr lang="en-US" altLang="fr-FR" sz="800">
                <a:solidFill>
                  <a:srgbClr val="FFFFFF"/>
                </a:solidFill>
                <a:effectLst>
                  <a:outerShdw blurRad="38100" dist="38100" dir="2700000" algn="tl">
                    <a:srgbClr val="000000"/>
                  </a:outerShdw>
                </a:effectLst>
              </a:rPr>
              <a:t>Then return up to the tear troughs in the same manner.</a:t>
            </a:r>
          </a:p>
        </p:txBody>
      </p:sp>
      <p:sp>
        <p:nvSpPr>
          <p:cNvPr id="23" name="Text Box 50"/>
          <p:cNvSpPr txBox="1">
            <a:spLocks noChangeArrowheads="1"/>
          </p:cNvSpPr>
          <p:nvPr/>
        </p:nvSpPr>
        <p:spPr bwMode="auto">
          <a:xfrm>
            <a:off x="7121525" y="6778625"/>
            <a:ext cx="3338513" cy="458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lvl1pPr eaLnBrk="0" hangingPunct="0">
              <a:defRPr sz="2100">
                <a:solidFill>
                  <a:schemeClr val="tx1"/>
                </a:solidFill>
                <a:latin typeface="Century Gothic" pitchFamily="34" charset="0"/>
                <a:ea typeface="MS PGothic" pitchFamily="34" charset="-128"/>
              </a:defRPr>
            </a:lvl1pPr>
            <a:lvl2pPr marL="742950" indent="-285750" eaLnBrk="0" hangingPunct="0">
              <a:defRPr sz="2100">
                <a:solidFill>
                  <a:schemeClr val="tx1"/>
                </a:solidFill>
                <a:latin typeface="Century Gothic" pitchFamily="34" charset="0"/>
                <a:ea typeface="MS PGothic" pitchFamily="34" charset="-128"/>
              </a:defRPr>
            </a:lvl2pPr>
            <a:lvl3pPr marL="1143000" indent="-228600" eaLnBrk="0" hangingPunct="0">
              <a:defRPr sz="2100">
                <a:solidFill>
                  <a:schemeClr val="tx1"/>
                </a:solidFill>
                <a:latin typeface="Century Gothic" pitchFamily="34" charset="0"/>
                <a:ea typeface="MS PGothic" pitchFamily="34" charset="-128"/>
              </a:defRPr>
            </a:lvl3pPr>
            <a:lvl4pPr marL="1600200" indent="-228600" eaLnBrk="0" hangingPunct="0">
              <a:defRPr sz="2100">
                <a:solidFill>
                  <a:schemeClr val="tx1"/>
                </a:solidFill>
                <a:latin typeface="Century Gothic" pitchFamily="34" charset="0"/>
                <a:ea typeface="MS PGothic" pitchFamily="34" charset="-128"/>
              </a:defRPr>
            </a:lvl4pPr>
            <a:lvl5pPr marL="2057400" indent="-228600" eaLnBrk="0" hangingPunct="0">
              <a:defRPr sz="21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algn="just" eaLnBrk="1" hangingPunct="1"/>
            <a:r>
              <a:rPr lang="en-US" altLang="fr-FR" sz="800">
                <a:solidFill>
                  <a:srgbClr val="FFFFFF"/>
                </a:solidFill>
                <a:effectLst>
                  <a:outerShdw blurRad="38100" dist="38100" dir="2700000" algn="tl">
                    <a:srgbClr val="000000"/>
                  </a:outerShdw>
                </a:effectLst>
              </a:rPr>
              <a:t>Alternate thumbs, index fingers and middle fingers under the eye (with the pads of your thumbs) moving along the crow's feet. </a:t>
            </a:r>
          </a:p>
        </p:txBody>
      </p:sp>
      <p:grpSp>
        <p:nvGrpSpPr>
          <p:cNvPr id="24" name="Group 120"/>
          <p:cNvGrpSpPr>
            <a:grpSpLocks/>
          </p:cNvGrpSpPr>
          <p:nvPr/>
        </p:nvGrpSpPr>
        <p:grpSpPr bwMode="auto">
          <a:xfrm>
            <a:off x="2862263" y="1935163"/>
            <a:ext cx="768350" cy="215900"/>
            <a:chOff x="1803" y="1219"/>
            <a:chExt cx="484" cy="136"/>
          </a:xfrm>
        </p:grpSpPr>
        <p:grpSp>
          <p:nvGrpSpPr>
            <p:cNvPr id="25" name="Group 121"/>
            <p:cNvGrpSpPr>
              <a:grpSpLocks/>
            </p:cNvGrpSpPr>
            <p:nvPr/>
          </p:nvGrpSpPr>
          <p:grpSpPr bwMode="auto">
            <a:xfrm>
              <a:off x="1803" y="1219"/>
              <a:ext cx="277" cy="135"/>
              <a:chOff x="1803" y="1219"/>
              <a:chExt cx="277" cy="135"/>
            </a:xfrm>
          </p:grpSpPr>
          <p:sp>
            <p:nvSpPr>
              <p:cNvPr id="29" name="Text Box 50"/>
              <p:cNvSpPr txBox="1">
                <a:spLocks noChangeArrowheads="1"/>
              </p:cNvSpPr>
              <p:nvPr/>
            </p:nvSpPr>
            <p:spPr bwMode="auto">
              <a:xfrm>
                <a:off x="1837" y="1219"/>
                <a:ext cx="243"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lvl1pPr eaLnBrk="0" hangingPunct="0">
                  <a:defRPr sz="2100">
                    <a:solidFill>
                      <a:schemeClr val="tx1"/>
                    </a:solidFill>
                    <a:latin typeface="Century Gothic" pitchFamily="34" charset="0"/>
                    <a:ea typeface="MS PGothic" pitchFamily="34" charset="-128"/>
                  </a:defRPr>
                </a:lvl1pPr>
                <a:lvl2pPr marL="742950" indent="-285750" eaLnBrk="0" hangingPunct="0">
                  <a:defRPr sz="2100">
                    <a:solidFill>
                      <a:schemeClr val="tx1"/>
                    </a:solidFill>
                    <a:latin typeface="Century Gothic" pitchFamily="34" charset="0"/>
                    <a:ea typeface="MS PGothic" pitchFamily="34" charset="-128"/>
                  </a:defRPr>
                </a:lvl2pPr>
                <a:lvl3pPr marL="1143000" indent="-228600" eaLnBrk="0" hangingPunct="0">
                  <a:defRPr sz="2100">
                    <a:solidFill>
                      <a:schemeClr val="tx1"/>
                    </a:solidFill>
                    <a:latin typeface="Century Gothic" pitchFamily="34" charset="0"/>
                    <a:ea typeface="MS PGothic" pitchFamily="34" charset="-128"/>
                  </a:defRPr>
                </a:lvl3pPr>
                <a:lvl4pPr marL="1600200" indent="-228600" eaLnBrk="0" hangingPunct="0">
                  <a:defRPr sz="2100">
                    <a:solidFill>
                      <a:schemeClr val="tx1"/>
                    </a:solidFill>
                    <a:latin typeface="Century Gothic" pitchFamily="34" charset="0"/>
                    <a:ea typeface="MS PGothic" pitchFamily="34" charset="-128"/>
                  </a:defRPr>
                </a:lvl4pPr>
                <a:lvl5pPr marL="2057400" indent="-228600" eaLnBrk="0" hangingPunct="0">
                  <a:defRPr sz="21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r>
                  <a:rPr lang="en-US" altLang="fr-FR" sz="800">
                    <a:solidFill>
                      <a:srgbClr val="FFFFFF"/>
                    </a:solidFill>
                    <a:effectLst>
                      <a:outerShdw blurRad="38100" dist="38100" dir="2700000" algn="tl">
                        <a:srgbClr val="000000"/>
                      </a:outerShdw>
                    </a:effectLst>
                  </a:rPr>
                  <a:t>2 x</a:t>
                </a:r>
              </a:p>
            </p:txBody>
          </p:sp>
          <p:pic>
            <p:nvPicPr>
              <p:cNvPr id="30" name="Picture 2" descr="15min"/>
              <p:cNvPicPr>
                <a:picLocks noChangeAspect="1" noChangeArrowheads="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1803" y="1247"/>
                <a:ext cx="75"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6" name="Group 124"/>
            <p:cNvGrpSpPr>
              <a:grpSpLocks/>
            </p:cNvGrpSpPr>
            <p:nvPr/>
          </p:nvGrpSpPr>
          <p:grpSpPr bwMode="auto">
            <a:xfrm>
              <a:off x="2010" y="1220"/>
              <a:ext cx="277" cy="135"/>
              <a:chOff x="2010" y="1220"/>
              <a:chExt cx="277" cy="135"/>
            </a:xfrm>
          </p:grpSpPr>
          <p:pic>
            <p:nvPicPr>
              <p:cNvPr id="27" name="Picture 3" descr="30min"/>
              <p:cNvPicPr>
                <a:picLocks noChangeAspect="1" noChangeArrowheads="1"/>
              </p:cNvPicPr>
              <p:nvPr/>
            </p:nvPicPr>
            <p:blipFill>
              <a:blip r:embed="rId9" cstate="email">
                <a:extLst>
                  <a:ext uri="{28A0092B-C50C-407E-A947-70E740481C1C}">
                    <a14:useLocalDpi xmlns:a14="http://schemas.microsoft.com/office/drawing/2010/main" val="0"/>
                  </a:ext>
                </a:extLst>
              </a:blip>
              <a:srcRect/>
              <a:stretch>
                <a:fillRect/>
              </a:stretch>
            </p:blipFill>
            <p:spPr bwMode="auto">
              <a:xfrm>
                <a:off x="2010" y="1247"/>
                <a:ext cx="75"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Text Box 50"/>
              <p:cNvSpPr txBox="1">
                <a:spLocks noChangeArrowheads="1"/>
              </p:cNvSpPr>
              <p:nvPr/>
            </p:nvSpPr>
            <p:spPr bwMode="auto">
              <a:xfrm>
                <a:off x="2044" y="1220"/>
                <a:ext cx="243"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lvl1pPr eaLnBrk="0" hangingPunct="0">
                  <a:defRPr sz="2100">
                    <a:solidFill>
                      <a:schemeClr val="tx1"/>
                    </a:solidFill>
                    <a:latin typeface="Century Gothic" pitchFamily="34" charset="0"/>
                    <a:ea typeface="MS PGothic" pitchFamily="34" charset="-128"/>
                  </a:defRPr>
                </a:lvl1pPr>
                <a:lvl2pPr marL="742950" indent="-285750" eaLnBrk="0" hangingPunct="0">
                  <a:defRPr sz="2100">
                    <a:solidFill>
                      <a:schemeClr val="tx1"/>
                    </a:solidFill>
                    <a:latin typeface="Century Gothic" pitchFamily="34" charset="0"/>
                    <a:ea typeface="MS PGothic" pitchFamily="34" charset="-128"/>
                  </a:defRPr>
                </a:lvl2pPr>
                <a:lvl3pPr marL="1143000" indent="-228600" eaLnBrk="0" hangingPunct="0">
                  <a:defRPr sz="2100">
                    <a:solidFill>
                      <a:schemeClr val="tx1"/>
                    </a:solidFill>
                    <a:latin typeface="Century Gothic" pitchFamily="34" charset="0"/>
                    <a:ea typeface="MS PGothic" pitchFamily="34" charset="-128"/>
                  </a:defRPr>
                </a:lvl3pPr>
                <a:lvl4pPr marL="1600200" indent="-228600" eaLnBrk="0" hangingPunct="0">
                  <a:defRPr sz="2100">
                    <a:solidFill>
                      <a:schemeClr val="tx1"/>
                    </a:solidFill>
                    <a:latin typeface="Century Gothic" pitchFamily="34" charset="0"/>
                    <a:ea typeface="MS PGothic" pitchFamily="34" charset="-128"/>
                  </a:defRPr>
                </a:lvl4pPr>
                <a:lvl5pPr marL="2057400" indent="-228600" eaLnBrk="0" hangingPunct="0">
                  <a:defRPr sz="21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r>
                  <a:rPr lang="en-US" altLang="fr-FR" sz="800">
                    <a:solidFill>
                      <a:srgbClr val="FFFFFF"/>
                    </a:solidFill>
                    <a:effectLst>
                      <a:outerShdw blurRad="38100" dist="38100" dir="2700000" algn="tl">
                        <a:srgbClr val="000000"/>
                      </a:outerShdw>
                    </a:effectLst>
                  </a:rPr>
                  <a:t>3 x</a:t>
                </a:r>
              </a:p>
            </p:txBody>
          </p:sp>
        </p:grpSp>
      </p:grpSp>
      <p:pic>
        <p:nvPicPr>
          <p:cNvPr id="31" name="Picture 3" descr="30min"/>
          <p:cNvPicPr>
            <a:picLocks noChangeAspect="1" noChangeArrowheads="1"/>
          </p:cNvPicPr>
          <p:nvPr/>
        </p:nvPicPr>
        <p:blipFill>
          <a:blip r:embed="rId9" cstate="email">
            <a:extLst>
              <a:ext uri="{28A0092B-C50C-407E-A947-70E740481C1C}">
                <a14:useLocalDpi xmlns:a14="http://schemas.microsoft.com/office/drawing/2010/main" val="0"/>
              </a:ext>
            </a:extLst>
          </a:blip>
          <a:srcRect/>
          <a:stretch>
            <a:fillRect/>
          </a:stretch>
        </p:blipFill>
        <p:spPr bwMode="auto">
          <a:xfrm>
            <a:off x="10082213" y="4851400"/>
            <a:ext cx="119062" cy="12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2" name="Group 128"/>
          <p:cNvGrpSpPr>
            <a:grpSpLocks/>
          </p:cNvGrpSpPr>
          <p:nvPr/>
        </p:nvGrpSpPr>
        <p:grpSpPr bwMode="auto">
          <a:xfrm>
            <a:off x="6253163" y="1916113"/>
            <a:ext cx="768350" cy="215900"/>
            <a:chOff x="3939" y="1207"/>
            <a:chExt cx="484" cy="136"/>
          </a:xfrm>
        </p:grpSpPr>
        <p:grpSp>
          <p:nvGrpSpPr>
            <p:cNvPr id="33" name="Group 129"/>
            <p:cNvGrpSpPr>
              <a:grpSpLocks/>
            </p:cNvGrpSpPr>
            <p:nvPr/>
          </p:nvGrpSpPr>
          <p:grpSpPr bwMode="auto">
            <a:xfrm>
              <a:off x="3939" y="1207"/>
              <a:ext cx="277" cy="135"/>
              <a:chOff x="3939" y="1207"/>
              <a:chExt cx="277" cy="135"/>
            </a:xfrm>
          </p:grpSpPr>
          <p:sp>
            <p:nvSpPr>
              <p:cNvPr id="37" name="Text Box 50"/>
              <p:cNvSpPr txBox="1">
                <a:spLocks noChangeArrowheads="1"/>
              </p:cNvSpPr>
              <p:nvPr/>
            </p:nvSpPr>
            <p:spPr bwMode="auto">
              <a:xfrm>
                <a:off x="3973" y="1207"/>
                <a:ext cx="243"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lvl1pPr eaLnBrk="0" hangingPunct="0">
                  <a:defRPr sz="2100">
                    <a:solidFill>
                      <a:schemeClr val="tx1"/>
                    </a:solidFill>
                    <a:latin typeface="Century Gothic" pitchFamily="34" charset="0"/>
                    <a:ea typeface="MS PGothic" pitchFamily="34" charset="-128"/>
                  </a:defRPr>
                </a:lvl1pPr>
                <a:lvl2pPr marL="742950" indent="-285750" eaLnBrk="0" hangingPunct="0">
                  <a:defRPr sz="2100">
                    <a:solidFill>
                      <a:schemeClr val="tx1"/>
                    </a:solidFill>
                    <a:latin typeface="Century Gothic" pitchFamily="34" charset="0"/>
                    <a:ea typeface="MS PGothic" pitchFamily="34" charset="-128"/>
                  </a:defRPr>
                </a:lvl2pPr>
                <a:lvl3pPr marL="1143000" indent="-228600" eaLnBrk="0" hangingPunct="0">
                  <a:defRPr sz="2100">
                    <a:solidFill>
                      <a:schemeClr val="tx1"/>
                    </a:solidFill>
                    <a:latin typeface="Century Gothic" pitchFamily="34" charset="0"/>
                    <a:ea typeface="MS PGothic" pitchFamily="34" charset="-128"/>
                  </a:defRPr>
                </a:lvl3pPr>
                <a:lvl4pPr marL="1600200" indent="-228600" eaLnBrk="0" hangingPunct="0">
                  <a:defRPr sz="2100">
                    <a:solidFill>
                      <a:schemeClr val="tx1"/>
                    </a:solidFill>
                    <a:latin typeface="Century Gothic" pitchFamily="34" charset="0"/>
                    <a:ea typeface="MS PGothic" pitchFamily="34" charset="-128"/>
                  </a:defRPr>
                </a:lvl4pPr>
                <a:lvl5pPr marL="2057400" indent="-228600" eaLnBrk="0" hangingPunct="0">
                  <a:defRPr sz="21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r>
                  <a:rPr lang="en-US" altLang="fr-FR" sz="800">
                    <a:solidFill>
                      <a:srgbClr val="FFFFFF"/>
                    </a:solidFill>
                    <a:effectLst>
                      <a:outerShdw blurRad="38100" dist="38100" dir="2700000" algn="tl">
                        <a:srgbClr val="000000"/>
                      </a:outerShdw>
                    </a:effectLst>
                  </a:rPr>
                  <a:t>2 x</a:t>
                </a:r>
              </a:p>
            </p:txBody>
          </p:sp>
          <p:pic>
            <p:nvPicPr>
              <p:cNvPr id="38" name="Picture 2" descr="15min"/>
              <p:cNvPicPr>
                <a:picLocks noChangeAspect="1" noChangeArrowheads="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3939" y="1235"/>
                <a:ext cx="75"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34" name="Group 132"/>
            <p:cNvGrpSpPr>
              <a:grpSpLocks/>
            </p:cNvGrpSpPr>
            <p:nvPr/>
          </p:nvGrpSpPr>
          <p:grpSpPr bwMode="auto">
            <a:xfrm>
              <a:off x="4146" y="1208"/>
              <a:ext cx="277" cy="135"/>
              <a:chOff x="4146" y="1208"/>
              <a:chExt cx="277" cy="135"/>
            </a:xfrm>
          </p:grpSpPr>
          <p:pic>
            <p:nvPicPr>
              <p:cNvPr id="35" name="Picture 3" descr="30min"/>
              <p:cNvPicPr>
                <a:picLocks noChangeAspect="1" noChangeArrowheads="1"/>
              </p:cNvPicPr>
              <p:nvPr/>
            </p:nvPicPr>
            <p:blipFill>
              <a:blip r:embed="rId9" cstate="email">
                <a:extLst>
                  <a:ext uri="{28A0092B-C50C-407E-A947-70E740481C1C}">
                    <a14:useLocalDpi xmlns:a14="http://schemas.microsoft.com/office/drawing/2010/main" val="0"/>
                  </a:ext>
                </a:extLst>
              </a:blip>
              <a:srcRect/>
              <a:stretch>
                <a:fillRect/>
              </a:stretch>
            </p:blipFill>
            <p:spPr bwMode="auto">
              <a:xfrm>
                <a:off x="4146" y="1235"/>
                <a:ext cx="75"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 name="Text Box 50"/>
              <p:cNvSpPr txBox="1">
                <a:spLocks noChangeArrowheads="1"/>
              </p:cNvSpPr>
              <p:nvPr/>
            </p:nvSpPr>
            <p:spPr bwMode="auto">
              <a:xfrm>
                <a:off x="4180" y="1208"/>
                <a:ext cx="243"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lvl1pPr eaLnBrk="0" hangingPunct="0">
                  <a:defRPr sz="2100">
                    <a:solidFill>
                      <a:schemeClr val="tx1"/>
                    </a:solidFill>
                    <a:latin typeface="Century Gothic" pitchFamily="34" charset="0"/>
                    <a:ea typeface="MS PGothic" pitchFamily="34" charset="-128"/>
                  </a:defRPr>
                </a:lvl1pPr>
                <a:lvl2pPr marL="742950" indent="-285750" eaLnBrk="0" hangingPunct="0">
                  <a:defRPr sz="2100">
                    <a:solidFill>
                      <a:schemeClr val="tx1"/>
                    </a:solidFill>
                    <a:latin typeface="Century Gothic" pitchFamily="34" charset="0"/>
                    <a:ea typeface="MS PGothic" pitchFamily="34" charset="-128"/>
                  </a:defRPr>
                </a:lvl2pPr>
                <a:lvl3pPr marL="1143000" indent="-228600" eaLnBrk="0" hangingPunct="0">
                  <a:defRPr sz="2100">
                    <a:solidFill>
                      <a:schemeClr val="tx1"/>
                    </a:solidFill>
                    <a:latin typeface="Century Gothic" pitchFamily="34" charset="0"/>
                    <a:ea typeface="MS PGothic" pitchFamily="34" charset="-128"/>
                  </a:defRPr>
                </a:lvl3pPr>
                <a:lvl4pPr marL="1600200" indent="-228600" eaLnBrk="0" hangingPunct="0">
                  <a:defRPr sz="2100">
                    <a:solidFill>
                      <a:schemeClr val="tx1"/>
                    </a:solidFill>
                    <a:latin typeface="Century Gothic" pitchFamily="34" charset="0"/>
                    <a:ea typeface="MS PGothic" pitchFamily="34" charset="-128"/>
                  </a:defRPr>
                </a:lvl4pPr>
                <a:lvl5pPr marL="2057400" indent="-228600" eaLnBrk="0" hangingPunct="0">
                  <a:defRPr sz="21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r>
                  <a:rPr lang="en-US" altLang="fr-FR" sz="800">
                    <a:solidFill>
                      <a:srgbClr val="FFFFFF"/>
                    </a:solidFill>
                    <a:effectLst>
                      <a:outerShdw blurRad="38100" dist="38100" dir="2700000" algn="tl">
                        <a:srgbClr val="000000"/>
                      </a:outerShdw>
                    </a:effectLst>
                  </a:rPr>
                  <a:t>3 x</a:t>
                </a:r>
              </a:p>
            </p:txBody>
          </p:sp>
        </p:grpSp>
      </p:grpSp>
      <p:grpSp>
        <p:nvGrpSpPr>
          <p:cNvPr id="39" name="Group 135"/>
          <p:cNvGrpSpPr>
            <a:grpSpLocks/>
          </p:cNvGrpSpPr>
          <p:nvPr/>
        </p:nvGrpSpPr>
        <p:grpSpPr bwMode="auto">
          <a:xfrm>
            <a:off x="9631363" y="1912938"/>
            <a:ext cx="768350" cy="215900"/>
            <a:chOff x="6067" y="1205"/>
            <a:chExt cx="484" cy="136"/>
          </a:xfrm>
        </p:grpSpPr>
        <p:grpSp>
          <p:nvGrpSpPr>
            <p:cNvPr id="40" name="Group 136"/>
            <p:cNvGrpSpPr>
              <a:grpSpLocks/>
            </p:cNvGrpSpPr>
            <p:nvPr/>
          </p:nvGrpSpPr>
          <p:grpSpPr bwMode="auto">
            <a:xfrm>
              <a:off x="6067" y="1205"/>
              <a:ext cx="277" cy="135"/>
              <a:chOff x="6067" y="1205"/>
              <a:chExt cx="277" cy="135"/>
            </a:xfrm>
          </p:grpSpPr>
          <p:sp>
            <p:nvSpPr>
              <p:cNvPr id="44" name="Text Box 50"/>
              <p:cNvSpPr txBox="1">
                <a:spLocks noChangeArrowheads="1"/>
              </p:cNvSpPr>
              <p:nvPr/>
            </p:nvSpPr>
            <p:spPr bwMode="auto">
              <a:xfrm>
                <a:off x="6101" y="1205"/>
                <a:ext cx="243"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lvl1pPr eaLnBrk="0" hangingPunct="0">
                  <a:defRPr sz="2100">
                    <a:solidFill>
                      <a:schemeClr val="tx1"/>
                    </a:solidFill>
                    <a:latin typeface="Century Gothic" pitchFamily="34" charset="0"/>
                    <a:ea typeface="MS PGothic" pitchFamily="34" charset="-128"/>
                  </a:defRPr>
                </a:lvl1pPr>
                <a:lvl2pPr marL="742950" indent="-285750" eaLnBrk="0" hangingPunct="0">
                  <a:defRPr sz="2100">
                    <a:solidFill>
                      <a:schemeClr val="tx1"/>
                    </a:solidFill>
                    <a:latin typeface="Century Gothic" pitchFamily="34" charset="0"/>
                    <a:ea typeface="MS PGothic" pitchFamily="34" charset="-128"/>
                  </a:defRPr>
                </a:lvl2pPr>
                <a:lvl3pPr marL="1143000" indent="-228600" eaLnBrk="0" hangingPunct="0">
                  <a:defRPr sz="2100">
                    <a:solidFill>
                      <a:schemeClr val="tx1"/>
                    </a:solidFill>
                    <a:latin typeface="Century Gothic" pitchFamily="34" charset="0"/>
                    <a:ea typeface="MS PGothic" pitchFamily="34" charset="-128"/>
                  </a:defRPr>
                </a:lvl3pPr>
                <a:lvl4pPr marL="1600200" indent="-228600" eaLnBrk="0" hangingPunct="0">
                  <a:defRPr sz="2100">
                    <a:solidFill>
                      <a:schemeClr val="tx1"/>
                    </a:solidFill>
                    <a:latin typeface="Century Gothic" pitchFamily="34" charset="0"/>
                    <a:ea typeface="MS PGothic" pitchFamily="34" charset="-128"/>
                  </a:defRPr>
                </a:lvl4pPr>
                <a:lvl5pPr marL="2057400" indent="-228600" eaLnBrk="0" hangingPunct="0">
                  <a:defRPr sz="21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r>
                  <a:rPr lang="en-US" altLang="fr-FR" sz="800">
                    <a:solidFill>
                      <a:srgbClr val="FFFFFF"/>
                    </a:solidFill>
                    <a:effectLst>
                      <a:outerShdw blurRad="38100" dist="38100" dir="2700000" algn="tl">
                        <a:srgbClr val="000000"/>
                      </a:outerShdw>
                    </a:effectLst>
                  </a:rPr>
                  <a:t>2 x</a:t>
                </a:r>
              </a:p>
            </p:txBody>
          </p:sp>
          <p:pic>
            <p:nvPicPr>
              <p:cNvPr id="45" name="Picture 2" descr="15min"/>
              <p:cNvPicPr>
                <a:picLocks noChangeAspect="1" noChangeArrowheads="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6067" y="1233"/>
                <a:ext cx="75"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1" name="Group 139"/>
            <p:cNvGrpSpPr>
              <a:grpSpLocks/>
            </p:cNvGrpSpPr>
            <p:nvPr/>
          </p:nvGrpSpPr>
          <p:grpSpPr bwMode="auto">
            <a:xfrm>
              <a:off x="6274" y="1206"/>
              <a:ext cx="277" cy="135"/>
              <a:chOff x="6274" y="1206"/>
              <a:chExt cx="277" cy="135"/>
            </a:xfrm>
          </p:grpSpPr>
          <p:pic>
            <p:nvPicPr>
              <p:cNvPr id="42" name="Picture 3" descr="30min"/>
              <p:cNvPicPr>
                <a:picLocks noChangeAspect="1" noChangeArrowheads="1"/>
              </p:cNvPicPr>
              <p:nvPr/>
            </p:nvPicPr>
            <p:blipFill>
              <a:blip r:embed="rId9" cstate="email">
                <a:extLst>
                  <a:ext uri="{28A0092B-C50C-407E-A947-70E740481C1C}">
                    <a14:useLocalDpi xmlns:a14="http://schemas.microsoft.com/office/drawing/2010/main" val="0"/>
                  </a:ext>
                </a:extLst>
              </a:blip>
              <a:srcRect/>
              <a:stretch>
                <a:fillRect/>
              </a:stretch>
            </p:blipFill>
            <p:spPr bwMode="auto">
              <a:xfrm>
                <a:off x="6274" y="1233"/>
                <a:ext cx="75"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 name="Text Box 50"/>
              <p:cNvSpPr txBox="1">
                <a:spLocks noChangeArrowheads="1"/>
              </p:cNvSpPr>
              <p:nvPr/>
            </p:nvSpPr>
            <p:spPr bwMode="auto">
              <a:xfrm>
                <a:off x="6308" y="1206"/>
                <a:ext cx="243"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lvl1pPr eaLnBrk="0" hangingPunct="0">
                  <a:defRPr sz="2100">
                    <a:solidFill>
                      <a:schemeClr val="tx1"/>
                    </a:solidFill>
                    <a:latin typeface="Century Gothic" pitchFamily="34" charset="0"/>
                    <a:ea typeface="MS PGothic" pitchFamily="34" charset="-128"/>
                  </a:defRPr>
                </a:lvl1pPr>
                <a:lvl2pPr marL="742950" indent="-285750" eaLnBrk="0" hangingPunct="0">
                  <a:defRPr sz="2100">
                    <a:solidFill>
                      <a:schemeClr val="tx1"/>
                    </a:solidFill>
                    <a:latin typeface="Century Gothic" pitchFamily="34" charset="0"/>
                    <a:ea typeface="MS PGothic" pitchFamily="34" charset="-128"/>
                  </a:defRPr>
                </a:lvl2pPr>
                <a:lvl3pPr marL="1143000" indent="-228600" eaLnBrk="0" hangingPunct="0">
                  <a:defRPr sz="2100">
                    <a:solidFill>
                      <a:schemeClr val="tx1"/>
                    </a:solidFill>
                    <a:latin typeface="Century Gothic" pitchFamily="34" charset="0"/>
                    <a:ea typeface="MS PGothic" pitchFamily="34" charset="-128"/>
                  </a:defRPr>
                </a:lvl3pPr>
                <a:lvl4pPr marL="1600200" indent="-228600" eaLnBrk="0" hangingPunct="0">
                  <a:defRPr sz="2100">
                    <a:solidFill>
                      <a:schemeClr val="tx1"/>
                    </a:solidFill>
                    <a:latin typeface="Century Gothic" pitchFamily="34" charset="0"/>
                    <a:ea typeface="MS PGothic" pitchFamily="34" charset="-128"/>
                  </a:defRPr>
                </a:lvl4pPr>
                <a:lvl5pPr marL="2057400" indent="-228600" eaLnBrk="0" hangingPunct="0">
                  <a:defRPr sz="21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r>
                  <a:rPr lang="en-US" altLang="fr-FR" sz="800">
                    <a:solidFill>
                      <a:srgbClr val="FFFFFF"/>
                    </a:solidFill>
                    <a:effectLst>
                      <a:outerShdw blurRad="38100" dist="38100" dir="2700000" algn="tl">
                        <a:srgbClr val="000000"/>
                      </a:outerShdw>
                    </a:effectLst>
                  </a:rPr>
                  <a:t>3 x</a:t>
                </a:r>
              </a:p>
            </p:txBody>
          </p:sp>
        </p:grpSp>
      </p:grpSp>
      <p:grpSp>
        <p:nvGrpSpPr>
          <p:cNvPr id="46" name="Group 142"/>
          <p:cNvGrpSpPr>
            <a:grpSpLocks/>
          </p:cNvGrpSpPr>
          <p:nvPr/>
        </p:nvGrpSpPr>
        <p:grpSpPr bwMode="auto">
          <a:xfrm>
            <a:off x="2874963" y="4814888"/>
            <a:ext cx="768350" cy="215900"/>
            <a:chOff x="1811" y="3033"/>
            <a:chExt cx="484" cy="136"/>
          </a:xfrm>
        </p:grpSpPr>
        <p:grpSp>
          <p:nvGrpSpPr>
            <p:cNvPr id="47" name="Group 143"/>
            <p:cNvGrpSpPr>
              <a:grpSpLocks/>
            </p:cNvGrpSpPr>
            <p:nvPr/>
          </p:nvGrpSpPr>
          <p:grpSpPr bwMode="auto">
            <a:xfrm>
              <a:off x="1811" y="3033"/>
              <a:ext cx="277" cy="135"/>
              <a:chOff x="1811" y="3033"/>
              <a:chExt cx="277" cy="135"/>
            </a:xfrm>
          </p:grpSpPr>
          <p:sp>
            <p:nvSpPr>
              <p:cNvPr id="51" name="Text Box 50"/>
              <p:cNvSpPr txBox="1">
                <a:spLocks noChangeArrowheads="1"/>
              </p:cNvSpPr>
              <p:nvPr/>
            </p:nvSpPr>
            <p:spPr bwMode="auto">
              <a:xfrm>
                <a:off x="1845" y="3033"/>
                <a:ext cx="243"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lvl1pPr eaLnBrk="0" hangingPunct="0">
                  <a:defRPr sz="2100">
                    <a:solidFill>
                      <a:schemeClr val="tx1"/>
                    </a:solidFill>
                    <a:latin typeface="Century Gothic" pitchFamily="34" charset="0"/>
                    <a:ea typeface="MS PGothic" pitchFamily="34" charset="-128"/>
                  </a:defRPr>
                </a:lvl1pPr>
                <a:lvl2pPr marL="742950" indent="-285750" eaLnBrk="0" hangingPunct="0">
                  <a:defRPr sz="2100">
                    <a:solidFill>
                      <a:schemeClr val="tx1"/>
                    </a:solidFill>
                    <a:latin typeface="Century Gothic" pitchFamily="34" charset="0"/>
                    <a:ea typeface="MS PGothic" pitchFamily="34" charset="-128"/>
                  </a:defRPr>
                </a:lvl2pPr>
                <a:lvl3pPr marL="1143000" indent="-228600" eaLnBrk="0" hangingPunct="0">
                  <a:defRPr sz="2100">
                    <a:solidFill>
                      <a:schemeClr val="tx1"/>
                    </a:solidFill>
                    <a:latin typeface="Century Gothic" pitchFamily="34" charset="0"/>
                    <a:ea typeface="MS PGothic" pitchFamily="34" charset="-128"/>
                  </a:defRPr>
                </a:lvl3pPr>
                <a:lvl4pPr marL="1600200" indent="-228600" eaLnBrk="0" hangingPunct="0">
                  <a:defRPr sz="2100">
                    <a:solidFill>
                      <a:schemeClr val="tx1"/>
                    </a:solidFill>
                    <a:latin typeface="Century Gothic" pitchFamily="34" charset="0"/>
                    <a:ea typeface="MS PGothic" pitchFamily="34" charset="-128"/>
                  </a:defRPr>
                </a:lvl4pPr>
                <a:lvl5pPr marL="2057400" indent="-228600" eaLnBrk="0" hangingPunct="0">
                  <a:defRPr sz="21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r>
                  <a:rPr lang="en-US" altLang="fr-FR" sz="800">
                    <a:solidFill>
                      <a:srgbClr val="FFFFFF"/>
                    </a:solidFill>
                    <a:effectLst>
                      <a:outerShdw blurRad="38100" dist="38100" dir="2700000" algn="tl">
                        <a:srgbClr val="000000"/>
                      </a:outerShdw>
                    </a:effectLst>
                  </a:rPr>
                  <a:t>2 x</a:t>
                </a:r>
              </a:p>
            </p:txBody>
          </p:sp>
          <p:pic>
            <p:nvPicPr>
              <p:cNvPr id="52" name="Picture 2" descr="15min"/>
              <p:cNvPicPr>
                <a:picLocks noChangeAspect="1" noChangeArrowheads="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1811" y="3061"/>
                <a:ext cx="75"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8" name="Group 146"/>
            <p:cNvGrpSpPr>
              <a:grpSpLocks/>
            </p:cNvGrpSpPr>
            <p:nvPr/>
          </p:nvGrpSpPr>
          <p:grpSpPr bwMode="auto">
            <a:xfrm>
              <a:off x="2018" y="3034"/>
              <a:ext cx="277" cy="135"/>
              <a:chOff x="2018" y="3034"/>
              <a:chExt cx="277" cy="135"/>
            </a:xfrm>
          </p:grpSpPr>
          <p:pic>
            <p:nvPicPr>
              <p:cNvPr id="49" name="Picture 3" descr="30min"/>
              <p:cNvPicPr>
                <a:picLocks noChangeAspect="1" noChangeArrowheads="1"/>
              </p:cNvPicPr>
              <p:nvPr/>
            </p:nvPicPr>
            <p:blipFill>
              <a:blip r:embed="rId9" cstate="email">
                <a:extLst>
                  <a:ext uri="{28A0092B-C50C-407E-A947-70E740481C1C}">
                    <a14:useLocalDpi xmlns:a14="http://schemas.microsoft.com/office/drawing/2010/main" val="0"/>
                  </a:ext>
                </a:extLst>
              </a:blip>
              <a:srcRect/>
              <a:stretch>
                <a:fillRect/>
              </a:stretch>
            </p:blipFill>
            <p:spPr bwMode="auto">
              <a:xfrm>
                <a:off x="2018" y="3061"/>
                <a:ext cx="75"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 name="Text Box 50"/>
              <p:cNvSpPr txBox="1">
                <a:spLocks noChangeArrowheads="1"/>
              </p:cNvSpPr>
              <p:nvPr/>
            </p:nvSpPr>
            <p:spPr bwMode="auto">
              <a:xfrm>
                <a:off x="2052" y="3034"/>
                <a:ext cx="243"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lvl1pPr eaLnBrk="0" hangingPunct="0">
                  <a:defRPr sz="2100">
                    <a:solidFill>
                      <a:schemeClr val="tx1"/>
                    </a:solidFill>
                    <a:latin typeface="Century Gothic" pitchFamily="34" charset="0"/>
                    <a:ea typeface="MS PGothic" pitchFamily="34" charset="-128"/>
                  </a:defRPr>
                </a:lvl1pPr>
                <a:lvl2pPr marL="742950" indent="-285750" eaLnBrk="0" hangingPunct="0">
                  <a:defRPr sz="2100">
                    <a:solidFill>
                      <a:schemeClr val="tx1"/>
                    </a:solidFill>
                    <a:latin typeface="Century Gothic" pitchFamily="34" charset="0"/>
                    <a:ea typeface="MS PGothic" pitchFamily="34" charset="-128"/>
                  </a:defRPr>
                </a:lvl2pPr>
                <a:lvl3pPr marL="1143000" indent="-228600" eaLnBrk="0" hangingPunct="0">
                  <a:defRPr sz="2100">
                    <a:solidFill>
                      <a:schemeClr val="tx1"/>
                    </a:solidFill>
                    <a:latin typeface="Century Gothic" pitchFamily="34" charset="0"/>
                    <a:ea typeface="MS PGothic" pitchFamily="34" charset="-128"/>
                  </a:defRPr>
                </a:lvl3pPr>
                <a:lvl4pPr marL="1600200" indent="-228600" eaLnBrk="0" hangingPunct="0">
                  <a:defRPr sz="2100">
                    <a:solidFill>
                      <a:schemeClr val="tx1"/>
                    </a:solidFill>
                    <a:latin typeface="Century Gothic" pitchFamily="34" charset="0"/>
                    <a:ea typeface="MS PGothic" pitchFamily="34" charset="-128"/>
                  </a:defRPr>
                </a:lvl4pPr>
                <a:lvl5pPr marL="2057400" indent="-228600" eaLnBrk="0" hangingPunct="0">
                  <a:defRPr sz="21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r>
                  <a:rPr lang="en-US" altLang="fr-FR" sz="800">
                    <a:solidFill>
                      <a:srgbClr val="FFFFFF"/>
                    </a:solidFill>
                    <a:effectLst>
                      <a:outerShdw blurRad="38100" dist="38100" dir="2700000" algn="tl">
                        <a:srgbClr val="000000"/>
                      </a:outerShdw>
                    </a:effectLst>
                  </a:rPr>
                  <a:t>3 x</a:t>
                </a:r>
              </a:p>
            </p:txBody>
          </p:sp>
        </p:grpSp>
      </p:grpSp>
      <p:grpSp>
        <p:nvGrpSpPr>
          <p:cNvPr id="53" name="Group 149"/>
          <p:cNvGrpSpPr>
            <a:grpSpLocks/>
          </p:cNvGrpSpPr>
          <p:nvPr/>
        </p:nvGrpSpPr>
        <p:grpSpPr bwMode="auto">
          <a:xfrm>
            <a:off x="6272213" y="4811713"/>
            <a:ext cx="768350" cy="215900"/>
            <a:chOff x="3951" y="3031"/>
            <a:chExt cx="484" cy="136"/>
          </a:xfrm>
        </p:grpSpPr>
        <p:grpSp>
          <p:nvGrpSpPr>
            <p:cNvPr id="54" name="Group 150"/>
            <p:cNvGrpSpPr>
              <a:grpSpLocks/>
            </p:cNvGrpSpPr>
            <p:nvPr/>
          </p:nvGrpSpPr>
          <p:grpSpPr bwMode="auto">
            <a:xfrm>
              <a:off x="3951" y="3031"/>
              <a:ext cx="277" cy="135"/>
              <a:chOff x="3951" y="3031"/>
              <a:chExt cx="277" cy="135"/>
            </a:xfrm>
          </p:grpSpPr>
          <p:sp>
            <p:nvSpPr>
              <p:cNvPr id="58" name="Text Box 50"/>
              <p:cNvSpPr txBox="1">
                <a:spLocks noChangeArrowheads="1"/>
              </p:cNvSpPr>
              <p:nvPr/>
            </p:nvSpPr>
            <p:spPr bwMode="auto">
              <a:xfrm>
                <a:off x="3985" y="3031"/>
                <a:ext cx="243"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lvl1pPr eaLnBrk="0" hangingPunct="0">
                  <a:defRPr sz="2100">
                    <a:solidFill>
                      <a:schemeClr val="tx1"/>
                    </a:solidFill>
                    <a:latin typeface="Century Gothic" pitchFamily="34" charset="0"/>
                    <a:ea typeface="MS PGothic" pitchFamily="34" charset="-128"/>
                  </a:defRPr>
                </a:lvl1pPr>
                <a:lvl2pPr marL="742950" indent="-285750" eaLnBrk="0" hangingPunct="0">
                  <a:defRPr sz="2100">
                    <a:solidFill>
                      <a:schemeClr val="tx1"/>
                    </a:solidFill>
                    <a:latin typeface="Century Gothic" pitchFamily="34" charset="0"/>
                    <a:ea typeface="MS PGothic" pitchFamily="34" charset="-128"/>
                  </a:defRPr>
                </a:lvl2pPr>
                <a:lvl3pPr marL="1143000" indent="-228600" eaLnBrk="0" hangingPunct="0">
                  <a:defRPr sz="2100">
                    <a:solidFill>
                      <a:schemeClr val="tx1"/>
                    </a:solidFill>
                    <a:latin typeface="Century Gothic" pitchFamily="34" charset="0"/>
                    <a:ea typeface="MS PGothic" pitchFamily="34" charset="-128"/>
                  </a:defRPr>
                </a:lvl3pPr>
                <a:lvl4pPr marL="1600200" indent="-228600" eaLnBrk="0" hangingPunct="0">
                  <a:defRPr sz="2100">
                    <a:solidFill>
                      <a:schemeClr val="tx1"/>
                    </a:solidFill>
                    <a:latin typeface="Century Gothic" pitchFamily="34" charset="0"/>
                    <a:ea typeface="MS PGothic" pitchFamily="34" charset="-128"/>
                  </a:defRPr>
                </a:lvl4pPr>
                <a:lvl5pPr marL="2057400" indent="-228600" eaLnBrk="0" hangingPunct="0">
                  <a:defRPr sz="21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r>
                  <a:rPr lang="en-US" altLang="fr-FR" sz="800">
                    <a:solidFill>
                      <a:srgbClr val="FFFFFF"/>
                    </a:solidFill>
                    <a:effectLst>
                      <a:outerShdw blurRad="38100" dist="38100" dir="2700000" algn="tl">
                        <a:srgbClr val="000000"/>
                      </a:outerShdw>
                    </a:effectLst>
                  </a:rPr>
                  <a:t>2 x</a:t>
                </a:r>
              </a:p>
            </p:txBody>
          </p:sp>
          <p:pic>
            <p:nvPicPr>
              <p:cNvPr id="59" name="Picture 2" descr="15min"/>
              <p:cNvPicPr>
                <a:picLocks noChangeAspect="1" noChangeArrowheads="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3951" y="3059"/>
                <a:ext cx="75"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5" name="Group 153"/>
            <p:cNvGrpSpPr>
              <a:grpSpLocks/>
            </p:cNvGrpSpPr>
            <p:nvPr/>
          </p:nvGrpSpPr>
          <p:grpSpPr bwMode="auto">
            <a:xfrm>
              <a:off x="4158" y="3032"/>
              <a:ext cx="277" cy="135"/>
              <a:chOff x="4158" y="3032"/>
              <a:chExt cx="277" cy="135"/>
            </a:xfrm>
          </p:grpSpPr>
          <p:pic>
            <p:nvPicPr>
              <p:cNvPr id="56" name="Picture 3" descr="30min"/>
              <p:cNvPicPr>
                <a:picLocks noChangeAspect="1" noChangeArrowheads="1"/>
              </p:cNvPicPr>
              <p:nvPr/>
            </p:nvPicPr>
            <p:blipFill>
              <a:blip r:embed="rId9" cstate="email">
                <a:extLst>
                  <a:ext uri="{28A0092B-C50C-407E-A947-70E740481C1C}">
                    <a14:useLocalDpi xmlns:a14="http://schemas.microsoft.com/office/drawing/2010/main" val="0"/>
                  </a:ext>
                </a:extLst>
              </a:blip>
              <a:srcRect/>
              <a:stretch>
                <a:fillRect/>
              </a:stretch>
            </p:blipFill>
            <p:spPr bwMode="auto">
              <a:xfrm>
                <a:off x="4158" y="3059"/>
                <a:ext cx="75"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 name="Text Box 50"/>
              <p:cNvSpPr txBox="1">
                <a:spLocks noChangeArrowheads="1"/>
              </p:cNvSpPr>
              <p:nvPr/>
            </p:nvSpPr>
            <p:spPr bwMode="auto">
              <a:xfrm>
                <a:off x="4192" y="3032"/>
                <a:ext cx="243"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lvl1pPr eaLnBrk="0" hangingPunct="0">
                  <a:defRPr sz="2100">
                    <a:solidFill>
                      <a:schemeClr val="tx1"/>
                    </a:solidFill>
                    <a:latin typeface="Century Gothic" pitchFamily="34" charset="0"/>
                    <a:ea typeface="MS PGothic" pitchFamily="34" charset="-128"/>
                  </a:defRPr>
                </a:lvl1pPr>
                <a:lvl2pPr marL="742950" indent="-285750" eaLnBrk="0" hangingPunct="0">
                  <a:defRPr sz="2100">
                    <a:solidFill>
                      <a:schemeClr val="tx1"/>
                    </a:solidFill>
                    <a:latin typeface="Century Gothic" pitchFamily="34" charset="0"/>
                    <a:ea typeface="MS PGothic" pitchFamily="34" charset="-128"/>
                  </a:defRPr>
                </a:lvl2pPr>
                <a:lvl3pPr marL="1143000" indent="-228600" eaLnBrk="0" hangingPunct="0">
                  <a:defRPr sz="2100">
                    <a:solidFill>
                      <a:schemeClr val="tx1"/>
                    </a:solidFill>
                    <a:latin typeface="Century Gothic" pitchFamily="34" charset="0"/>
                    <a:ea typeface="MS PGothic" pitchFamily="34" charset="-128"/>
                  </a:defRPr>
                </a:lvl3pPr>
                <a:lvl4pPr marL="1600200" indent="-228600" eaLnBrk="0" hangingPunct="0">
                  <a:defRPr sz="2100">
                    <a:solidFill>
                      <a:schemeClr val="tx1"/>
                    </a:solidFill>
                    <a:latin typeface="Century Gothic" pitchFamily="34" charset="0"/>
                    <a:ea typeface="MS PGothic" pitchFamily="34" charset="-128"/>
                  </a:defRPr>
                </a:lvl4pPr>
                <a:lvl5pPr marL="2057400" indent="-228600" eaLnBrk="0" hangingPunct="0">
                  <a:defRPr sz="21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r>
                  <a:rPr lang="en-US" altLang="fr-FR" sz="800">
                    <a:solidFill>
                      <a:srgbClr val="FFFFFF"/>
                    </a:solidFill>
                    <a:effectLst>
                      <a:outerShdw blurRad="38100" dist="38100" dir="2700000" algn="tl">
                        <a:srgbClr val="000000"/>
                      </a:outerShdw>
                    </a:effectLst>
                  </a:rPr>
                  <a:t>3 x</a:t>
                </a:r>
              </a:p>
            </p:txBody>
          </p:sp>
        </p:grpSp>
      </p:grpSp>
      <p:sp>
        <p:nvSpPr>
          <p:cNvPr id="60" name="Rectangle 23"/>
          <p:cNvSpPr>
            <a:spLocks noChangeArrowheads="1"/>
          </p:cNvSpPr>
          <p:nvPr/>
        </p:nvSpPr>
        <p:spPr bwMode="auto">
          <a:xfrm>
            <a:off x="4227513" y="349250"/>
            <a:ext cx="5784850" cy="122965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398">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0000" tIns="45000" rIns="90000" bIns="45000">
            <a:spAutoFit/>
          </a:bodyPr>
          <a:lstStyle/>
          <a:p>
            <a:pPr defTabSz="449263">
              <a:spcBef>
                <a:spcPts val="900"/>
              </a:spcBef>
              <a:buClr>
                <a:srgbClr val="000000"/>
              </a:buClr>
              <a:buSzPct val="100000"/>
              <a:tabLst>
                <a:tab pos="723900" algn="l"/>
                <a:tab pos="1447800" algn="l"/>
                <a:tab pos="2171700" algn="l"/>
                <a:tab pos="2895600" algn="l"/>
                <a:tab pos="3619500" algn="l"/>
                <a:tab pos="4343400" algn="l"/>
                <a:tab pos="5067300" algn="l"/>
              </a:tabLst>
            </a:pPr>
            <a:r>
              <a:rPr lang="en-US" sz="2800" b="0" i="0" dirty="0" smtClean="0">
                <a:solidFill>
                  <a:srgbClr val="B5A692"/>
                </a:solidFill>
                <a:latin typeface="Century Gothic" panose="020B0502020202020204" pitchFamily="34" charset="0"/>
              </a:rPr>
              <a:t>STEP 3 EYE TREATMENT</a:t>
            </a:r>
          </a:p>
          <a:p>
            <a:pPr defTabSz="449263">
              <a:spcBef>
                <a:spcPts val="900"/>
              </a:spcBef>
              <a:buClr>
                <a:srgbClr val="000000"/>
              </a:buClr>
              <a:buSzPct val="100000"/>
              <a:tabLst>
                <a:tab pos="723900" algn="l"/>
                <a:tab pos="1447800" algn="l"/>
                <a:tab pos="2171700" algn="l"/>
                <a:tab pos="2895600" algn="l"/>
                <a:tab pos="3619500" algn="l"/>
                <a:tab pos="4343400" algn="l"/>
                <a:tab pos="5067300" algn="l"/>
              </a:tabLst>
            </a:pPr>
            <a:r>
              <a:rPr lang="en-US" sz="1600" dirty="0" smtClean="0">
                <a:solidFill>
                  <a:srgbClr val="B5A692"/>
                </a:solidFill>
                <a:latin typeface="Century Gothic" panose="020B0502020202020204" pitchFamily="34" charset="0"/>
              </a:rPr>
              <a:t>EYE </a:t>
            </a:r>
            <a:r>
              <a:rPr lang="en-US" sz="1600" dirty="0">
                <a:solidFill>
                  <a:srgbClr val="B5A692"/>
                </a:solidFill>
                <a:latin typeface="Century Gothic" panose="020B0502020202020204" pitchFamily="34" charset="0"/>
              </a:rPr>
              <a:t>CONTOUR ANTI-FATIGUE LIFTING</a:t>
            </a:r>
          </a:p>
          <a:p>
            <a:pPr defTabSz="449263">
              <a:spcBef>
                <a:spcPts val="900"/>
              </a:spcBef>
              <a:buClr>
                <a:srgbClr val="000000"/>
              </a:buClr>
              <a:buSzPct val="100000"/>
              <a:buFont typeface="Times New Roman" charset="0"/>
              <a:buNone/>
              <a:tabLst>
                <a:tab pos="723900" algn="l"/>
                <a:tab pos="1447800" algn="l"/>
                <a:tab pos="2171700" algn="l"/>
                <a:tab pos="2895600" algn="l"/>
                <a:tab pos="3619500" algn="l"/>
                <a:tab pos="4343400" algn="l"/>
                <a:tab pos="5067300" algn="l"/>
              </a:tabLst>
            </a:pPr>
            <a:endParaRPr lang="en-US" sz="1500" b="0" i="0" dirty="0" smtClean="0">
              <a:solidFill>
                <a:srgbClr val="B5A692"/>
              </a:solidFill>
              <a:latin typeface="Century Gothic" panose="020B0502020202020204" pitchFamily="34" charset="0"/>
            </a:endParaRPr>
          </a:p>
        </p:txBody>
      </p:sp>
      <p:pic>
        <p:nvPicPr>
          <p:cNvPr id="61" name="Picture 77" descr="6-helenarubinstein-prodigy-re-plasty ok"/>
          <p:cNvPicPr>
            <a:picLocks noChangeAspect="1" noChangeArrowheads="1"/>
          </p:cNvPicPr>
          <p:nvPr/>
        </p:nvPicPr>
        <p:blipFill>
          <a:blip r:embed="rId10" cstate="email">
            <a:extLst>
              <a:ext uri="{28A0092B-C50C-407E-A947-70E740481C1C}">
                <a14:useLocalDpi xmlns:a14="http://schemas.microsoft.com/office/drawing/2010/main" val="0"/>
              </a:ext>
            </a:extLst>
          </a:blip>
          <a:srcRect/>
          <a:stretch>
            <a:fillRect/>
          </a:stretch>
        </p:blipFill>
        <p:spPr bwMode="auto">
          <a:xfrm>
            <a:off x="9993313" y="107950"/>
            <a:ext cx="261937" cy="1141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023327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33"/>
          <p:cNvSpPr txBox="1">
            <a:spLocks noChangeArrowheads="1"/>
          </p:cNvSpPr>
          <p:nvPr/>
        </p:nvSpPr>
        <p:spPr bwMode="auto">
          <a:xfrm>
            <a:off x="320675" y="1470025"/>
            <a:ext cx="96345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lvl1pPr eaLnBrk="0" hangingPunct="0">
              <a:defRPr sz="2100">
                <a:solidFill>
                  <a:schemeClr val="tx1"/>
                </a:solidFill>
                <a:latin typeface="Century Gothic" charset="0"/>
                <a:ea typeface="MS PGothic" charset="0"/>
                <a:cs typeface="MS PGothic" charset="0"/>
              </a:defRPr>
            </a:lvl1pPr>
            <a:lvl2pPr marL="742950" indent="-285750" eaLnBrk="0" hangingPunct="0">
              <a:defRPr sz="2100">
                <a:solidFill>
                  <a:schemeClr val="tx1"/>
                </a:solidFill>
                <a:latin typeface="Century Gothic" charset="0"/>
                <a:ea typeface="MS PGothic" charset="0"/>
                <a:cs typeface="MS PGothic" charset="0"/>
              </a:defRPr>
            </a:lvl2pPr>
            <a:lvl3pPr marL="1143000" indent="-228600" eaLnBrk="0" hangingPunct="0">
              <a:defRPr sz="2100">
                <a:solidFill>
                  <a:schemeClr val="tx1"/>
                </a:solidFill>
                <a:latin typeface="Century Gothic" charset="0"/>
                <a:ea typeface="MS PGothic" charset="0"/>
                <a:cs typeface="MS PGothic" charset="0"/>
              </a:defRPr>
            </a:lvl3pPr>
            <a:lvl4pPr marL="1600200" indent="-228600" eaLnBrk="0" hangingPunct="0">
              <a:defRPr sz="2100">
                <a:solidFill>
                  <a:schemeClr val="tx1"/>
                </a:solidFill>
                <a:latin typeface="Century Gothic" charset="0"/>
                <a:ea typeface="MS PGothic" charset="0"/>
                <a:cs typeface="MS PGothic" charset="0"/>
              </a:defRPr>
            </a:lvl4pPr>
            <a:lvl5pPr marL="2057400" indent="-228600" eaLnBrk="0" hangingPunct="0">
              <a:defRPr sz="2100">
                <a:solidFill>
                  <a:schemeClr val="tx1"/>
                </a:solidFill>
                <a:latin typeface="Century Gothic" charset="0"/>
                <a:ea typeface="MS PGothic" charset="0"/>
                <a:cs typeface="MS PGothic" charset="0"/>
              </a:defRPr>
            </a:lvl5pPr>
            <a:lvl6pPr marL="25146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6pPr>
            <a:lvl7pPr marL="29718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7pPr>
            <a:lvl8pPr marL="34290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8pPr>
            <a:lvl9pPr marL="38862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9pPr>
          </a:lstStyle>
          <a:p>
            <a:pPr eaLnBrk="1" hangingPunct="1">
              <a:spcBef>
                <a:spcPct val="50000"/>
              </a:spcBef>
            </a:pPr>
            <a:r>
              <a:rPr lang="en-US" sz="1600" b="0" i="0" dirty="0" smtClean="0">
                <a:solidFill>
                  <a:srgbClr val="FFFFFF"/>
                </a:solidFill>
              </a:rPr>
              <a:t>Re-PLASTY AGE RECOVERY</a:t>
            </a:r>
          </a:p>
        </p:txBody>
      </p:sp>
      <p:pic>
        <p:nvPicPr>
          <p:cNvPr id="10243" name="Picture 63"/>
          <p:cNvPicPr preferRelativeResize="0">
            <a:picLocks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7208838" y="5014913"/>
            <a:ext cx="2987675" cy="1681162"/>
          </a:xfrm>
          <a:prstGeom prst="rect">
            <a:avLst/>
          </a:prstGeom>
          <a:noFill/>
          <a:ln w="9525">
            <a:solidFill>
              <a:srgbClr val="58474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10244" name="Picture 64"/>
          <p:cNvPicPr preferRelativeResize="0">
            <a:picLocks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54025" y="5014913"/>
            <a:ext cx="2987675" cy="1681162"/>
          </a:xfrm>
          <a:prstGeom prst="rect">
            <a:avLst/>
          </a:prstGeom>
          <a:noFill/>
          <a:ln w="9525">
            <a:solidFill>
              <a:srgbClr val="58474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10245" name="Picture 65"/>
          <p:cNvPicPr preferRelativeResize="0">
            <a:picLocks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3840163" y="5005388"/>
            <a:ext cx="2987675" cy="1681162"/>
          </a:xfrm>
          <a:prstGeom prst="rect">
            <a:avLst/>
          </a:prstGeom>
          <a:noFill/>
          <a:ln w="9525">
            <a:solidFill>
              <a:srgbClr val="58474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10246" name="Picture 66"/>
          <p:cNvPicPr preferRelativeResize="0">
            <a:picLocks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7218363" y="2128838"/>
            <a:ext cx="2987675" cy="1681162"/>
          </a:xfrm>
          <a:prstGeom prst="rect">
            <a:avLst/>
          </a:prstGeom>
          <a:noFill/>
          <a:ln w="9525">
            <a:solidFill>
              <a:srgbClr val="58474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10247" name="Picture 67"/>
          <p:cNvPicPr preferRelativeResize="0">
            <a:picLocks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3835400" y="2138363"/>
            <a:ext cx="2987675" cy="1681162"/>
          </a:xfrm>
          <a:prstGeom prst="rect">
            <a:avLst/>
          </a:prstGeom>
          <a:noFill/>
          <a:ln w="9525">
            <a:solidFill>
              <a:srgbClr val="58474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10248" name="Picture 68"/>
          <p:cNvPicPr preferRelativeResize="0">
            <a:picLocks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449263" y="2124075"/>
            <a:ext cx="2987675" cy="1681163"/>
          </a:xfrm>
          <a:prstGeom prst="rect">
            <a:avLst/>
          </a:prstGeom>
          <a:noFill/>
          <a:ln w="9525">
            <a:solidFill>
              <a:srgbClr val="58474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48197" name="Text Box 50"/>
          <p:cNvSpPr txBox="1">
            <a:spLocks noChangeArrowheads="1"/>
          </p:cNvSpPr>
          <p:nvPr/>
        </p:nvSpPr>
        <p:spPr bwMode="auto">
          <a:xfrm>
            <a:off x="354013" y="3852863"/>
            <a:ext cx="3263900"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a:spAutoFit/>
          </a:bodyPr>
          <a:lstStyle>
            <a:lvl1pPr eaLnBrk="0" hangingPunct="0">
              <a:defRPr sz="2100">
                <a:solidFill>
                  <a:schemeClr val="tx1"/>
                </a:solidFill>
                <a:latin typeface="Century Gothic" charset="0"/>
                <a:ea typeface="MS PGothic" charset="0"/>
                <a:cs typeface="MS PGothic" charset="0"/>
              </a:defRPr>
            </a:lvl1pPr>
            <a:lvl2pPr marL="742950" indent="-285750" eaLnBrk="0" hangingPunct="0">
              <a:defRPr sz="2100">
                <a:solidFill>
                  <a:schemeClr val="tx1"/>
                </a:solidFill>
                <a:latin typeface="Century Gothic" charset="0"/>
                <a:ea typeface="MS PGothic" charset="0"/>
                <a:cs typeface="MS PGothic" charset="0"/>
              </a:defRPr>
            </a:lvl2pPr>
            <a:lvl3pPr marL="1143000" indent="-228600" eaLnBrk="0" hangingPunct="0">
              <a:defRPr sz="2100">
                <a:solidFill>
                  <a:schemeClr val="tx1"/>
                </a:solidFill>
                <a:latin typeface="Century Gothic" charset="0"/>
                <a:ea typeface="MS PGothic" charset="0"/>
                <a:cs typeface="MS PGothic" charset="0"/>
              </a:defRPr>
            </a:lvl3pPr>
            <a:lvl4pPr marL="1600200" indent="-228600" eaLnBrk="0" hangingPunct="0">
              <a:defRPr sz="2100">
                <a:solidFill>
                  <a:schemeClr val="tx1"/>
                </a:solidFill>
                <a:latin typeface="Century Gothic" charset="0"/>
                <a:ea typeface="MS PGothic" charset="0"/>
                <a:cs typeface="MS PGothic" charset="0"/>
              </a:defRPr>
            </a:lvl4pPr>
            <a:lvl5pPr marL="2057400" indent="-228600" eaLnBrk="0" hangingPunct="0">
              <a:defRPr sz="2100">
                <a:solidFill>
                  <a:schemeClr val="tx1"/>
                </a:solidFill>
                <a:latin typeface="Century Gothic" charset="0"/>
                <a:ea typeface="MS PGothic" charset="0"/>
                <a:cs typeface="MS PGothic" charset="0"/>
              </a:defRPr>
            </a:lvl5pPr>
            <a:lvl6pPr marL="25146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6pPr>
            <a:lvl7pPr marL="29718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7pPr>
            <a:lvl8pPr marL="34290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8pPr>
            <a:lvl9pPr marL="38862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9pPr>
          </a:lstStyle>
          <a:p>
            <a:pPr algn="just" eaLnBrk="1" hangingPunct="1"/>
            <a:r>
              <a:rPr lang="en-US" sz="800" b="0" i="0" dirty="0" smtClean="0">
                <a:solidFill>
                  <a:srgbClr val="FFFFFF"/>
                </a:solidFill>
                <a:effectLst>
                  <a:outerShdw blurRad="38100" dist="38100" dir="2700000" algn="tl">
                    <a:srgbClr val="000000"/>
                  </a:outerShdw>
                </a:effectLst>
              </a:rPr>
              <a:t>Apply the Age Recovery cream to the face. </a:t>
            </a:r>
          </a:p>
        </p:txBody>
      </p:sp>
      <p:sp>
        <p:nvSpPr>
          <p:cNvPr id="10250" name="Text Box 33"/>
          <p:cNvSpPr txBox="1">
            <a:spLocks noChangeArrowheads="1"/>
          </p:cNvSpPr>
          <p:nvPr/>
        </p:nvSpPr>
        <p:spPr bwMode="auto">
          <a:xfrm>
            <a:off x="425450" y="1836738"/>
            <a:ext cx="3024188"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lvl1pPr eaLnBrk="0" hangingPunct="0">
              <a:defRPr sz="2100">
                <a:solidFill>
                  <a:schemeClr val="tx1"/>
                </a:solidFill>
                <a:latin typeface="Century Gothic" charset="0"/>
                <a:ea typeface="MS PGothic" charset="0"/>
                <a:cs typeface="MS PGothic" charset="0"/>
              </a:defRPr>
            </a:lvl1pPr>
            <a:lvl2pPr marL="742950" indent="-285750" eaLnBrk="0" hangingPunct="0">
              <a:defRPr sz="2100">
                <a:solidFill>
                  <a:schemeClr val="tx1"/>
                </a:solidFill>
                <a:latin typeface="Century Gothic" charset="0"/>
                <a:ea typeface="MS PGothic" charset="0"/>
                <a:cs typeface="MS PGothic" charset="0"/>
              </a:defRPr>
            </a:lvl2pPr>
            <a:lvl3pPr marL="1143000" indent="-228600" eaLnBrk="0" hangingPunct="0">
              <a:defRPr sz="2100">
                <a:solidFill>
                  <a:schemeClr val="tx1"/>
                </a:solidFill>
                <a:latin typeface="Century Gothic" charset="0"/>
                <a:ea typeface="MS PGothic" charset="0"/>
                <a:cs typeface="MS PGothic" charset="0"/>
              </a:defRPr>
            </a:lvl3pPr>
            <a:lvl4pPr marL="1600200" indent="-228600" eaLnBrk="0" hangingPunct="0">
              <a:defRPr sz="2100">
                <a:solidFill>
                  <a:schemeClr val="tx1"/>
                </a:solidFill>
                <a:latin typeface="Century Gothic" charset="0"/>
                <a:ea typeface="MS PGothic" charset="0"/>
                <a:cs typeface="MS PGothic" charset="0"/>
              </a:defRPr>
            </a:lvl4pPr>
            <a:lvl5pPr marL="2057400" indent="-228600" eaLnBrk="0" hangingPunct="0">
              <a:defRPr sz="2100">
                <a:solidFill>
                  <a:schemeClr val="tx1"/>
                </a:solidFill>
                <a:latin typeface="Century Gothic" charset="0"/>
                <a:ea typeface="MS PGothic" charset="0"/>
                <a:cs typeface="MS PGothic" charset="0"/>
              </a:defRPr>
            </a:lvl5pPr>
            <a:lvl6pPr marL="25146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6pPr>
            <a:lvl7pPr marL="29718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7pPr>
            <a:lvl8pPr marL="34290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8pPr>
            <a:lvl9pPr marL="38862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9pPr>
          </a:lstStyle>
          <a:p>
            <a:pPr algn="ctr" eaLnBrk="1" hangingPunct="1">
              <a:spcBef>
                <a:spcPct val="50000"/>
              </a:spcBef>
            </a:pPr>
            <a:r>
              <a:rPr lang="en-US" sz="1200" b="0" i="0" dirty="0" smtClean="0">
                <a:solidFill>
                  <a:srgbClr val="FFFFFF"/>
                </a:solidFill>
              </a:rPr>
              <a:t>1. APPLICATION</a:t>
            </a:r>
          </a:p>
        </p:txBody>
      </p:sp>
      <p:sp>
        <p:nvSpPr>
          <p:cNvPr id="10251" name="Text Box 33"/>
          <p:cNvSpPr txBox="1">
            <a:spLocks noChangeArrowheads="1"/>
          </p:cNvSpPr>
          <p:nvPr/>
        </p:nvSpPr>
        <p:spPr bwMode="auto">
          <a:xfrm>
            <a:off x="3822700" y="1836738"/>
            <a:ext cx="3024188"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lvl1pPr eaLnBrk="0" hangingPunct="0">
              <a:defRPr sz="2100">
                <a:solidFill>
                  <a:schemeClr val="tx1"/>
                </a:solidFill>
                <a:latin typeface="Century Gothic" charset="0"/>
                <a:ea typeface="MS PGothic" charset="0"/>
                <a:cs typeface="MS PGothic" charset="0"/>
              </a:defRPr>
            </a:lvl1pPr>
            <a:lvl2pPr marL="742950" indent="-285750" eaLnBrk="0" hangingPunct="0">
              <a:defRPr sz="2100">
                <a:solidFill>
                  <a:schemeClr val="tx1"/>
                </a:solidFill>
                <a:latin typeface="Century Gothic" charset="0"/>
                <a:ea typeface="MS PGothic" charset="0"/>
                <a:cs typeface="MS PGothic" charset="0"/>
              </a:defRPr>
            </a:lvl2pPr>
            <a:lvl3pPr marL="1143000" indent="-228600" eaLnBrk="0" hangingPunct="0">
              <a:defRPr sz="2100">
                <a:solidFill>
                  <a:schemeClr val="tx1"/>
                </a:solidFill>
                <a:latin typeface="Century Gothic" charset="0"/>
                <a:ea typeface="MS PGothic" charset="0"/>
                <a:cs typeface="MS PGothic" charset="0"/>
              </a:defRPr>
            </a:lvl3pPr>
            <a:lvl4pPr marL="1600200" indent="-228600" eaLnBrk="0" hangingPunct="0">
              <a:defRPr sz="2100">
                <a:solidFill>
                  <a:schemeClr val="tx1"/>
                </a:solidFill>
                <a:latin typeface="Century Gothic" charset="0"/>
                <a:ea typeface="MS PGothic" charset="0"/>
                <a:cs typeface="MS PGothic" charset="0"/>
              </a:defRPr>
            </a:lvl4pPr>
            <a:lvl5pPr marL="2057400" indent="-228600" eaLnBrk="0" hangingPunct="0">
              <a:defRPr sz="2100">
                <a:solidFill>
                  <a:schemeClr val="tx1"/>
                </a:solidFill>
                <a:latin typeface="Century Gothic" charset="0"/>
                <a:ea typeface="MS PGothic" charset="0"/>
                <a:cs typeface="MS PGothic" charset="0"/>
              </a:defRPr>
            </a:lvl5pPr>
            <a:lvl6pPr marL="25146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6pPr>
            <a:lvl7pPr marL="29718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7pPr>
            <a:lvl8pPr marL="34290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8pPr>
            <a:lvl9pPr marL="38862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9pPr>
          </a:lstStyle>
          <a:p>
            <a:pPr algn="ctr" eaLnBrk="1" hangingPunct="1">
              <a:spcBef>
                <a:spcPct val="50000"/>
              </a:spcBef>
            </a:pPr>
            <a:r>
              <a:rPr lang="en-US" sz="1200" b="0" i="0" dirty="0" smtClean="0">
                <a:solidFill>
                  <a:srgbClr val="FFFFFF"/>
                </a:solidFill>
              </a:rPr>
              <a:t>2. PRESSURE</a:t>
            </a:r>
          </a:p>
        </p:txBody>
      </p:sp>
      <p:sp>
        <p:nvSpPr>
          <p:cNvPr id="10252" name="Text Box 33"/>
          <p:cNvSpPr txBox="1">
            <a:spLocks noChangeArrowheads="1"/>
          </p:cNvSpPr>
          <p:nvPr/>
        </p:nvSpPr>
        <p:spPr bwMode="auto">
          <a:xfrm>
            <a:off x="7192963" y="1836738"/>
            <a:ext cx="3024187"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lvl1pPr eaLnBrk="0" hangingPunct="0">
              <a:defRPr sz="2100">
                <a:solidFill>
                  <a:schemeClr val="tx1"/>
                </a:solidFill>
                <a:latin typeface="Century Gothic" charset="0"/>
                <a:ea typeface="MS PGothic" charset="0"/>
                <a:cs typeface="MS PGothic" charset="0"/>
              </a:defRPr>
            </a:lvl1pPr>
            <a:lvl2pPr marL="742950" indent="-285750" eaLnBrk="0" hangingPunct="0">
              <a:defRPr sz="2100">
                <a:solidFill>
                  <a:schemeClr val="tx1"/>
                </a:solidFill>
                <a:latin typeface="Century Gothic" charset="0"/>
                <a:ea typeface="MS PGothic" charset="0"/>
                <a:cs typeface="MS PGothic" charset="0"/>
              </a:defRPr>
            </a:lvl2pPr>
            <a:lvl3pPr marL="1143000" indent="-228600" eaLnBrk="0" hangingPunct="0">
              <a:defRPr sz="2100">
                <a:solidFill>
                  <a:schemeClr val="tx1"/>
                </a:solidFill>
                <a:latin typeface="Century Gothic" charset="0"/>
                <a:ea typeface="MS PGothic" charset="0"/>
                <a:cs typeface="MS PGothic" charset="0"/>
              </a:defRPr>
            </a:lvl3pPr>
            <a:lvl4pPr marL="1600200" indent="-228600" eaLnBrk="0" hangingPunct="0">
              <a:defRPr sz="2100">
                <a:solidFill>
                  <a:schemeClr val="tx1"/>
                </a:solidFill>
                <a:latin typeface="Century Gothic" charset="0"/>
                <a:ea typeface="MS PGothic" charset="0"/>
                <a:cs typeface="MS PGothic" charset="0"/>
              </a:defRPr>
            </a:lvl4pPr>
            <a:lvl5pPr marL="2057400" indent="-228600" eaLnBrk="0" hangingPunct="0">
              <a:defRPr sz="2100">
                <a:solidFill>
                  <a:schemeClr val="tx1"/>
                </a:solidFill>
                <a:latin typeface="Century Gothic" charset="0"/>
                <a:ea typeface="MS PGothic" charset="0"/>
                <a:cs typeface="MS PGothic" charset="0"/>
              </a:defRPr>
            </a:lvl5pPr>
            <a:lvl6pPr marL="25146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6pPr>
            <a:lvl7pPr marL="29718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7pPr>
            <a:lvl8pPr marL="34290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8pPr>
            <a:lvl9pPr marL="38862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9pPr>
          </a:lstStyle>
          <a:p>
            <a:pPr algn="ctr" eaLnBrk="1" hangingPunct="1">
              <a:spcBef>
                <a:spcPct val="50000"/>
              </a:spcBef>
            </a:pPr>
            <a:r>
              <a:rPr lang="en-US" sz="1200" b="0" i="0" dirty="0" smtClean="0">
                <a:solidFill>
                  <a:srgbClr val="FFFFFF"/>
                </a:solidFill>
              </a:rPr>
              <a:t>3. PRESSURE</a:t>
            </a:r>
          </a:p>
        </p:txBody>
      </p:sp>
      <p:sp>
        <p:nvSpPr>
          <p:cNvPr id="10253" name="Text Box 33"/>
          <p:cNvSpPr txBox="1">
            <a:spLocks noChangeArrowheads="1"/>
          </p:cNvSpPr>
          <p:nvPr/>
        </p:nvSpPr>
        <p:spPr bwMode="auto">
          <a:xfrm>
            <a:off x="425450" y="4735513"/>
            <a:ext cx="3024188"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lvl1pPr eaLnBrk="0" hangingPunct="0">
              <a:defRPr sz="2100">
                <a:solidFill>
                  <a:schemeClr val="tx1"/>
                </a:solidFill>
                <a:latin typeface="Century Gothic" charset="0"/>
                <a:ea typeface="MS PGothic" charset="0"/>
                <a:cs typeface="MS PGothic" charset="0"/>
              </a:defRPr>
            </a:lvl1pPr>
            <a:lvl2pPr marL="742950" indent="-285750" eaLnBrk="0" hangingPunct="0">
              <a:defRPr sz="2100">
                <a:solidFill>
                  <a:schemeClr val="tx1"/>
                </a:solidFill>
                <a:latin typeface="Century Gothic" charset="0"/>
                <a:ea typeface="MS PGothic" charset="0"/>
                <a:cs typeface="MS PGothic" charset="0"/>
              </a:defRPr>
            </a:lvl2pPr>
            <a:lvl3pPr marL="1143000" indent="-228600" eaLnBrk="0" hangingPunct="0">
              <a:defRPr sz="2100">
                <a:solidFill>
                  <a:schemeClr val="tx1"/>
                </a:solidFill>
                <a:latin typeface="Century Gothic" charset="0"/>
                <a:ea typeface="MS PGothic" charset="0"/>
                <a:cs typeface="MS PGothic" charset="0"/>
              </a:defRPr>
            </a:lvl3pPr>
            <a:lvl4pPr marL="1600200" indent="-228600" eaLnBrk="0" hangingPunct="0">
              <a:defRPr sz="2100">
                <a:solidFill>
                  <a:schemeClr val="tx1"/>
                </a:solidFill>
                <a:latin typeface="Century Gothic" charset="0"/>
                <a:ea typeface="MS PGothic" charset="0"/>
                <a:cs typeface="MS PGothic" charset="0"/>
              </a:defRPr>
            </a:lvl4pPr>
            <a:lvl5pPr marL="2057400" indent="-228600" eaLnBrk="0" hangingPunct="0">
              <a:defRPr sz="2100">
                <a:solidFill>
                  <a:schemeClr val="tx1"/>
                </a:solidFill>
                <a:latin typeface="Century Gothic" charset="0"/>
                <a:ea typeface="MS PGothic" charset="0"/>
                <a:cs typeface="MS PGothic" charset="0"/>
              </a:defRPr>
            </a:lvl5pPr>
            <a:lvl6pPr marL="25146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6pPr>
            <a:lvl7pPr marL="29718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7pPr>
            <a:lvl8pPr marL="34290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8pPr>
            <a:lvl9pPr marL="38862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9pPr>
          </a:lstStyle>
          <a:p>
            <a:pPr algn="ctr" eaLnBrk="1" hangingPunct="1">
              <a:spcBef>
                <a:spcPct val="50000"/>
              </a:spcBef>
            </a:pPr>
            <a:r>
              <a:rPr lang="en-US" sz="1200" b="0" i="0" dirty="0" smtClean="0">
                <a:solidFill>
                  <a:srgbClr val="FFFFFF"/>
                </a:solidFill>
              </a:rPr>
              <a:t>4. PRESSURE</a:t>
            </a:r>
          </a:p>
        </p:txBody>
      </p:sp>
      <p:sp>
        <p:nvSpPr>
          <p:cNvPr id="10254" name="Text Box 33"/>
          <p:cNvSpPr txBox="1">
            <a:spLocks noChangeArrowheads="1"/>
          </p:cNvSpPr>
          <p:nvPr/>
        </p:nvSpPr>
        <p:spPr bwMode="auto">
          <a:xfrm>
            <a:off x="3822700" y="4735513"/>
            <a:ext cx="3024188"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lvl1pPr eaLnBrk="0" hangingPunct="0">
              <a:defRPr sz="2100">
                <a:solidFill>
                  <a:schemeClr val="tx1"/>
                </a:solidFill>
                <a:latin typeface="Century Gothic" charset="0"/>
                <a:ea typeface="MS PGothic" charset="0"/>
                <a:cs typeface="MS PGothic" charset="0"/>
              </a:defRPr>
            </a:lvl1pPr>
            <a:lvl2pPr marL="742950" indent="-285750" eaLnBrk="0" hangingPunct="0">
              <a:defRPr sz="2100">
                <a:solidFill>
                  <a:schemeClr val="tx1"/>
                </a:solidFill>
                <a:latin typeface="Century Gothic" charset="0"/>
                <a:ea typeface="MS PGothic" charset="0"/>
                <a:cs typeface="MS PGothic" charset="0"/>
              </a:defRPr>
            </a:lvl2pPr>
            <a:lvl3pPr marL="1143000" indent="-228600" eaLnBrk="0" hangingPunct="0">
              <a:defRPr sz="2100">
                <a:solidFill>
                  <a:schemeClr val="tx1"/>
                </a:solidFill>
                <a:latin typeface="Century Gothic" charset="0"/>
                <a:ea typeface="MS PGothic" charset="0"/>
                <a:cs typeface="MS PGothic" charset="0"/>
              </a:defRPr>
            </a:lvl3pPr>
            <a:lvl4pPr marL="1600200" indent="-228600" eaLnBrk="0" hangingPunct="0">
              <a:defRPr sz="2100">
                <a:solidFill>
                  <a:schemeClr val="tx1"/>
                </a:solidFill>
                <a:latin typeface="Century Gothic" charset="0"/>
                <a:ea typeface="MS PGothic" charset="0"/>
                <a:cs typeface="MS PGothic" charset="0"/>
              </a:defRPr>
            </a:lvl4pPr>
            <a:lvl5pPr marL="2057400" indent="-228600" eaLnBrk="0" hangingPunct="0">
              <a:defRPr sz="2100">
                <a:solidFill>
                  <a:schemeClr val="tx1"/>
                </a:solidFill>
                <a:latin typeface="Century Gothic" charset="0"/>
                <a:ea typeface="MS PGothic" charset="0"/>
                <a:cs typeface="MS PGothic" charset="0"/>
              </a:defRPr>
            </a:lvl5pPr>
            <a:lvl6pPr marL="25146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6pPr>
            <a:lvl7pPr marL="29718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7pPr>
            <a:lvl8pPr marL="34290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8pPr>
            <a:lvl9pPr marL="38862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9pPr>
          </a:lstStyle>
          <a:p>
            <a:pPr algn="ctr" eaLnBrk="1" hangingPunct="1">
              <a:spcBef>
                <a:spcPct val="50000"/>
              </a:spcBef>
            </a:pPr>
            <a:r>
              <a:rPr lang="en-US" sz="1200" b="0" i="0" dirty="0" smtClean="0">
                <a:solidFill>
                  <a:srgbClr val="FFFFFF"/>
                </a:solidFill>
              </a:rPr>
              <a:t>5. SMOOTHING</a:t>
            </a:r>
          </a:p>
        </p:txBody>
      </p:sp>
      <p:sp>
        <p:nvSpPr>
          <p:cNvPr id="10255" name="Text Box 33"/>
          <p:cNvSpPr txBox="1">
            <a:spLocks noChangeArrowheads="1"/>
          </p:cNvSpPr>
          <p:nvPr/>
        </p:nvSpPr>
        <p:spPr bwMode="auto">
          <a:xfrm>
            <a:off x="7192963" y="4735513"/>
            <a:ext cx="3024187"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lvl1pPr eaLnBrk="0" hangingPunct="0">
              <a:defRPr sz="2100">
                <a:solidFill>
                  <a:schemeClr val="tx1"/>
                </a:solidFill>
                <a:latin typeface="Century Gothic" charset="0"/>
                <a:ea typeface="MS PGothic" charset="0"/>
                <a:cs typeface="MS PGothic" charset="0"/>
              </a:defRPr>
            </a:lvl1pPr>
            <a:lvl2pPr marL="742950" indent="-285750" eaLnBrk="0" hangingPunct="0">
              <a:defRPr sz="2100">
                <a:solidFill>
                  <a:schemeClr val="tx1"/>
                </a:solidFill>
                <a:latin typeface="Century Gothic" charset="0"/>
                <a:ea typeface="MS PGothic" charset="0"/>
                <a:cs typeface="MS PGothic" charset="0"/>
              </a:defRPr>
            </a:lvl2pPr>
            <a:lvl3pPr marL="1143000" indent="-228600" eaLnBrk="0" hangingPunct="0">
              <a:defRPr sz="2100">
                <a:solidFill>
                  <a:schemeClr val="tx1"/>
                </a:solidFill>
                <a:latin typeface="Century Gothic" charset="0"/>
                <a:ea typeface="MS PGothic" charset="0"/>
                <a:cs typeface="MS PGothic" charset="0"/>
              </a:defRPr>
            </a:lvl3pPr>
            <a:lvl4pPr marL="1600200" indent="-228600" eaLnBrk="0" hangingPunct="0">
              <a:defRPr sz="2100">
                <a:solidFill>
                  <a:schemeClr val="tx1"/>
                </a:solidFill>
                <a:latin typeface="Century Gothic" charset="0"/>
                <a:ea typeface="MS PGothic" charset="0"/>
                <a:cs typeface="MS PGothic" charset="0"/>
              </a:defRPr>
            </a:lvl4pPr>
            <a:lvl5pPr marL="2057400" indent="-228600" eaLnBrk="0" hangingPunct="0">
              <a:defRPr sz="2100">
                <a:solidFill>
                  <a:schemeClr val="tx1"/>
                </a:solidFill>
                <a:latin typeface="Century Gothic" charset="0"/>
                <a:ea typeface="MS PGothic" charset="0"/>
                <a:cs typeface="MS PGothic" charset="0"/>
              </a:defRPr>
            </a:lvl5pPr>
            <a:lvl6pPr marL="25146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6pPr>
            <a:lvl7pPr marL="29718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7pPr>
            <a:lvl8pPr marL="34290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8pPr>
            <a:lvl9pPr marL="38862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9pPr>
          </a:lstStyle>
          <a:p>
            <a:pPr algn="ctr" eaLnBrk="1" hangingPunct="1">
              <a:spcBef>
                <a:spcPct val="50000"/>
              </a:spcBef>
            </a:pPr>
            <a:r>
              <a:rPr lang="en-US" sz="1200" b="0" i="0" dirty="0" smtClean="0">
                <a:solidFill>
                  <a:srgbClr val="FFFFFF"/>
                </a:solidFill>
              </a:rPr>
              <a:t>6. END</a:t>
            </a:r>
          </a:p>
        </p:txBody>
      </p:sp>
      <p:sp>
        <p:nvSpPr>
          <p:cNvPr id="48205" name="Text Box 50"/>
          <p:cNvSpPr txBox="1">
            <a:spLocks noChangeArrowheads="1"/>
          </p:cNvSpPr>
          <p:nvPr/>
        </p:nvSpPr>
        <p:spPr bwMode="auto">
          <a:xfrm>
            <a:off x="3736975" y="3852863"/>
            <a:ext cx="3265488" cy="458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a:spAutoFit/>
          </a:bodyPr>
          <a:lstStyle>
            <a:lvl1pPr eaLnBrk="0" hangingPunct="0">
              <a:defRPr sz="2100">
                <a:solidFill>
                  <a:schemeClr val="tx1"/>
                </a:solidFill>
                <a:latin typeface="Century Gothic" charset="0"/>
                <a:ea typeface="MS PGothic" charset="0"/>
                <a:cs typeface="MS PGothic" charset="0"/>
              </a:defRPr>
            </a:lvl1pPr>
            <a:lvl2pPr marL="742950" indent="-285750" eaLnBrk="0" hangingPunct="0">
              <a:defRPr sz="2100">
                <a:solidFill>
                  <a:schemeClr val="tx1"/>
                </a:solidFill>
                <a:latin typeface="Century Gothic" charset="0"/>
                <a:ea typeface="MS PGothic" charset="0"/>
                <a:cs typeface="MS PGothic" charset="0"/>
              </a:defRPr>
            </a:lvl2pPr>
            <a:lvl3pPr marL="1143000" indent="-228600" eaLnBrk="0" hangingPunct="0">
              <a:defRPr sz="2100">
                <a:solidFill>
                  <a:schemeClr val="tx1"/>
                </a:solidFill>
                <a:latin typeface="Century Gothic" charset="0"/>
                <a:ea typeface="MS PGothic" charset="0"/>
                <a:cs typeface="MS PGothic" charset="0"/>
              </a:defRPr>
            </a:lvl3pPr>
            <a:lvl4pPr marL="1600200" indent="-228600" eaLnBrk="0" hangingPunct="0">
              <a:defRPr sz="2100">
                <a:solidFill>
                  <a:schemeClr val="tx1"/>
                </a:solidFill>
                <a:latin typeface="Century Gothic" charset="0"/>
                <a:ea typeface="MS PGothic" charset="0"/>
                <a:cs typeface="MS PGothic" charset="0"/>
              </a:defRPr>
            </a:lvl4pPr>
            <a:lvl5pPr marL="2057400" indent="-228600" eaLnBrk="0" hangingPunct="0">
              <a:defRPr sz="2100">
                <a:solidFill>
                  <a:schemeClr val="tx1"/>
                </a:solidFill>
                <a:latin typeface="Century Gothic" charset="0"/>
                <a:ea typeface="MS PGothic" charset="0"/>
                <a:cs typeface="MS PGothic" charset="0"/>
              </a:defRPr>
            </a:lvl5pPr>
            <a:lvl6pPr marL="25146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6pPr>
            <a:lvl7pPr marL="29718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7pPr>
            <a:lvl8pPr marL="34290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8pPr>
            <a:lvl9pPr marL="38862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9pPr>
          </a:lstStyle>
          <a:p>
            <a:pPr algn="just" eaLnBrk="1" hangingPunct="1"/>
            <a:r>
              <a:rPr lang="en-US" sz="800" b="0" i="0" dirty="0" smtClean="0">
                <a:solidFill>
                  <a:srgbClr val="FFFFFF"/>
                </a:solidFill>
                <a:effectLst>
                  <a:outerShdw blurRad="38100" dist="38100" dir="2700000" algn="tl">
                    <a:srgbClr val="000000"/>
                  </a:outerShdw>
                </a:effectLst>
              </a:rPr>
              <a:t>Place one hand on the forehead and the other on the jaw. Work on one half of the face. Simultaneously press and lift your hands to produce a suction effect. </a:t>
            </a:r>
          </a:p>
        </p:txBody>
      </p:sp>
      <p:sp>
        <p:nvSpPr>
          <p:cNvPr id="48206" name="Text Box 50"/>
          <p:cNvSpPr txBox="1">
            <a:spLocks noChangeArrowheads="1"/>
          </p:cNvSpPr>
          <p:nvPr/>
        </p:nvSpPr>
        <p:spPr bwMode="auto">
          <a:xfrm>
            <a:off x="7121525" y="3852863"/>
            <a:ext cx="3167063"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a:spAutoFit/>
          </a:bodyPr>
          <a:lstStyle>
            <a:lvl1pPr eaLnBrk="0" hangingPunct="0">
              <a:defRPr sz="2100">
                <a:solidFill>
                  <a:schemeClr val="tx1"/>
                </a:solidFill>
                <a:latin typeface="Century Gothic" charset="0"/>
                <a:ea typeface="MS PGothic" charset="0"/>
                <a:cs typeface="MS PGothic" charset="0"/>
              </a:defRPr>
            </a:lvl1pPr>
            <a:lvl2pPr marL="742950" indent="-285750" eaLnBrk="0" hangingPunct="0">
              <a:defRPr sz="2100">
                <a:solidFill>
                  <a:schemeClr val="tx1"/>
                </a:solidFill>
                <a:latin typeface="Century Gothic" charset="0"/>
                <a:ea typeface="MS PGothic" charset="0"/>
                <a:cs typeface="MS PGothic" charset="0"/>
              </a:defRPr>
            </a:lvl2pPr>
            <a:lvl3pPr marL="1143000" indent="-228600" eaLnBrk="0" hangingPunct="0">
              <a:defRPr sz="2100">
                <a:solidFill>
                  <a:schemeClr val="tx1"/>
                </a:solidFill>
                <a:latin typeface="Century Gothic" charset="0"/>
                <a:ea typeface="MS PGothic" charset="0"/>
                <a:cs typeface="MS PGothic" charset="0"/>
              </a:defRPr>
            </a:lvl3pPr>
            <a:lvl4pPr marL="1600200" indent="-228600" eaLnBrk="0" hangingPunct="0">
              <a:defRPr sz="2100">
                <a:solidFill>
                  <a:schemeClr val="tx1"/>
                </a:solidFill>
                <a:latin typeface="Century Gothic" charset="0"/>
                <a:ea typeface="MS PGothic" charset="0"/>
                <a:cs typeface="MS PGothic" charset="0"/>
              </a:defRPr>
            </a:lvl4pPr>
            <a:lvl5pPr marL="2057400" indent="-228600" eaLnBrk="0" hangingPunct="0">
              <a:defRPr sz="2100">
                <a:solidFill>
                  <a:schemeClr val="tx1"/>
                </a:solidFill>
                <a:latin typeface="Century Gothic" charset="0"/>
                <a:ea typeface="MS PGothic" charset="0"/>
                <a:cs typeface="MS PGothic" charset="0"/>
              </a:defRPr>
            </a:lvl5pPr>
            <a:lvl6pPr marL="25146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6pPr>
            <a:lvl7pPr marL="29718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7pPr>
            <a:lvl8pPr marL="34290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8pPr>
            <a:lvl9pPr marL="38862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9pPr>
          </a:lstStyle>
          <a:p>
            <a:pPr algn="just" eaLnBrk="1" hangingPunct="1"/>
            <a:r>
              <a:rPr lang="en-US" sz="800" b="0" i="0" dirty="0" smtClean="0">
                <a:solidFill>
                  <a:srgbClr val="FFFFFF"/>
                </a:solidFill>
                <a:effectLst>
                  <a:outerShdw blurRad="38100" dist="38100" dir="2700000" algn="tl">
                    <a:srgbClr val="000000"/>
                  </a:outerShdw>
                </a:effectLst>
              </a:rPr>
              <a:t>Move your hand from the forehead to the temple and the hand on the face to the outer contours, 3 x on each line. Move your hand back up from the cheek on an upper level and repeat the suction pressure on each line. </a:t>
            </a:r>
          </a:p>
        </p:txBody>
      </p:sp>
      <p:sp>
        <p:nvSpPr>
          <p:cNvPr id="48207" name="Text Box 50"/>
          <p:cNvSpPr txBox="1">
            <a:spLocks noChangeArrowheads="1"/>
          </p:cNvSpPr>
          <p:nvPr/>
        </p:nvSpPr>
        <p:spPr bwMode="auto">
          <a:xfrm>
            <a:off x="7086600" y="6778625"/>
            <a:ext cx="3167063"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a:spAutoFit/>
          </a:bodyPr>
          <a:lstStyle>
            <a:lvl1pPr eaLnBrk="0" hangingPunct="0">
              <a:defRPr sz="2100">
                <a:solidFill>
                  <a:schemeClr val="tx1"/>
                </a:solidFill>
                <a:latin typeface="Century Gothic" charset="0"/>
                <a:ea typeface="MS PGothic" charset="0"/>
                <a:cs typeface="MS PGothic" charset="0"/>
              </a:defRPr>
            </a:lvl1pPr>
            <a:lvl2pPr marL="742950" indent="-285750" eaLnBrk="0" hangingPunct="0">
              <a:defRPr sz="2100">
                <a:solidFill>
                  <a:schemeClr val="tx1"/>
                </a:solidFill>
                <a:latin typeface="Century Gothic" charset="0"/>
                <a:ea typeface="MS PGothic" charset="0"/>
                <a:cs typeface="MS PGothic" charset="0"/>
              </a:defRPr>
            </a:lvl2pPr>
            <a:lvl3pPr marL="1143000" indent="-228600" eaLnBrk="0" hangingPunct="0">
              <a:defRPr sz="2100">
                <a:solidFill>
                  <a:schemeClr val="tx1"/>
                </a:solidFill>
                <a:latin typeface="Century Gothic" charset="0"/>
                <a:ea typeface="MS PGothic" charset="0"/>
                <a:cs typeface="MS PGothic" charset="0"/>
              </a:defRPr>
            </a:lvl3pPr>
            <a:lvl4pPr marL="1600200" indent="-228600" eaLnBrk="0" hangingPunct="0">
              <a:defRPr sz="2100">
                <a:solidFill>
                  <a:schemeClr val="tx1"/>
                </a:solidFill>
                <a:latin typeface="Century Gothic" charset="0"/>
                <a:ea typeface="MS PGothic" charset="0"/>
                <a:cs typeface="MS PGothic" charset="0"/>
              </a:defRPr>
            </a:lvl4pPr>
            <a:lvl5pPr marL="2057400" indent="-228600" eaLnBrk="0" hangingPunct="0">
              <a:defRPr sz="2100">
                <a:solidFill>
                  <a:schemeClr val="tx1"/>
                </a:solidFill>
                <a:latin typeface="Century Gothic" charset="0"/>
                <a:ea typeface="MS PGothic" charset="0"/>
                <a:cs typeface="MS PGothic" charset="0"/>
              </a:defRPr>
            </a:lvl5pPr>
            <a:lvl6pPr marL="25146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6pPr>
            <a:lvl7pPr marL="29718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7pPr>
            <a:lvl8pPr marL="34290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8pPr>
            <a:lvl9pPr marL="38862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9pPr>
          </a:lstStyle>
          <a:p>
            <a:pPr algn="just" eaLnBrk="1" hangingPunct="1"/>
            <a:r>
              <a:rPr lang="en-US" sz="800" b="0" i="0" dirty="0" smtClean="0">
                <a:solidFill>
                  <a:srgbClr val="FFFFFF"/>
                </a:solidFill>
                <a:effectLst>
                  <a:outerShdw blurRad="38100" dist="38100" dir="2700000" algn="tl">
                    <a:srgbClr val="000000"/>
                  </a:outerShdw>
                </a:effectLst>
              </a:rPr>
              <a:t>Then glide over both sides of the neck. </a:t>
            </a:r>
          </a:p>
        </p:txBody>
      </p:sp>
      <p:sp>
        <p:nvSpPr>
          <p:cNvPr id="48208" name="Text Box 50"/>
          <p:cNvSpPr txBox="1">
            <a:spLocks noChangeArrowheads="1"/>
          </p:cNvSpPr>
          <p:nvPr/>
        </p:nvSpPr>
        <p:spPr bwMode="auto">
          <a:xfrm>
            <a:off x="354013" y="6778625"/>
            <a:ext cx="3167062"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a:spAutoFit/>
          </a:bodyPr>
          <a:lstStyle>
            <a:lvl1pPr eaLnBrk="0" hangingPunct="0">
              <a:defRPr sz="2100">
                <a:solidFill>
                  <a:schemeClr val="tx1"/>
                </a:solidFill>
                <a:latin typeface="Century Gothic" charset="0"/>
                <a:ea typeface="MS PGothic" charset="0"/>
                <a:cs typeface="MS PGothic" charset="0"/>
              </a:defRPr>
            </a:lvl1pPr>
            <a:lvl2pPr marL="742950" indent="-285750" eaLnBrk="0" hangingPunct="0">
              <a:defRPr sz="2100">
                <a:solidFill>
                  <a:schemeClr val="tx1"/>
                </a:solidFill>
                <a:latin typeface="Century Gothic" charset="0"/>
                <a:ea typeface="MS PGothic" charset="0"/>
                <a:cs typeface="MS PGothic" charset="0"/>
              </a:defRPr>
            </a:lvl2pPr>
            <a:lvl3pPr marL="1143000" indent="-228600" eaLnBrk="0" hangingPunct="0">
              <a:defRPr sz="2100">
                <a:solidFill>
                  <a:schemeClr val="tx1"/>
                </a:solidFill>
                <a:latin typeface="Century Gothic" charset="0"/>
                <a:ea typeface="MS PGothic" charset="0"/>
                <a:cs typeface="MS PGothic" charset="0"/>
              </a:defRPr>
            </a:lvl3pPr>
            <a:lvl4pPr marL="1600200" indent="-228600" eaLnBrk="0" hangingPunct="0">
              <a:defRPr sz="2100">
                <a:solidFill>
                  <a:schemeClr val="tx1"/>
                </a:solidFill>
                <a:latin typeface="Century Gothic" charset="0"/>
                <a:ea typeface="MS PGothic" charset="0"/>
                <a:cs typeface="MS PGothic" charset="0"/>
              </a:defRPr>
            </a:lvl4pPr>
            <a:lvl5pPr marL="2057400" indent="-228600" eaLnBrk="0" hangingPunct="0">
              <a:defRPr sz="2100">
                <a:solidFill>
                  <a:schemeClr val="tx1"/>
                </a:solidFill>
                <a:latin typeface="Century Gothic" charset="0"/>
                <a:ea typeface="MS PGothic" charset="0"/>
                <a:cs typeface="MS PGothic" charset="0"/>
              </a:defRPr>
            </a:lvl5pPr>
            <a:lvl6pPr marL="25146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6pPr>
            <a:lvl7pPr marL="29718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7pPr>
            <a:lvl8pPr marL="34290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8pPr>
            <a:lvl9pPr marL="38862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9pPr>
          </a:lstStyle>
          <a:p>
            <a:pPr algn="just" eaLnBrk="1" hangingPunct="1"/>
            <a:r>
              <a:rPr lang="en-US" sz="800" b="0" i="0" dirty="0" smtClean="0">
                <a:solidFill>
                  <a:srgbClr val="FFFFFF"/>
                </a:solidFill>
                <a:effectLst>
                  <a:outerShdw blurRad="38100" dist="38100" dir="2700000" algn="tl">
                    <a:srgbClr val="000000"/>
                  </a:outerShdw>
                </a:effectLst>
              </a:rPr>
              <a:t>Your hand placed on the frontal bone retraces the movement of the other hand each time during the treatment. Switch hands and repeat the </a:t>
            </a:r>
            <a:r>
              <a:rPr lang="en-US" sz="800" b="0" i="0" dirty="0" smtClean="0">
                <a:solidFill>
                  <a:srgbClr val="FFFFFF"/>
                </a:solidFill>
                <a:effectLst>
                  <a:outerShdw blurRad="38100" dist="38100" dir="2700000" algn="tl">
                    <a:srgbClr val="000000"/>
                  </a:outerShdw>
                </a:effectLst>
                <a:latin typeface="MS PGothic" pitchFamily="18" charset="0"/>
              </a:rPr>
              <a:t>“</a:t>
            </a:r>
            <a:r>
              <a:rPr lang="en-US" sz="800" b="0" i="0" dirty="0" smtClean="0">
                <a:solidFill>
                  <a:srgbClr val="FFFFFF"/>
                </a:solidFill>
                <a:effectLst>
                  <a:outerShdw blurRad="38100" dist="38100" dir="2700000" algn="tl">
                    <a:srgbClr val="000000"/>
                  </a:outerShdw>
                </a:effectLst>
              </a:rPr>
              <a:t>suction</a:t>
            </a:r>
            <a:r>
              <a:rPr lang="en-US" sz="800" b="0" i="0" dirty="0" smtClean="0">
                <a:solidFill>
                  <a:srgbClr val="FFFFFF"/>
                </a:solidFill>
                <a:effectLst>
                  <a:outerShdw blurRad="38100" dist="38100" dir="2700000" algn="tl">
                    <a:srgbClr val="000000"/>
                  </a:outerShdw>
                </a:effectLst>
                <a:latin typeface="MS PGothic" pitchFamily="18" charset="0"/>
              </a:rPr>
              <a:t>”</a:t>
            </a:r>
            <a:r>
              <a:rPr lang="en-US" sz="800" b="0" i="0" dirty="0" smtClean="0">
                <a:solidFill>
                  <a:srgbClr val="FFFFFF"/>
                </a:solidFill>
                <a:effectLst>
                  <a:outerShdw blurRad="38100" dist="38100" dir="2700000" algn="tl">
                    <a:srgbClr val="000000"/>
                  </a:outerShdw>
                </a:effectLst>
              </a:rPr>
              <a:t> pressure on the other side. </a:t>
            </a:r>
          </a:p>
        </p:txBody>
      </p:sp>
      <p:sp>
        <p:nvSpPr>
          <p:cNvPr id="48209" name="Text Box 50"/>
          <p:cNvSpPr txBox="1">
            <a:spLocks noChangeArrowheads="1"/>
          </p:cNvSpPr>
          <p:nvPr/>
        </p:nvSpPr>
        <p:spPr bwMode="auto">
          <a:xfrm>
            <a:off x="3749675" y="6778625"/>
            <a:ext cx="31670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a:spAutoFit/>
          </a:bodyPr>
          <a:lstStyle>
            <a:lvl1pPr eaLnBrk="0" hangingPunct="0">
              <a:defRPr sz="2100">
                <a:solidFill>
                  <a:schemeClr val="tx1"/>
                </a:solidFill>
                <a:latin typeface="Century Gothic" charset="0"/>
                <a:ea typeface="MS PGothic" charset="0"/>
                <a:cs typeface="MS PGothic" charset="0"/>
              </a:defRPr>
            </a:lvl1pPr>
            <a:lvl2pPr marL="742950" indent="-285750" eaLnBrk="0" hangingPunct="0">
              <a:defRPr sz="2100">
                <a:solidFill>
                  <a:schemeClr val="tx1"/>
                </a:solidFill>
                <a:latin typeface="Century Gothic" charset="0"/>
                <a:ea typeface="MS PGothic" charset="0"/>
                <a:cs typeface="MS PGothic" charset="0"/>
              </a:defRPr>
            </a:lvl2pPr>
            <a:lvl3pPr marL="1143000" indent="-228600" eaLnBrk="0" hangingPunct="0">
              <a:defRPr sz="2100">
                <a:solidFill>
                  <a:schemeClr val="tx1"/>
                </a:solidFill>
                <a:latin typeface="Century Gothic" charset="0"/>
                <a:ea typeface="MS PGothic" charset="0"/>
                <a:cs typeface="MS PGothic" charset="0"/>
              </a:defRPr>
            </a:lvl3pPr>
            <a:lvl4pPr marL="1600200" indent="-228600" eaLnBrk="0" hangingPunct="0">
              <a:defRPr sz="2100">
                <a:solidFill>
                  <a:schemeClr val="tx1"/>
                </a:solidFill>
                <a:latin typeface="Century Gothic" charset="0"/>
                <a:ea typeface="MS PGothic" charset="0"/>
                <a:cs typeface="MS PGothic" charset="0"/>
              </a:defRPr>
            </a:lvl4pPr>
            <a:lvl5pPr marL="2057400" indent="-228600" eaLnBrk="0" hangingPunct="0">
              <a:defRPr sz="2100">
                <a:solidFill>
                  <a:schemeClr val="tx1"/>
                </a:solidFill>
                <a:latin typeface="Century Gothic" charset="0"/>
                <a:ea typeface="MS PGothic" charset="0"/>
                <a:cs typeface="MS PGothic" charset="0"/>
              </a:defRPr>
            </a:lvl5pPr>
            <a:lvl6pPr marL="25146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6pPr>
            <a:lvl7pPr marL="29718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7pPr>
            <a:lvl8pPr marL="34290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8pPr>
            <a:lvl9pPr marL="38862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9pPr>
          </a:lstStyle>
          <a:p>
            <a:pPr algn="just" eaLnBrk="1" hangingPunct="1"/>
            <a:r>
              <a:rPr lang="en-US" sz="800" b="0" i="0" dirty="0" smtClean="0">
                <a:solidFill>
                  <a:srgbClr val="FFFFFF"/>
                </a:solidFill>
                <a:effectLst>
                  <a:outerShdw blurRad="38100" dist="38100" dir="2700000" algn="tl">
                    <a:srgbClr val="000000"/>
                  </a:outerShdw>
                </a:effectLst>
              </a:rPr>
              <a:t>Stroke the face with opening movements with the entire surface of your hands.</a:t>
            </a:r>
          </a:p>
        </p:txBody>
      </p:sp>
      <p:grpSp>
        <p:nvGrpSpPr>
          <p:cNvPr id="10261" name="Group 82"/>
          <p:cNvGrpSpPr>
            <a:grpSpLocks/>
          </p:cNvGrpSpPr>
          <p:nvPr/>
        </p:nvGrpSpPr>
        <p:grpSpPr bwMode="auto">
          <a:xfrm>
            <a:off x="3184525" y="1946275"/>
            <a:ext cx="263525" cy="130175"/>
            <a:chOff x="2006" y="1226"/>
            <a:chExt cx="166" cy="82"/>
          </a:xfrm>
        </p:grpSpPr>
        <p:pic>
          <p:nvPicPr>
            <p:cNvPr id="10297" name="Picture 2" descr="15min"/>
            <p:cNvPicPr>
              <a:picLocks noChangeAspect="1" noChangeArrowheads="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2006" y="1228"/>
              <a:ext cx="75"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98" name="Picture 3" descr="30min"/>
            <p:cNvPicPr>
              <a:picLocks noChangeAspect="1" noChangeArrowheads="1"/>
            </p:cNvPicPr>
            <p:nvPr/>
          </p:nvPicPr>
          <p:blipFill>
            <a:blip r:embed="rId9" cstate="email">
              <a:extLst>
                <a:ext uri="{28A0092B-C50C-407E-A947-70E740481C1C}">
                  <a14:useLocalDpi xmlns:a14="http://schemas.microsoft.com/office/drawing/2010/main" val="0"/>
                </a:ext>
              </a:extLst>
            </a:blip>
            <a:srcRect/>
            <a:stretch>
              <a:fillRect/>
            </a:stretch>
          </p:blipFill>
          <p:spPr bwMode="auto">
            <a:xfrm>
              <a:off x="2097" y="1226"/>
              <a:ext cx="75"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0262" name="Group 85"/>
          <p:cNvGrpSpPr>
            <a:grpSpLocks/>
          </p:cNvGrpSpPr>
          <p:nvPr/>
        </p:nvGrpSpPr>
        <p:grpSpPr bwMode="auto">
          <a:xfrm>
            <a:off x="6253163" y="1925638"/>
            <a:ext cx="768350" cy="215900"/>
            <a:chOff x="3939" y="1213"/>
            <a:chExt cx="484" cy="136"/>
          </a:xfrm>
        </p:grpSpPr>
        <p:grpSp>
          <p:nvGrpSpPr>
            <p:cNvPr id="10291" name="Group 86"/>
            <p:cNvGrpSpPr>
              <a:grpSpLocks/>
            </p:cNvGrpSpPr>
            <p:nvPr/>
          </p:nvGrpSpPr>
          <p:grpSpPr bwMode="auto">
            <a:xfrm>
              <a:off x="3939" y="1213"/>
              <a:ext cx="277" cy="135"/>
              <a:chOff x="3939" y="1213"/>
              <a:chExt cx="277" cy="135"/>
            </a:xfrm>
          </p:grpSpPr>
          <p:sp>
            <p:nvSpPr>
              <p:cNvPr id="48215" name="Text Box 50"/>
              <p:cNvSpPr txBox="1">
                <a:spLocks noChangeArrowheads="1"/>
              </p:cNvSpPr>
              <p:nvPr/>
            </p:nvSpPr>
            <p:spPr bwMode="auto">
              <a:xfrm>
                <a:off x="3973" y="1213"/>
                <a:ext cx="243"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a:spAutoFit/>
              </a:bodyPr>
              <a:lstStyle>
                <a:lvl1pPr eaLnBrk="0" hangingPunct="0">
                  <a:defRPr sz="2100">
                    <a:solidFill>
                      <a:schemeClr val="tx1"/>
                    </a:solidFill>
                    <a:latin typeface="Century Gothic" charset="0"/>
                    <a:ea typeface="MS PGothic" charset="0"/>
                    <a:cs typeface="MS PGothic" charset="0"/>
                  </a:defRPr>
                </a:lvl1pPr>
                <a:lvl2pPr marL="742950" indent="-285750" eaLnBrk="0" hangingPunct="0">
                  <a:defRPr sz="2100">
                    <a:solidFill>
                      <a:schemeClr val="tx1"/>
                    </a:solidFill>
                    <a:latin typeface="Century Gothic" charset="0"/>
                    <a:ea typeface="MS PGothic" charset="0"/>
                    <a:cs typeface="MS PGothic" charset="0"/>
                  </a:defRPr>
                </a:lvl2pPr>
                <a:lvl3pPr marL="1143000" indent="-228600" eaLnBrk="0" hangingPunct="0">
                  <a:defRPr sz="2100">
                    <a:solidFill>
                      <a:schemeClr val="tx1"/>
                    </a:solidFill>
                    <a:latin typeface="Century Gothic" charset="0"/>
                    <a:ea typeface="MS PGothic" charset="0"/>
                    <a:cs typeface="MS PGothic" charset="0"/>
                  </a:defRPr>
                </a:lvl3pPr>
                <a:lvl4pPr marL="1600200" indent="-228600" eaLnBrk="0" hangingPunct="0">
                  <a:defRPr sz="2100">
                    <a:solidFill>
                      <a:schemeClr val="tx1"/>
                    </a:solidFill>
                    <a:latin typeface="Century Gothic" charset="0"/>
                    <a:ea typeface="MS PGothic" charset="0"/>
                    <a:cs typeface="MS PGothic" charset="0"/>
                  </a:defRPr>
                </a:lvl4pPr>
                <a:lvl5pPr marL="2057400" indent="-228600" eaLnBrk="0" hangingPunct="0">
                  <a:defRPr sz="2100">
                    <a:solidFill>
                      <a:schemeClr val="tx1"/>
                    </a:solidFill>
                    <a:latin typeface="Century Gothic" charset="0"/>
                    <a:ea typeface="MS PGothic" charset="0"/>
                    <a:cs typeface="MS PGothic" charset="0"/>
                  </a:defRPr>
                </a:lvl5pPr>
                <a:lvl6pPr marL="25146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6pPr>
                <a:lvl7pPr marL="29718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7pPr>
                <a:lvl8pPr marL="34290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8pPr>
                <a:lvl9pPr marL="38862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9pPr>
              </a:lstStyle>
              <a:p>
                <a:pPr eaLnBrk="1" hangingPunct="1"/>
                <a:r>
                  <a:rPr lang="en-US" sz="800" b="0" i="0" dirty="0" smtClean="0">
                    <a:solidFill>
                      <a:srgbClr val="FFFFFF"/>
                    </a:solidFill>
                    <a:effectLst>
                      <a:outerShdw blurRad="38100" dist="38100" dir="2700000" algn="tl">
                        <a:srgbClr val="000000"/>
                      </a:outerShdw>
                    </a:effectLst>
                  </a:rPr>
                  <a:t>2 x</a:t>
                </a:r>
              </a:p>
            </p:txBody>
          </p:sp>
          <p:pic>
            <p:nvPicPr>
              <p:cNvPr id="10296" name="Picture 2" descr="15min"/>
              <p:cNvPicPr>
                <a:picLocks noChangeAspect="1" noChangeArrowheads="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3939" y="1241"/>
                <a:ext cx="75"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0292" name="Group 89"/>
            <p:cNvGrpSpPr>
              <a:grpSpLocks/>
            </p:cNvGrpSpPr>
            <p:nvPr/>
          </p:nvGrpSpPr>
          <p:grpSpPr bwMode="auto">
            <a:xfrm>
              <a:off x="4146" y="1214"/>
              <a:ext cx="277" cy="135"/>
              <a:chOff x="4146" y="1214"/>
              <a:chExt cx="277" cy="135"/>
            </a:xfrm>
          </p:grpSpPr>
          <p:pic>
            <p:nvPicPr>
              <p:cNvPr id="10293" name="Picture 3" descr="30min"/>
              <p:cNvPicPr>
                <a:picLocks noChangeAspect="1" noChangeArrowheads="1"/>
              </p:cNvPicPr>
              <p:nvPr/>
            </p:nvPicPr>
            <p:blipFill>
              <a:blip r:embed="rId9" cstate="email">
                <a:extLst>
                  <a:ext uri="{28A0092B-C50C-407E-A947-70E740481C1C}">
                    <a14:useLocalDpi xmlns:a14="http://schemas.microsoft.com/office/drawing/2010/main" val="0"/>
                  </a:ext>
                </a:extLst>
              </a:blip>
              <a:srcRect/>
              <a:stretch>
                <a:fillRect/>
              </a:stretch>
            </p:blipFill>
            <p:spPr bwMode="auto">
              <a:xfrm>
                <a:off x="4146" y="1241"/>
                <a:ext cx="75"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219" name="Text Box 50"/>
              <p:cNvSpPr txBox="1">
                <a:spLocks noChangeArrowheads="1"/>
              </p:cNvSpPr>
              <p:nvPr/>
            </p:nvSpPr>
            <p:spPr bwMode="auto">
              <a:xfrm>
                <a:off x="4180" y="1214"/>
                <a:ext cx="243"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a:spAutoFit/>
              </a:bodyPr>
              <a:lstStyle>
                <a:lvl1pPr eaLnBrk="0" hangingPunct="0">
                  <a:defRPr sz="2100">
                    <a:solidFill>
                      <a:schemeClr val="tx1"/>
                    </a:solidFill>
                    <a:latin typeface="Century Gothic" charset="0"/>
                    <a:ea typeface="MS PGothic" charset="0"/>
                    <a:cs typeface="MS PGothic" charset="0"/>
                  </a:defRPr>
                </a:lvl1pPr>
                <a:lvl2pPr marL="742950" indent="-285750" eaLnBrk="0" hangingPunct="0">
                  <a:defRPr sz="2100">
                    <a:solidFill>
                      <a:schemeClr val="tx1"/>
                    </a:solidFill>
                    <a:latin typeface="Century Gothic" charset="0"/>
                    <a:ea typeface="MS PGothic" charset="0"/>
                    <a:cs typeface="MS PGothic" charset="0"/>
                  </a:defRPr>
                </a:lvl2pPr>
                <a:lvl3pPr marL="1143000" indent="-228600" eaLnBrk="0" hangingPunct="0">
                  <a:defRPr sz="2100">
                    <a:solidFill>
                      <a:schemeClr val="tx1"/>
                    </a:solidFill>
                    <a:latin typeface="Century Gothic" charset="0"/>
                    <a:ea typeface="MS PGothic" charset="0"/>
                    <a:cs typeface="MS PGothic" charset="0"/>
                  </a:defRPr>
                </a:lvl3pPr>
                <a:lvl4pPr marL="1600200" indent="-228600" eaLnBrk="0" hangingPunct="0">
                  <a:defRPr sz="2100">
                    <a:solidFill>
                      <a:schemeClr val="tx1"/>
                    </a:solidFill>
                    <a:latin typeface="Century Gothic" charset="0"/>
                    <a:ea typeface="MS PGothic" charset="0"/>
                    <a:cs typeface="MS PGothic" charset="0"/>
                  </a:defRPr>
                </a:lvl4pPr>
                <a:lvl5pPr marL="2057400" indent="-228600" eaLnBrk="0" hangingPunct="0">
                  <a:defRPr sz="2100">
                    <a:solidFill>
                      <a:schemeClr val="tx1"/>
                    </a:solidFill>
                    <a:latin typeface="Century Gothic" charset="0"/>
                    <a:ea typeface="MS PGothic" charset="0"/>
                    <a:cs typeface="MS PGothic" charset="0"/>
                  </a:defRPr>
                </a:lvl5pPr>
                <a:lvl6pPr marL="25146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6pPr>
                <a:lvl7pPr marL="29718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7pPr>
                <a:lvl8pPr marL="34290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8pPr>
                <a:lvl9pPr marL="38862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9pPr>
              </a:lstStyle>
              <a:p>
                <a:pPr eaLnBrk="1" hangingPunct="1"/>
                <a:r>
                  <a:rPr lang="en-US" sz="800" b="0" i="0" dirty="0" smtClean="0">
                    <a:solidFill>
                      <a:srgbClr val="FFFFFF"/>
                    </a:solidFill>
                    <a:effectLst>
                      <a:outerShdw blurRad="38100" dist="38100" dir="2700000" algn="tl">
                        <a:srgbClr val="000000"/>
                      </a:outerShdw>
                    </a:effectLst>
                  </a:rPr>
                  <a:t>3 x</a:t>
                </a:r>
              </a:p>
            </p:txBody>
          </p:sp>
        </p:grpSp>
      </p:grpSp>
      <p:grpSp>
        <p:nvGrpSpPr>
          <p:cNvPr id="10263" name="Group 92"/>
          <p:cNvGrpSpPr>
            <a:grpSpLocks/>
          </p:cNvGrpSpPr>
          <p:nvPr/>
        </p:nvGrpSpPr>
        <p:grpSpPr bwMode="auto">
          <a:xfrm>
            <a:off x="9631363" y="1922463"/>
            <a:ext cx="768350" cy="215900"/>
            <a:chOff x="6067" y="1211"/>
            <a:chExt cx="484" cy="136"/>
          </a:xfrm>
        </p:grpSpPr>
        <p:grpSp>
          <p:nvGrpSpPr>
            <p:cNvPr id="10285" name="Group 93"/>
            <p:cNvGrpSpPr>
              <a:grpSpLocks/>
            </p:cNvGrpSpPr>
            <p:nvPr/>
          </p:nvGrpSpPr>
          <p:grpSpPr bwMode="auto">
            <a:xfrm>
              <a:off x="6067" y="1211"/>
              <a:ext cx="277" cy="135"/>
              <a:chOff x="6067" y="1211"/>
              <a:chExt cx="277" cy="135"/>
            </a:xfrm>
          </p:grpSpPr>
          <p:sp>
            <p:nvSpPr>
              <p:cNvPr id="48222" name="Text Box 50"/>
              <p:cNvSpPr txBox="1">
                <a:spLocks noChangeArrowheads="1"/>
              </p:cNvSpPr>
              <p:nvPr/>
            </p:nvSpPr>
            <p:spPr bwMode="auto">
              <a:xfrm>
                <a:off x="6101" y="1211"/>
                <a:ext cx="243"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a:spAutoFit/>
              </a:bodyPr>
              <a:lstStyle>
                <a:lvl1pPr eaLnBrk="0" hangingPunct="0">
                  <a:defRPr sz="2100">
                    <a:solidFill>
                      <a:schemeClr val="tx1"/>
                    </a:solidFill>
                    <a:latin typeface="Century Gothic" charset="0"/>
                    <a:ea typeface="MS PGothic" charset="0"/>
                    <a:cs typeface="MS PGothic" charset="0"/>
                  </a:defRPr>
                </a:lvl1pPr>
                <a:lvl2pPr marL="742950" indent="-285750" eaLnBrk="0" hangingPunct="0">
                  <a:defRPr sz="2100">
                    <a:solidFill>
                      <a:schemeClr val="tx1"/>
                    </a:solidFill>
                    <a:latin typeface="Century Gothic" charset="0"/>
                    <a:ea typeface="MS PGothic" charset="0"/>
                    <a:cs typeface="MS PGothic" charset="0"/>
                  </a:defRPr>
                </a:lvl2pPr>
                <a:lvl3pPr marL="1143000" indent="-228600" eaLnBrk="0" hangingPunct="0">
                  <a:defRPr sz="2100">
                    <a:solidFill>
                      <a:schemeClr val="tx1"/>
                    </a:solidFill>
                    <a:latin typeface="Century Gothic" charset="0"/>
                    <a:ea typeface="MS PGothic" charset="0"/>
                    <a:cs typeface="MS PGothic" charset="0"/>
                  </a:defRPr>
                </a:lvl3pPr>
                <a:lvl4pPr marL="1600200" indent="-228600" eaLnBrk="0" hangingPunct="0">
                  <a:defRPr sz="2100">
                    <a:solidFill>
                      <a:schemeClr val="tx1"/>
                    </a:solidFill>
                    <a:latin typeface="Century Gothic" charset="0"/>
                    <a:ea typeface="MS PGothic" charset="0"/>
                    <a:cs typeface="MS PGothic" charset="0"/>
                  </a:defRPr>
                </a:lvl4pPr>
                <a:lvl5pPr marL="2057400" indent="-228600" eaLnBrk="0" hangingPunct="0">
                  <a:defRPr sz="2100">
                    <a:solidFill>
                      <a:schemeClr val="tx1"/>
                    </a:solidFill>
                    <a:latin typeface="Century Gothic" charset="0"/>
                    <a:ea typeface="MS PGothic" charset="0"/>
                    <a:cs typeface="MS PGothic" charset="0"/>
                  </a:defRPr>
                </a:lvl5pPr>
                <a:lvl6pPr marL="25146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6pPr>
                <a:lvl7pPr marL="29718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7pPr>
                <a:lvl8pPr marL="34290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8pPr>
                <a:lvl9pPr marL="38862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9pPr>
              </a:lstStyle>
              <a:p>
                <a:pPr eaLnBrk="1" hangingPunct="1"/>
                <a:r>
                  <a:rPr lang="en-US" sz="800" b="0" i="0" dirty="0" smtClean="0">
                    <a:solidFill>
                      <a:srgbClr val="FFFFFF"/>
                    </a:solidFill>
                    <a:effectLst>
                      <a:outerShdw blurRad="38100" dist="38100" dir="2700000" algn="tl">
                        <a:srgbClr val="000000"/>
                      </a:outerShdw>
                    </a:effectLst>
                  </a:rPr>
                  <a:t>2 x</a:t>
                </a:r>
              </a:p>
            </p:txBody>
          </p:sp>
          <p:pic>
            <p:nvPicPr>
              <p:cNvPr id="10290" name="Picture 2" descr="15min"/>
              <p:cNvPicPr>
                <a:picLocks noChangeAspect="1" noChangeArrowheads="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6067" y="1239"/>
                <a:ext cx="75"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0286" name="Group 96"/>
            <p:cNvGrpSpPr>
              <a:grpSpLocks/>
            </p:cNvGrpSpPr>
            <p:nvPr/>
          </p:nvGrpSpPr>
          <p:grpSpPr bwMode="auto">
            <a:xfrm>
              <a:off x="6274" y="1212"/>
              <a:ext cx="277" cy="135"/>
              <a:chOff x="6274" y="1212"/>
              <a:chExt cx="277" cy="135"/>
            </a:xfrm>
          </p:grpSpPr>
          <p:pic>
            <p:nvPicPr>
              <p:cNvPr id="10287" name="Picture 3" descr="30min"/>
              <p:cNvPicPr>
                <a:picLocks noChangeAspect="1" noChangeArrowheads="1"/>
              </p:cNvPicPr>
              <p:nvPr/>
            </p:nvPicPr>
            <p:blipFill>
              <a:blip r:embed="rId9" cstate="email">
                <a:extLst>
                  <a:ext uri="{28A0092B-C50C-407E-A947-70E740481C1C}">
                    <a14:useLocalDpi xmlns:a14="http://schemas.microsoft.com/office/drawing/2010/main" val="0"/>
                  </a:ext>
                </a:extLst>
              </a:blip>
              <a:srcRect/>
              <a:stretch>
                <a:fillRect/>
              </a:stretch>
            </p:blipFill>
            <p:spPr bwMode="auto">
              <a:xfrm>
                <a:off x="6274" y="1239"/>
                <a:ext cx="75"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226" name="Text Box 50"/>
              <p:cNvSpPr txBox="1">
                <a:spLocks noChangeArrowheads="1"/>
              </p:cNvSpPr>
              <p:nvPr/>
            </p:nvSpPr>
            <p:spPr bwMode="auto">
              <a:xfrm>
                <a:off x="6308" y="1212"/>
                <a:ext cx="243"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a:spAutoFit/>
              </a:bodyPr>
              <a:lstStyle>
                <a:lvl1pPr eaLnBrk="0" hangingPunct="0">
                  <a:defRPr sz="2100">
                    <a:solidFill>
                      <a:schemeClr val="tx1"/>
                    </a:solidFill>
                    <a:latin typeface="Century Gothic" charset="0"/>
                    <a:ea typeface="MS PGothic" charset="0"/>
                    <a:cs typeface="MS PGothic" charset="0"/>
                  </a:defRPr>
                </a:lvl1pPr>
                <a:lvl2pPr marL="742950" indent="-285750" eaLnBrk="0" hangingPunct="0">
                  <a:defRPr sz="2100">
                    <a:solidFill>
                      <a:schemeClr val="tx1"/>
                    </a:solidFill>
                    <a:latin typeface="Century Gothic" charset="0"/>
                    <a:ea typeface="MS PGothic" charset="0"/>
                    <a:cs typeface="MS PGothic" charset="0"/>
                  </a:defRPr>
                </a:lvl2pPr>
                <a:lvl3pPr marL="1143000" indent="-228600" eaLnBrk="0" hangingPunct="0">
                  <a:defRPr sz="2100">
                    <a:solidFill>
                      <a:schemeClr val="tx1"/>
                    </a:solidFill>
                    <a:latin typeface="Century Gothic" charset="0"/>
                    <a:ea typeface="MS PGothic" charset="0"/>
                    <a:cs typeface="MS PGothic" charset="0"/>
                  </a:defRPr>
                </a:lvl3pPr>
                <a:lvl4pPr marL="1600200" indent="-228600" eaLnBrk="0" hangingPunct="0">
                  <a:defRPr sz="2100">
                    <a:solidFill>
                      <a:schemeClr val="tx1"/>
                    </a:solidFill>
                    <a:latin typeface="Century Gothic" charset="0"/>
                    <a:ea typeface="MS PGothic" charset="0"/>
                    <a:cs typeface="MS PGothic" charset="0"/>
                  </a:defRPr>
                </a:lvl4pPr>
                <a:lvl5pPr marL="2057400" indent="-228600" eaLnBrk="0" hangingPunct="0">
                  <a:defRPr sz="2100">
                    <a:solidFill>
                      <a:schemeClr val="tx1"/>
                    </a:solidFill>
                    <a:latin typeface="Century Gothic" charset="0"/>
                    <a:ea typeface="MS PGothic" charset="0"/>
                    <a:cs typeface="MS PGothic" charset="0"/>
                  </a:defRPr>
                </a:lvl5pPr>
                <a:lvl6pPr marL="25146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6pPr>
                <a:lvl7pPr marL="29718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7pPr>
                <a:lvl8pPr marL="34290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8pPr>
                <a:lvl9pPr marL="38862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9pPr>
              </a:lstStyle>
              <a:p>
                <a:pPr eaLnBrk="1" hangingPunct="1"/>
                <a:r>
                  <a:rPr lang="en-US" sz="800" b="0" i="0" dirty="0" smtClean="0">
                    <a:solidFill>
                      <a:srgbClr val="FFFFFF"/>
                    </a:solidFill>
                    <a:effectLst>
                      <a:outerShdw blurRad="38100" dist="38100" dir="2700000" algn="tl">
                        <a:srgbClr val="000000"/>
                      </a:outerShdw>
                    </a:effectLst>
                  </a:rPr>
                  <a:t>3 x</a:t>
                </a:r>
              </a:p>
            </p:txBody>
          </p:sp>
        </p:grpSp>
      </p:grpSp>
      <p:grpSp>
        <p:nvGrpSpPr>
          <p:cNvPr id="10264" name="Group 99"/>
          <p:cNvGrpSpPr>
            <a:grpSpLocks/>
          </p:cNvGrpSpPr>
          <p:nvPr/>
        </p:nvGrpSpPr>
        <p:grpSpPr bwMode="auto">
          <a:xfrm>
            <a:off x="2874963" y="4814888"/>
            <a:ext cx="768350" cy="215900"/>
            <a:chOff x="1811" y="3033"/>
            <a:chExt cx="484" cy="136"/>
          </a:xfrm>
        </p:grpSpPr>
        <p:grpSp>
          <p:nvGrpSpPr>
            <p:cNvPr id="10279" name="Group 100"/>
            <p:cNvGrpSpPr>
              <a:grpSpLocks/>
            </p:cNvGrpSpPr>
            <p:nvPr/>
          </p:nvGrpSpPr>
          <p:grpSpPr bwMode="auto">
            <a:xfrm>
              <a:off x="1811" y="3033"/>
              <a:ext cx="277" cy="135"/>
              <a:chOff x="1811" y="3033"/>
              <a:chExt cx="277" cy="135"/>
            </a:xfrm>
          </p:grpSpPr>
          <p:sp>
            <p:nvSpPr>
              <p:cNvPr id="48229" name="Text Box 50"/>
              <p:cNvSpPr txBox="1">
                <a:spLocks noChangeArrowheads="1"/>
              </p:cNvSpPr>
              <p:nvPr/>
            </p:nvSpPr>
            <p:spPr bwMode="auto">
              <a:xfrm>
                <a:off x="1845" y="3033"/>
                <a:ext cx="243"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a:spAutoFit/>
              </a:bodyPr>
              <a:lstStyle>
                <a:lvl1pPr eaLnBrk="0" hangingPunct="0">
                  <a:defRPr sz="2100">
                    <a:solidFill>
                      <a:schemeClr val="tx1"/>
                    </a:solidFill>
                    <a:latin typeface="Century Gothic" charset="0"/>
                    <a:ea typeface="MS PGothic" charset="0"/>
                    <a:cs typeface="MS PGothic" charset="0"/>
                  </a:defRPr>
                </a:lvl1pPr>
                <a:lvl2pPr marL="742950" indent="-285750" eaLnBrk="0" hangingPunct="0">
                  <a:defRPr sz="2100">
                    <a:solidFill>
                      <a:schemeClr val="tx1"/>
                    </a:solidFill>
                    <a:latin typeface="Century Gothic" charset="0"/>
                    <a:ea typeface="MS PGothic" charset="0"/>
                    <a:cs typeface="MS PGothic" charset="0"/>
                  </a:defRPr>
                </a:lvl2pPr>
                <a:lvl3pPr marL="1143000" indent="-228600" eaLnBrk="0" hangingPunct="0">
                  <a:defRPr sz="2100">
                    <a:solidFill>
                      <a:schemeClr val="tx1"/>
                    </a:solidFill>
                    <a:latin typeface="Century Gothic" charset="0"/>
                    <a:ea typeface="MS PGothic" charset="0"/>
                    <a:cs typeface="MS PGothic" charset="0"/>
                  </a:defRPr>
                </a:lvl3pPr>
                <a:lvl4pPr marL="1600200" indent="-228600" eaLnBrk="0" hangingPunct="0">
                  <a:defRPr sz="2100">
                    <a:solidFill>
                      <a:schemeClr val="tx1"/>
                    </a:solidFill>
                    <a:latin typeface="Century Gothic" charset="0"/>
                    <a:ea typeface="MS PGothic" charset="0"/>
                    <a:cs typeface="MS PGothic" charset="0"/>
                  </a:defRPr>
                </a:lvl4pPr>
                <a:lvl5pPr marL="2057400" indent="-228600" eaLnBrk="0" hangingPunct="0">
                  <a:defRPr sz="2100">
                    <a:solidFill>
                      <a:schemeClr val="tx1"/>
                    </a:solidFill>
                    <a:latin typeface="Century Gothic" charset="0"/>
                    <a:ea typeface="MS PGothic" charset="0"/>
                    <a:cs typeface="MS PGothic" charset="0"/>
                  </a:defRPr>
                </a:lvl5pPr>
                <a:lvl6pPr marL="25146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6pPr>
                <a:lvl7pPr marL="29718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7pPr>
                <a:lvl8pPr marL="34290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8pPr>
                <a:lvl9pPr marL="38862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9pPr>
              </a:lstStyle>
              <a:p>
                <a:pPr eaLnBrk="1" hangingPunct="1"/>
                <a:r>
                  <a:rPr lang="en-US" sz="800" b="0" i="0" dirty="0" smtClean="0">
                    <a:solidFill>
                      <a:srgbClr val="FFFFFF"/>
                    </a:solidFill>
                    <a:effectLst>
                      <a:outerShdw blurRad="38100" dist="38100" dir="2700000" algn="tl">
                        <a:srgbClr val="000000"/>
                      </a:outerShdw>
                    </a:effectLst>
                  </a:rPr>
                  <a:t>2 x</a:t>
                </a:r>
              </a:p>
            </p:txBody>
          </p:sp>
          <p:pic>
            <p:nvPicPr>
              <p:cNvPr id="10284" name="Picture 2" descr="15min"/>
              <p:cNvPicPr>
                <a:picLocks noChangeAspect="1" noChangeArrowheads="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1811" y="3061"/>
                <a:ext cx="75"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0280" name="Group 103"/>
            <p:cNvGrpSpPr>
              <a:grpSpLocks/>
            </p:cNvGrpSpPr>
            <p:nvPr/>
          </p:nvGrpSpPr>
          <p:grpSpPr bwMode="auto">
            <a:xfrm>
              <a:off x="2018" y="3034"/>
              <a:ext cx="277" cy="135"/>
              <a:chOff x="2018" y="3034"/>
              <a:chExt cx="277" cy="135"/>
            </a:xfrm>
          </p:grpSpPr>
          <p:pic>
            <p:nvPicPr>
              <p:cNvPr id="10281" name="Picture 3" descr="30min"/>
              <p:cNvPicPr>
                <a:picLocks noChangeAspect="1" noChangeArrowheads="1"/>
              </p:cNvPicPr>
              <p:nvPr/>
            </p:nvPicPr>
            <p:blipFill>
              <a:blip r:embed="rId9" cstate="email">
                <a:extLst>
                  <a:ext uri="{28A0092B-C50C-407E-A947-70E740481C1C}">
                    <a14:useLocalDpi xmlns:a14="http://schemas.microsoft.com/office/drawing/2010/main" val="0"/>
                  </a:ext>
                </a:extLst>
              </a:blip>
              <a:srcRect/>
              <a:stretch>
                <a:fillRect/>
              </a:stretch>
            </p:blipFill>
            <p:spPr bwMode="auto">
              <a:xfrm>
                <a:off x="2018" y="3061"/>
                <a:ext cx="75"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233" name="Text Box 50"/>
              <p:cNvSpPr txBox="1">
                <a:spLocks noChangeArrowheads="1"/>
              </p:cNvSpPr>
              <p:nvPr/>
            </p:nvSpPr>
            <p:spPr bwMode="auto">
              <a:xfrm>
                <a:off x="2052" y="3034"/>
                <a:ext cx="243"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a:spAutoFit/>
              </a:bodyPr>
              <a:lstStyle>
                <a:lvl1pPr eaLnBrk="0" hangingPunct="0">
                  <a:defRPr sz="2100">
                    <a:solidFill>
                      <a:schemeClr val="tx1"/>
                    </a:solidFill>
                    <a:latin typeface="Century Gothic" charset="0"/>
                    <a:ea typeface="MS PGothic" charset="0"/>
                    <a:cs typeface="MS PGothic" charset="0"/>
                  </a:defRPr>
                </a:lvl1pPr>
                <a:lvl2pPr marL="742950" indent="-285750" eaLnBrk="0" hangingPunct="0">
                  <a:defRPr sz="2100">
                    <a:solidFill>
                      <a:schemeClr val="tx1"/>
                    </a:solidFill>
                    <a:latin typeface="Century Gothic" charset="0"/>
                    <a:ea typeface="MS PGothic" charset="0"/>
                    <a:cs typeface="MS PGothic" charset="0"/>
                  </a:defRPr>
                </a:lvl2pPr>
                <a:lvl3pPr marL="1143000" indent="-228600" eaLnBrk="0" hangingPunct="0">
                  <a:defRPr sz="2100">
                    <a:solidFill>
                      <a:schemeClr val="tx1"/>
                    </a:solidFill>
                    <a:latin typeface="Century Gothic" charset="0"/>
                    <a:ea typeface="MS PGothic" charset="0"/>
                    <a:cs typeface="MS PGothic" charset="0"/>
                  </a:defRPr>
                </a:lvl3pPr>
                <a:lvl4pPr marL="1600200" indent="-228600" eaLnBrk="0" hangingPunct="0">
                  <a:defRPr sz="2100">
                    <a:solidFill>
                      <a:schemeClr val="tx1"/>
                    </a:solidFill>
                    <a:latin typeface="Century Gothic" charset="0"/>
                    <a:ea typeface="MS PGothic" charset="0"/>
                    <a:cs typeface="MS PGothic" charset="0"/>
                  </a:defRPr>
                </a:lvl4pPr>
                <a:lvl5pPr marL="2057400" indent="-228600" eaLnBrk="0" hangingPunct="0">
                  <a:defRPr sz="2100">
                    <a:solidFill>
                      <a:schemeClr val="tx1"/>
                    </a:solidFill>
                    <a:latin typeface="Century Gothic" charset="0"/>
                    <a:ea typeface="MS PGothic" charset="0"/>
                    <a:cs typeface="MS PGothic" charset="0"/>
                  </a:defRPr>
                </a:lvl5pPr>
                <a:lvl6pPr marL="25146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6pPr>
                <a:lvl7pPr marL="29718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7pPr>
                <a:lvl8pPr marL="34290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8pPr>
                <a:lvl9pPr marL="38862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9pPr>
              </a:lstStyle>
              <a:p>
                <a:pPr eaLnBrk="1" hangingPunct="1"/>
                <a:r>
                  <a:rPr lang="en-US" sz="800" b="0" i="0" dirty="0" smtClean="0">
                    <a:solidFill>
                      <a:srgbClr val="FFFFFF"/>
                    </a:solidFill>
                    <a:effectLst>
                      <a:outerShdw blurRad="38100" dist="38100" dir="2700000" algn="tl">
                        <a:srgbClr val="000000"/>
                      </a:outerShdw>
                    </a:effectLst>
                  </a:rPr>
                  <a:t>3 x</a:t>
                </a:r>
              </a:p>
            </p:txBody>
          </p:sp>
        </p:grpSp>
      </p:grpSp>
      <p:grpSp>
        <p:nvGrpSpPr>
          <p:cNvPr id="10265" name="Group 106"/>
          <p:cNvGrpSpPr>
            <a:grpSpLocks/>
          </p:cNvGrpSpPr>
          <p:nvPr/>
        </p:nvGrpSpPr>
        <p:grpSpPr bwMode="auto">
          <a:xfrm>
            <a:off x="6272213" y="4811713"/>
            <a:ext cx="768350" cy="215900"/>
            <a:chOff x="3951" y="3031"/>
            <a:chExt cx="484" cy="136"/>
          </a:xfrm>
        </p:grpSpPr>
        <p:grpSp>
          <p:nvGrpSpPr>
            <p:cNvPr id="10273" name="Group 107"/>
            <p:cNvGrpSpPr>
              <a:grpSpLocks/>
            </p:cNvGrpSpPr>
            <p:nvPr/>
          </p:nvGrpSpPr>
          <p:grpSpPr bwMode="auto">
            <a:xfrm>
              <a:off x="3951" y="3031"/>
              <a:ext cx="277" cy="135"/>
              <a:chOff x="3951" y="3031"/>
              <a:chExt cx="277" cy="135"/>
            </a:xfrm>
          </p:grpSpPr>
          <p:sp>
            <p:nvSpPr>
              <p:cNvPr id="48236" name="Text Box 50"/>
              <p:cNvSpPr txBox="1">
                <a:spLocks noChangeArrowheads="1"/>
              </p:cNvSpPr>
              <p:nvPr/>
            </p:nvSpPr>
            <p:spPr bwMode="auto">
              <a:xfrm>
                <a:off x="3985" y="3031"/>
                <a:ext cx="243"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a:spAutoFit/>
              </a:bodyPr>
              <a:lstStyle>
                <a:lvl1pPr eaLnBrk="0" hangingPunct="0">
                  <a:defRPr sz="2100">
                    <a:solidFill>
                      <a:schemeClr val="tx1"/>
                    </a:solidFill>
                    <a:latin typeface="Century Gothic" charset="0"/>
                    <a:ea typeface="MS PGothic" charset="0"/>
                    <a:cs typeface="MS PGothic" charset="0"/>
                  </a:defRPr>
                </a:lvl1pPr>
                <a:lvl2pPr marL="742950" indent="-285750" eaLnBrk="0" hangingPunct="0">
                  <a:defRPr sz="2100">
                    <a:solidFill>
                      <a:schemeClr val="tx1"/>
                    </a:solidFill>
                    <a:latin typeface="Century Gothic" charset="0"/>
                    <a:ea typeface="MS PGothic" charset="0"/>
                    <a:cs typeface="MS PGothic" charset="0"/>
                  </a:defRPr>
                </a:lvl2pPr>
                <a:lvl3pPr marL="1143000" indent="-228600" eaLnBrk="0" hangingPunct="0">
                  <a:defRPr sz="2100">
                    <a:solidFill>
                      <a:schemeClr val="tx1"/>
                    </a:solidFill>
                    <a:latin typeface="Century Gothic" charset="0"/>
                    <a:ea typeface="MS PGothic" charset="0"/>
                    <a:cs typeface="MS PGothic" charset="0"/>
                  </a:defRPr>
                </a:lvl3pPr>
                <a:lvl4pPr marL="1600200" indent="-228600" eaLnBrk="0" hangingPunct="0">
                  <a:defRPr sz="2100">
                    <a:solidFill>
                      <a:schemeClr val="tx1"/>
                    </a:solidFill>
                    <a:latin typeface="Century Gothic" charset="0"/>
                    <a:ea typeface="MS PGothic" charset="0"/>
                    <a:cs typeface="MS PGothic" charset="0"/>
                  </a:defRPr>
                </a:lvl4pPr>
                <a:lvl5pPr marL="2057400" indent="-228600" eaLnBrk="0" hangingPunct="0">
                  <a:defRPr sz="2100">
                    <a:solidFill>
                      <a:schemeClr val="tx1"/>
                    </a:solidFill>
                    <a:latin typeface="Century Gothic" charset="0"/>
                    <a:ea typeface="MS PGothic" charset="0"/>
                    <a:cs typeface="MS PGothic" charset="0"/>
                  </a:defRPr>
                </a:lvl5pPr>
                <a:lvl6pPr marL="25146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6pPr>
                <a:lvl7pPr marL="29718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7pPr>
                <a:lvl8pPr marL="34290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8pPr>
                <a:lvl9pPr marL="38862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9pPr>
              </a:lstStyle>
              <a:p>
                <a:pPr eaLnBrk="1" hangingPunct="1"/>
                <a:r>
                  <a:rPr lang="en-US" sz="800" b="0" i="0" dirty="0" smtClean="0">
                    <a:solidFill>
                      <a:srgbClr val="FFFFFF"/>
                    </a:solidFill>
                    <a:effectLst>
                      <a:outerShdw blurRad="38100" dist="38100" dir="2700000" algn="tl">
                        <a:srgbClr val="000000"/>
                      </a:outerShdw>
                    </a:effectLst>
                  </a:rPr>
                  <a:t>2 x</a:t>
                </a:r>
              </a:p>
            </p:txBody>
          </p:sp>
          <p:pic>
            <p:nvPicPr>
              <p:cNvPr id="10278" name="Picture 2" descr="15min"/>
              <p:cNvPicPr>
                <a:picLocks noChangeAspect="1" noChangeArrowheads="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3951" y="3059"/>
                <a:ext cx="75"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0274" name="Group 110"/>
            <p:cNvGrpSpPr>
              <a:grpSpLocks/>
            </p:cNvGrpSpPr>
            <p:nvPr/>
          </p:nvGrpSpPr>
          <p:grpSpPr bwMode="auto">
            <a:xfrm>
              <a:off x="4158" y="3032"/>
              <a:ext cx="277" cy="135"/>
              <a:chOff x="4158" y="3032"/>
              <a:chExt cx="277" cy="135"/>
            </a:xfrm>
          </p:grpSpPr>
          <p:pic>
            <p:nvPicPr>
              <p:cNvPr id="10275" name="Picture 3" descr="30min"/>
              <p:cNvPicPr>
                <a:picLocks noChangeAspect="1" noChangeArrowheads="1"/>
              </p:cNvPicPr>
              <p:nvPr/>
            </p:nvPicPr>
            <p:blipFill>
              <a:blip r:embed="rId9" cstate="email">
                <a:extLst>
                  <a:ext uri="{28A0092B-C50C-407E-A947-70E740481C1C}">
                    <a14:useLocalDpi xmlns:a14="http://schemas.microsoft.com/office/drawing/2010/main" val="0"/>
                  </a:ext>
                </a:extLst>
              </a:blip>
              <a:srcRect/>
              <a:stretch>
                <a:fillRect/>
              </a:stretch>
            </p:blipFill>
            <p:spPr bwMode="auto">
              <a:xfrm>
                <a:off x="4158" y="3059"/>
                <a:ext cx="75"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240" name="Text Box 50"/>
              <p:cNvSpPr txBox="1">
                <a:spLocks noChangeArrowheads="1"/>
              </p:cNvSpPr>
              <p:nvPr/>
            </p:nvSpPr>
            <p:spPr bwMode="auto">
              <a:xfrm>
                <a:off x="4192" y="3032"/>
                <a:ext cx="243"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a:spAutoFit/>
              </a:bodyPr>
              <a:lstStyle>
                <a:lvl1pPr eaLnBrk="0" hangingPunct="0">
                  <a:defRPr sz="2100">
                    <a:solidFill>
                      <a:schemeClr val="tx1"/>
                    </a:solidFill>
                    <a:latin typeface="Century Gothic" charset="0"/>
                    <a:ea typeface="MS PGothic" charset="0"/>
                    <a:cs typeface="MS PGothic" charset="0"/>
                  </a:defRPr>
                </a:lvl1pPr>
                <a:lvl2pPr marL="742950" indent="-285750" eaLnBrk="0" hangingPunct="0">
                  <a:defRPr sz="2100">
                    <a:solidFill>
                      <a:schemeClr val="tx1"/>
                    </a:solidFill>
                    <a:latin typeface="Century Gothic" charset="0"/>
                    <a:ea typeface="MS PGothic" charset="0"/>
                    <a:cs typeface="MS PGothic" charset="0"/>
                  </a:defRPr>
                </a:lvl2pPr>
                <a:lvl3pPr marL="1143000" indent="-228600" eaLnBrk="0" hangingPunct="0">
                  <a:defRPr sz="2100">
                    <a:solidFill>
                      <a:schemeClr val="tx1"/>
                    </a:solidFill>
                    <a:latin typeface="Century Gothic" charset="0"/>
                    <a:ea typeface="MS PGothic" charset="0"/>
                    <a:cs typeface="MS PGothic" charset="0"/>
                  </a:defRPr>
                </a:lvl3pPr>
                <a:lvl4pPr marL="1600200" indent="-228600" eaLnBrk="0" hangingPunct="0">
                  <a:defRPr sz="2100">
                    <a:solidFill>
                      <a:schemeClr val="tx1"/>
                    </a:solidFill>
                    <a:latin typeface="Century Gothic" charset="0"/>
                    <a:ea typeface="MS PGothic" charset="0"/>
                    <a:cs typeface="MS PGothic" charset="0"/>
                  </a:defRPr>
                </a:lvl4pPr>
                <a:lvl5pPr marL="2057400" indent="-228600" eaLnBrk="0" hangingPunct="0">
                  <a:defRPr sz="2100">
                    <a:solidFill>
                      <a:schemeClr val="tx1"/>
                    </a:solidFill>
                    <a:latin typeface="Century Gothic" charset="0"/>
                    <a:ea typeface="MS PGothic" charset="0"/>
                    <a:cs typeface="MS PGothic" charset="0"/>
                  </a:defRPr>
                </a:lvl5pPr>
                <a:lvl6pPr marL="25146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6pPr>
                <a:lvl7pPr marL="29718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7pPr>
                <a:lvl8pPr marL="34290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8pPr>
                <a:lvl9pPr marL="38862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9pPr>
              </a:lstStyle>
              <a:p>
                <a:pPr eaLnBrk="1" hangingPunct="1"/>
                <a:r>
                  <a:rPr lang="en-US" sz="800" b="0" i="0" dirty="0" smtClean="0">
                    <a:solidFill>
                      <a:srgbClr val="FFFFFF"/>
                    </a:solidFill>
                    <a:effectLst>
                      <a:outerShdw blurRad="38100" dist="38100" dir="2700000" algn="tl">
                        <a:srgbClr val="000000"/>
                      </a:outerShdw>
                    </a:effectLst>
                  </a:rPr>
                  <a:t>3 x</a:t>
                </a:r>
              </a:p>
            </p:txBody>
          </p:sp>
        </p:grpSp>
      </p:grpSp>
      <p:grpSp>
        <p:nvGrpSpPr>
          <p:cNvPr id="10266" name="Group 113"/>
          <p:cNvGrpSpPr>
            <a:grpSpLocks/>
          </p:cNvGrpSpPr>
          <p:nvPr/>
        </p:nvGrpSpPr>
        <p:grpSpPr bwMode="auto">
          <a:xfrm>
            <a:off x="9934575" y="4867275"/>
            <a:ext cx="263525" cy="130175"/>
            <a:chOff x="6258" y="3066"/>
            <a:chExt cx="166" cy="82"/>
          </a:xfrm>
        </p:grpSpPr>
        <p:pic>
          <p:nvPicPr>
            <p:cNvPr id="10271" name="Picture 2" descr="15min"/>
            <p:cNvPicPr>
              <a:picLocks noChangeAspect="1" noChangeArrowheads="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6258" y="3068"/>
              <a:ext cx="75"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2" name="Picture 3" descr="30min"/>
            <p:cNvPicPr>
              <a:picLocks noChangeAspect="1" noChangeArrowheads="1"/>
            </p:cNvPicPr>
            <p:nvPr/>
          </p:nvPicPr>
          <p:blipFill>
            <a:blip r:embed="rId9" cstate="email">
              <a:extLst>
                <a:ext uri="{28A0092B-C50C-407E-A947-70E740481C1C}">
                  <a14:useLocalDpi xmlns:a14="http://schemas.microsoft.com/office/drawing/2010/main" val="0"/>
                </a:ext>
              </a:extLst>
            </a:blip>
            <a:srcRect/>
            <a:stretch>
              <a:fillRect/>
            </a:stretch>
          </p:blipFill>
          <p:spPr bwMode="auto">
            <a:xfrm>
              <a:off x="6349" y="3066"/>
              <a:ext cx="75"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0267" name="Rectangle 116"/>
          <p:cNvSpPr>
            <a:spLocks noChangeArrowheads="1"/>
          </p:cNvSpPr>
          <p:nvPr/>
        </p:nvSpPr>
        <p:spPr bwMode="auto">
          <a:xfrm>
            <a:off x="3978275" y="147638"/>
            <a:ext cx="4314825" cy="11382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398">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0000" tIns="45000" rIns="90000" bIns="45000">
            <a:spAutoFit/>
          </a:bodyPr>
          <a:lstStyle/>
          <a:p>
            <a:pPr defTabSz="449263">
              <a:spcBef>
                <a:spcPts val="900"/>
              </a:spcBef>
              <a:buClr>
                <a:srgbClr val="000000"/>
              </a:buClr>
              <a:buSzPct val="100000"/>
              <a:buFont typeface="Times New Roman" charset="0"/>
              <a:buNone/>
              <a:tabLst>
                <a:tab pos="723900" algn="l"/>
                <a:tab pos="1447800" algn="l"/>
                <a:tab pos="2171700" algn="l"/>
                <a:tab pos="2895600" algn="l"/>
                <a:tab pos="3619500" algn="l"/>
                <a:tab pos="4343400" algn="l"/>
                <a:tab pos="5067300" algn="l"/>
              </a:tabLst>
            </a:pPr>
            <a:r>
              <a:rPr lang="en-US" sz="2800" b="0" i="0" dirty="0" smtClean="0">
                <a:solidFill>
                  <a:srgbClr val="B5A692"/>
                </a:solidFill>
              </a:rPr>
              <a:t>STEP 4 FACE TREATMENT</a:t>
            </a:r>
            <a:r>
              <a:rPr lang="en-US" sz="2100" b="0" i="0" dirty="0" smtClean="0">
                <a:solidFill>
                  <a:srgbClr val="000000"/>
                </a:solidFill>
                <a:latin typeface="Arial" pitchFamily="18" charset="0"/>
              </a:rPr>
              <a:t> </a:t>
            </a:r>
            <a:r>
              <a:rPr lang="en-US" sz="3200" dirty="0" smtClean="0"/>
              <a:t/>
            </a:r>
            <a:br>
              <a:rPr lang="en-US" sz="3200" dirty="0" smtClean="0"/>
            </a:br>
            <a:r>
              <a:rPr lang="en-US" sz="2000" b="0" i="0" dirty="0" smtClean="0">
                <a:solidFill>
                  <a:srgbClr val="B5A692"/>
                </a:solidFill>
              </a:rPr>
              <a:t>CICATRIZING </a:t>
            </a:r>
            <a:r>
              <a:rPr lang="en-US" sz="2000" dirty="0" smtClean="0"/>
              <a:t/>
            </a:r>
            <a:br>
              <a:rPr lang="en-US" sz="2000" dirty="0" smtClean="0"/>
            </a:br>
            <a:r>
              <a:rPr lang="en-US" sz="2000" b="0" i="0" dirty="0" smtClean="0">
                <a:solidFill>
                  <a:srgbClr val="B5A692"/>
                </a:solidFill>
              </a:rPr>
              <a:t>AND CORRECTIVE NAPPAGE</a:t>
            </a:r>
          </a:p>
        </p:txBody>
      </p:sp>
      <p:pic>
        <p:nvPicPr>
          <p:cNvPr id="10268" name="Picture 83"/>
          <p:cNvPicPr>
            <a:picLocks noChangeAspect="1" noChangeArrowheads="1"/>
          </p:cNvPicPr>
          <p:nvPr/>
        </p:nvPicPr>
        <p:blipFill>
          <a:blip r:embed="rId10" cstate="email">
            <a:extLst>
              <a:ext uri="{28A0092B-C50C-407E-A947-70E740481C1C}">
                <a14:useLocalDpi xmlns:a14="http://schemas.microsoft.com/office/drawing/2010/main" val="0"/>
              </a:ext>
            </a:extLst>
          </a:blip>
          <a:srcRect l="9644" t="15198" r="12170" b="9671"/>
          <a:stretch>
            <a:fillRect/>
          </a:stretch>
        </p:blipFill>
        <p:spPr bwMode="auto">
          <a:xfrm>
            <a:off x="8821095" y="222634"/>
            <a:ext cx="929331" cy="10377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 name="Picture 6"/>
          <p:cNvPicPr>
            <a:picLocks noChangeAspect="1" noChangeArrowheads="1"/>
          </p:cNvPicPr>
          <p:nvPr/>
        </p:nvPicPr>
        <p:blipFill>
          <a:blip r:embed="rId11" cstate="email">
            <a:lum bright="-12000" contrast="30000"/>
            <a:extLst>
              <a:ext uri="{28A0092B-C50C-407E-A947-70E740481C1C}">
                <a14:useLocalDpi xmlns:a14="http://schemas.microsoft.com/office/drawing/2010/main" val="0"/>
              </a:ext>
            </a:extLst>
          </a:blip>
          <a:srcRect/>
          <a:stretch>
            <a:fillRect/>
          </a:stretch>
        </p:blipFill>
        <p:spPr bwMode="auto">
          <a:xfrm>
            <a:off x="9679390" y="84406"/>
            <a:ext cx="1077016" cy="1250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0" name="Picture 6"/>
          <p:cNvPicPr>
            <a:picLocks noChangeAspect="1" noChangeArrowheads="1"/>
          </p:cNvPicPr>
          <p:nvPr/>
        </p:nvPicPr>
        <p:blipFill>
          <a:blip r:embed="rId12" cstate="email">
            <a:lum bright="-12000" contrast="30000"/>
            <a:extLst>
              <a:ext uri="{28A0092B-C50C-407E-A947-70E740481C1C}">
                <a14:useLocalDpi xmlns:a14="http://schemas.microsoft.com/office/drawing/2010/main" val="0"/>
              </a:ext>
            </a:extLst>
          </a:blip>
          <a:srcRect/>
          <a:stretch>
            <a:fillRect/>
          </a:stretch>
        </p:blipFill>
        <p:spPr bwMode="auto">
          <a:xfrm>
            <a:off x="594172" y="2034382"/>
            <a:ext cx="648072" cy="752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71" name="Rectangle 52"/>
          <p:cNvSpPr>
            <a:spLocks noChangeArrowheads="1"/>
          </p:cNvSpPr>
          <p:nvPr/>
        </p:nvSpPr>
        <p:spPr bwMode="auto">
          <a:xfrm>
            <a:off x="4265613" y="473075"/>
            <a:ext cx="5651500" cy="8302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398">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0000" tIns="45000" rIns="90000" bIns="45000">
            <a:spAutoFit/>
          </a:bodyPr>
          <a:lstStyle/>
          <a:p>
            <a:pPr defTabSz="449263">
              <a:spcBef>
                <a:spcPts val="900"/>
              </a:spcBef>
              <a:buClr>
                <a:srgbClr val="000000"/>
              </a:buClr>
              <a:buSzPct val="100000"/>
              <a:buFont typeface="Times New Roman" charset="0"/>
              <a:buNone/>
              <a:tabLst>
                <a:tab pos="723900" algn="l"/>
                <a:tab pos="1447800" algn="l"/>
                <a:tab pos="2171700" algn="l"/>
                <a:tab pos="2895600" algn="l"/>
                <a:tab pos="3619500" algn="l"/>
                <a:tab pos="4343400" algn="l"/>
                <a:tab pos="5067300" algn="l"/>
              </a:tabLst>
            </a:pPr>
            <a:r>
              <a:rPr lang="en-US" sz="2800" b="0" i="0" dirty="0" smtClean="0">
                <a:solidFill>
                  <a:srgbClr val="B5A692"/>
                </a:solidFill>
              </a:rPr>
              <a:t>COMPLEMENTARY PRODUCTS</a:t>
            </a:r>
            <a:r>
              <a:rPr lang="en-US" sz="2100" b="0" i="0" dirty="0" smtClean="0">
                <a:solidFill>
                  <a:srgbClr val="000000"/>
                </a:solidFill>
                <a:latin typeface="Arial" pitchFamily="18" charset="0"/>
              </a:rPr>
              <a:t> </a:t>
            </a:r>
            <a:r>
              <a:rPr lang="en-US" sz="3200" dirty="0" smtClean="0"/>
              <a:t/>
            </a:r>
            <a:br>
              <a:rPr lang="en-US" sz="3200" dirty="0" smtClean="0"/>
            </a:br>
            <a:r>
              <a:rPr lang="en-US" sz="2000" b="0" i="0" dirty="0" smtClean="0">
                <a:solidFill>
                  <a:srgbClr val="B5A692"/>
                </a:solidFill>
              </a:rPr>
              <a:t>RE-PLASTY PRESCRIPTION</a:t>
            </a:r>
          </a:p>
        </p:txBody>
      </p:sp>
      <p:pic>
        <p:nvPicPr>
          <p:cNvPr id="28" name="Picture 64" descr="Powercell foundation -Pro Pow spf15 GB"/>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2352507" y="5787685"/>
            <a:ext cx="660400" cy="1247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Text Box 67"/>
          <p:cNvSpPr txBox="1">
            <a:spLocks noChangeArrowheads="1"/>
          </p:cNvSpPr>
          <p:nvPr/>
        </p:nvSpPr>
        <p:spPr bwMode="auto">
          <a:xfrm>
            <a:off x="2002198" y="7171987"/>
            <a:ext cx="143986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24" tIns="45712" rIns="91424" bIns="45712">
            <a:spAutoFit/>
          </a:bodyPr>
          <a:lstStyle>
            <a:lvl1pPr defTabSz="1042988" eaLnBrk="0" hangingPunct="0">
              <a:defRPr sz="2100">
                <a:solidFill>
                  <a:schemeClr val="tx1"/>
                </a:solidFill>
                <a:latin typeface="Century Gothic" pitchFamily="34" charset="0"/>
                <a:ea typeface="MS PGothic" pitchFamily="34" charset="-128"/>
              </a:defRPr>
            </a:lvl1pPr>
            <a:lvl2pPr marL="742950" indent="-285750" defTabSz="1042988" eaLnBrk="0" hangingPunct="0">
              <a:defRPr sz="2100">
                <a:solidFill>
                  <a:schemeClr val="tx1"/>
                </a:solidFill>
                <a:latin typeface="Century Gothic" pitchFamily="34" charset="0"/>
                <a:ea typeface="MS PGothic" pitchFamily="34" charset="-128"/>
              </a:defRPr>
            </a:lvl2pPr>
            <a:lvl3pPr marL="1143000" indent="-228600" defTabSz="1042988" eaLnBrk="0" hangingPunct="0">
              <a:defRPr sz="2100">
                <a:solidFill>
                  <a:schemeClr val="tx1"/>
                </a:solidFill>
                <a:latin typeface="Century Gothic" pitchFamily="34" charset="0"/>
                <a:ea typeface="MS PGothic" pitchFamily="34" charset="-128"/>
              </a:defRPr>
            </a:lvl3pPr>
            <a:lvl4pPr marL="1600200" indent="-228600" defTabSz="1042988" eaLnBrk="0" hangingPunct="0">
              <a:defRPr sz="2100">
                <a:solidFill>
                  <a:schemeClr val="tx1"/>
                </a:solidFill>
                <a:latin typeface="Century Gothic" pitchFamily="34" charset="0"/>
                <a:ea typeface="MS PGothic" pitchFamily="34" charset="-128"/>
              </a:defRPr>
            </a:lvl4pPr>
            <a:lvl5pPr marL="2057400" indent="-228600" defTabSz="1042988" eaLnBrk="0" hangingPunct="0">
              <a:defRPr sz="2100">
                <a:solidFill>
                  <a:schemeClr val="tx1"/>
                </a:solidFill>
                <a:latin typeface="Century Gothic" pitchFamily="34" charset="0"/>
                <a:ea typeface="MS PGothic" pitchFamily="34" charset="-128"/>
              </a:defRPr>
            </a:lvl5pPr>
            <a:lvl6pPr marL="25146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algn="ctr" eaLnBrk="1" hangingPunct="1">
              <a:spcBef>
                <a:spcPct val="50000"/>
              </a:spcBef>
            </a:pPr>
            <a:r>
              <a:rPr lang="en-US" sz="800" dirty="0">
                <a:solidFill>
                  <a:srgbClr val="B5A692"/>
                </a:solidFill>
              </a:rPr>
              <a:t>PRODIGY POWERCELL FOUNDATION</a:t>
            </a:r>
          </a:p>
        </p:txBody>
      </p:sp>
      <p:sp>
        <p:nvSpPr>
          <p:cNvPr id="31" name="Text Box 56"/>
          <p:cNvSpPr txBox="1">
            <a:spLocks noChangeArrowheads="1"/>
          </p:cNvSpPr>
          <p:nvPr/>
        </p:nvSpPr>
        <p:spPr bwMode="auto">
          <a:xfrm>
            <a:off x="594147" y="4110213"/>
            <a:ext cx="1800225" cy="338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4" tIns="45712" rIns="91424" bIns="45712">
            <a:spAutoFit/>
          </a:bodyPr>
          <a:lstStyle>
            <a:lvl1pPr defTabSz="1042988" eaLnBrk="0" hangingPunct="0">
              <a:defRPr sz="2100">
                <a:solidFill>
                  <a:schemeClr val="tx1"/>
                </a:solidFill>
                <a:latin typeface="Century Gothic" pitchFamily="34" charset="0"/>
                <a:ea typeface="MS PGothic" pitchFamily="34" charset="-128"/>
              </a:defRPr>
            </a:lvl1pPr>
            <a:lvl2pPr marL="742950" indent="-285750" defTabSz="1042988" eaLnBrk="0" hangingPunct="0">
              <a:defRPr sz="2100">
                <a:solidFill>
                  <a:schemeClr val="tx1"/>
                </a:solidFill>
                <a:latin typeface="Century Gothic" pitchFamily="34" charset="0"/>
                <a:ea typeface="MS PGothic" pitchFamily="34" charset="-128"/>
              </a:defRPr>
            </a:lvl2pPr>
            <a:lvl3pPr marL="1143000" indent="-228600" defTabSz="1042988" eaLnBrk="0" hangingPunct="0">
              <a:defRPr sz="2100">
                <a:solidFill>
                  <a:schemeClr val="tx1"/>
                </a:solidFill>
                <a:latin typeface="Century Gothic" pitchFamily="34" charset="0"/>
                <a:ea typeface="MS PGothic" pitchFamily="34" charset="-128"/>
              </a:defRPr>
            </a:lvl3pPr>
            <a:lvl4pPr marL="1600200" indent="-228600" defTabSz="1042988" eaLnBrk="0" hangingPunct="0">
              <a:defRPr sz="2100">
                <a:solidFill>
                  <a:schemeClr val="tx1"/>
                </a:solidFill>
                <a:latin typeface="Century Gothic" pitchFamily="34" charset="0"/>
                <a:ea typeface="MS PGothic" pitchFamily="34" charset="-128"/>
              </a:defRPr>
            </a:lvl4pPr>
            <a:lvl5pPr marL="2057400" indent="-228600" defTabSz="1042988" eaLnBrk="0" hangingPunct="0">
              <a:defRPr sz="2100">
                <a:solidFill>
                  <a:schemeClr val="tx1"/>
                </a:solidFill>
                <a:latin typeface="Century Gothic" pitchFamily="34" charset="0"/>
                <a:ea typeface="MS PGothic" pitchFamily="34" charset="-128"/>
              </a:defRPr>
            </a:lvl5pPr>
            <a:lvl6pPr marL="25146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algn="ctr" eaLnBrk="1" hangingPunct="1">
              <a:spcBef>
                <a:spcPct val="50000"/>
              </a:spcBef>
            </a:pPr>
            <a:r>
              <a:rPr lang="en-US" sz="800" dirty="0">
                <a:solidFill>
                  <a:srgbClr val="B5A692"/>
                </a:solidFill>
              </a:rPr>
              <a:t>Re-PLASTY </a:t>
            </a:r>
            <a:r>
              <a:rPr lang="en-US" sz="800" dirty="0" smtClean="0">
                <a:solidFill>
                  <a:srgbClr val="B5A692"/>
                </a:solidFill>
              </a:rPr>
              <a:t>PRESCRIPTION                 MADE TO MEASURE SERUM</a:t>
            </a:r>
            <a:endParaRPr lang="en-US" sz="800" dirty="0">
              <a:solidFill>
                <a:srgbClr val="B5A692"/>
              </a:solidFill>
            </a:endParaRPr>
          </a:p>
        </p:txBody>
      </p:sp>
      <p:sp>
        <p:nvSpPr>
          <p:cNvPr id="32" name="ZoneTexte 5"/>
          <p:cNvSpPr txBox="1">
            <a:spLocks noChangeArrowheads="1"/>
          </p:cNvSpPr>
          <p:nvPr/>
        </p:nvSpPr>
        <p:spPr bwMode="auto">
          <a:xfrm>
            <a:off x="2861592" y="2995890"/>
            <a:ext cx="396876"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4" tIns="45712" rIns="91424" bIns="45712">
            <a:spAutoFit/>
          </a:bodyPr>
          <a:lstStyle>
            <a:lvl1pPr eaLnBrk="0" hangingPunct="0">
              <a:defRPr sz="2100">
                <a:solidFill>
                  <a:schemeClr val="tx1"/>
                </a:solidFill>
                <a:latin typeface="Century Gothic" pitchFamily="34" charset="0"/>
                <a:ea typeface="MS PGothic" pitchFamily="34" charset="-128"/>
              </a:defRPr>
            </a:lvl1pPr>
            <a:lvl2pPr marL="742950" indent="-285750" eaLnBrk="0" hangingPunct="0">
              <a:defRPr sz="2100">
                <a:solidFill>
                  <a:schemeClr val="tx1"/>
                </a:solidFill>
                <a:latin typeface="Century Gothic" pitchFamily="34" charset="0"/>
                <a:ea typeface="MS PGothic" pitchFamily="34" charset="-128"/>
              </a:defRPr>
            </a:lvl2pPr>
            <a:lvl3pPr marL="1143000" indent="-228600" eaLnBrk="0" hangingPunct="0">
              <a:defRPr sz="2100">
                <a:solidFill>
                  <a:schemeClr val="tx1"/>
                </a:solidFill>
                <a:latin typeface="Century Gothic" pitchFamily="34" charset="0"/>
                <a:ea typeface="MS PGothic" pitchFamily="34" charset="-128"/>
              </a:defRPr>
            </a:lvl3pPr>
            <a:lvl4pPr marL="1600200" indent="-228600" eaLnBrk="0" hangingPunct="0">
              <a:defRPr sz="2100">
                <a:solidFill>
                  <a:schemeClr val="tx1"/>
                </a:solidFill>
                <a:latin typeface="Century Gothic" pitchFamily="34" charset="0"/>
                <a:ea typeface="MS PGothic" pitchFamily="34" charset="-128"/>
              </a:defRPr>
            </a:lvl4pPr>
            <a:lvl5pPr marL="2057400" indent="-228600" eaLnBrk="0" hangingPunct="0">
              <a:defRPr sz="21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r>
              <a:rPr lang="fr-FR" sz="3000" dirty="0">
                <a:solidFill>
                  <a:schemeClr val="bg1"/>
                </a:solidFill>
                <a:ea typeface="SimSun" pitchFamily="2" charset="-122"/>
              </a:rPr>
              <a:t>+</a:t>
            </a:r>
          </a:p>
        </p:txBody>
      </p:sp>
      <p:sp>
        <p:nvSpPr>
          <p:cNvPr id="33" name="ZoneTexte 5"/>
          <p:cNvSpPr txBox="1">
            <a:spLocks noChangeArrowheads="1"/>
          </p:cNvSpPr>
          <p:nvPr/>
        </p:nvSpPr>
        <p:spPr bwMode="auto">
          <a:xfrm>
            <a:off x="5381872" y="3007797"/>
            <a:ext cx="396876"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4" tIns="45712" rIns="91424" bIns="45712">
            <a:spAutoFit/>
          </a:bodyPr>
          <a:lstStyle>
            <a:lvl1pPr eaLnBrk="0" hangingPunct="0">
              <a:defRPr sz="2100">
                <a:solidFill>
                  <a:schemeClr val="tx1"/>
                </a:solidFill>
                <a:latin typeface="Century Gothic" pitchFamily="34" charset="0"/>
                <a:ea typeface="MS PGothic" pitchFamily="34" charset="-128"/>
              </a:defRPr>
            </a:lvl1pPr>
            <a:lvl2pPr marL="742950" indent="-285750" eaLnBrk="0" hangingPunct="0">
              <a:defRPr sz="2100">
                <a:solidFill>
                  <a:schemeClr val="tx1"/>
                </a:solidFill>
                <a:latin typeface="Century Gothic" pitchFamily="34" charset="0"/>
                <a:ea typeface="MS PGothic" pitchFamily="34" charset="-128"/>
              </a:defRPr>
            </a:lvl2pPr>
            <a:lvl3pPr marL="1143000" indent="-228600" eaLnBrk="0" hangingPunct="0">
              <a:defRPr sz="2100">
                <a:solidFill>
                  <a:schemeClr val="tx1"/>
                </a:solidFill>
                <a:latin typeface="Century Gothic" pitchFamily="34" charset="0"/>
                <a:ea typeface="MS PGothic" pitchFamily="34" charset="-128"/>
              </a:defRPr>
            </a:lvl3pPr>
            <a:lvl4pPr marL="1600200" indent="-228600" eaLnBrk="0" hangingPunct="0">
              <a:defRPr sz="2100">
                <a:solidFill>
                  <a:schemeClr val="tx1"/>
                </a:solidFill>
                <a:latin typeface="Century Gothic" pitchFamily="34" charset="0"/>
                <a:ea typeface="MS PGothic" pitchFamily="34" charset="-128"/>
              </a:defRPr>
            </a:lvl4pPr>
            <a:lvl5pPr marL="2057400" indent="-228600" eaLnBrk="0" hangingPunct="0">
              <a:defRPr sz="21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r>
              <a:rPr lang="fr-FR" sz="3000" dirty="0">
                <a:solidFill>
                  <a:schemeClr val="bg1"/>
                </a:solidFill>
                <a:ea typeface="SimSun" pitchFamily="2" charset="-122"/>
              </a:rPr>
              <a:t>+</a:t>
            </a:r>
          </a:p>
        </p:txBody>
      </p:sp>
      <p:sp>
        <p:nvSpPr>
          <p:cNvPr id="35" name="ZoneTexte 5"/>
          <p:cNvSpPr txBox="1">
            <a:spLocks noChangeArrowheads="1"/>
          </p:cNvSpPr>
          <p:nvPr/>
        </p:nvSpPr>
        <p:spPr bwMode="auto">
          <a:xfrm>
            <a:off x="1645886" y="6383351"/>
            <a:ext cx="396876"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60" tIns="45680" rIns="91360" bIns="45680">
            <a:spAutoFit/>
          </a:bodyPr>
          <a:lstStyle>
            <a:lvl1pPr eaLnBrk="0" hangingPunct="0">
              <a:defRPr sz="2100">
                <a:solidFill>
                  <a:schemeClr val="tx1"/>
                </a:solidFill>
                <a:latin typeface="Century Gothic" pitchFamily="34" charset="0"/>
                <a:ea typeface="MS PGothic" pitchFamily="34" charset="-128"/>
              </a:defRPr>
            </a:lvl1pPr>
            <a:lvl2pPr marL="742950" indent="-285750" eaLnBrk="0" hangingPunct="0">
              <a:defRPr sz="2100">
                <a:solidFill>
                  <a:schemeClr val="tx1"/>
                </a:solidFill>
                <a:latin typeface="Century Gothic" pitchFamily="34" charset="0"/>
                <a:ea typeface="MS PGothic" pitchFamily="34" charset="-128"/>
              </a:defRPr>
            </a:lvl2pPr>
            <a:lvl3pPr marL="1143000" indent="-228600" eaLnBrk="0" hangingPunct="0">
              <a:defRPr sz="2100">
                <a:solidFill>
                  <a:schemeClr val="tx1"/>
                </a:solidFill>
                <a:latin typeface="Century Gothic" pitchFamily="34" charset="0"/>
                <a:ea typeface="MS PGothic" pitchFamily="34" charset="-128"/>
              </a:defRPr>
            </a:lvl3pPr>
            <a:lvl4pPr marL="1600200" indent="-228600" eaLnBrk="0" hangingPunct="0">
              <a:defRPr sz="2100">
                <a:solidFill>
                  <a:schemeClr val="tx1"/>
                </a:solidFill>
                <a:latin typeface="Century Gothic" pitchFamily="34" charset="0"/>
                <a:ea typeface="MS PGothic" pitchFamily="34" charset="-128"/>
              </a:defRPr>
            </a:lvl4pPr>
            <a:lvl5pPr marL="2057400" indent="-228600" eaLnBrk="0" hangingPunct="0">
              <a:defRPr sz="21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r>
              <a:rPr lang="fr-FR" sz="3000" dirty="0">
                <a:solidFill>
                  <a:schemeClr val="bg1"/>
                </a:solidFill>
                <a:ea typeface="SimSun" pitchFamily="2" charset="-122"/>
              </a:rPr>
              <a:t>+</a:t>
            </a:r>
          </a:p>
        </p:txBody>
      </p:sp>
      <p:sp>
        <p:nvSpPr>
          <p:cNvPr id="36" name="Text Box 67"/>
          <p:cNvSpPr txBox="1">
            <a:spLocks noChangeArrowheads="1"/>
          </p:cNvSpPr>
          <p:nvPr/>
        </p:nvSpPr>
        <p:spPr bwMode="auto">
          <a:xfrm>
            <a:off x="540107" y="7173927"/>
            <a:ext cx="1566861"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4" tIns="45712" rIns="91424" bIns="45712">
            <a:spAutoFit/>
          </a:bodyPr>
          <a:lstStyle>
            <a:lvl1pPr eaLnBrk="0" hangingPunct="0">
              <a:defRPr sz="1000">
                <a:solidFill>
                  <a:schemeClr val="tx1"/>
                </a:solidFill>
                <a:latin typeface="HelveticaNeueLT Com 35 Th" pitchFamily="34" charset="0"/>
                <a:ea typeface="Arial Unicode MS" pitchFamily="34" charset="-128"/>
                <a:cs typeface="Arial Unicode MS" pitchFamily="34" charset="-128"/>
              </a:defRPr>
            </a:lvl1pPr>
            <a:lvl2pPr marL="742950" indent="-285750" eaLnBrk="0" hangingPunct="0">
              <a:defRPr sz="1000">
                <a:solidFill>
                  <a:schemeClr val="tx1"/>
                </a:solidFill>
                <a:latin typeface="HelveticaNeueLT Com 35 Th" pitchFamily="34" charset="0"/>
                <a:ea typeface="Arial Unicode MS" pitchFamily="34" charset="-128"/>
                <a:cs typeface="Arial Unicode MS" pitchFamily="34" charset="-128"/>
              </a:defRPr>
            </a:lvl2pPr>
            <a:lvl3pPr marL="1143000" indent="-228600" eaLnBrk="0" hangingPunct="0">
              <a:defRPr sz="1000">
                <a:solidFill>
                  <a:schemeClr val="tx1"/>
                </a:solidFill>
                <a:latin typeface="HelveticaNeueLT Com 35 Th" pitchFamily="34" charset="0"/>
                <a:ea typeface="Arial Unicode MS" pitchFamily="34" charset="-128"/>
                <a:cs typeface="Arial Unicode MS" pitchFamily="34" charset="-128"/>
              </a:defRPr>
            </a:lvl3pPr>
            <a:lvl4pPr marL="1600200" indent="-228600" eaLnBrk="0" hangingPunct="0">
              <a:defRPr sz="1000">
                <a:solidFill>
                  <a:schemeClr val="tx1"/>
                </a:solidFill>
                <a:latin typeface="HelveticaNeueLT Com 35 Th" pitchFamily="34" charset="0"/>
                <a:ea typeface="Arial Unicode MS" pitchFamily="34" charset="-128"/>
                <a:cs typeface="Arial Unicode MS" pitchFamily="34" charset="-128"/>
              </a:defRPr>
            </a:lvl4pPr>
            <a:lvl5pPr marL="2057400" indent="-228600" eaLnBrk="0" hangingPunct="0">
              <a:defRPr sz="1000">
                <a:solidFill>
                  <a:schemeClr val="tx1"/>
                </a:solidFill>
                <a:latin typeface="HelveticaNeueLT Com 35 Th" pitchFamily="34" charset="0"/>
                <a:ea typeface="Arial Unicode MS" pitchFamily="34" charset="-128"/>
                <a:cs typeface="Arial Unicode MS" pitchFamily="34" charset="-128"/>
              </a:defRPr>
            </a:lvl5pPr>
            <a:lvl6pPr marL="2514600" indent="-228600" eaLnBrk="0" fontAlgn="base" hangingPunct="0">
              <a:spcBef>
                <a:spcPct val="0"/>
              </a:spcBef>
              <a:spcAft>
                <a:spcPct val="0"/>
              </a:spcAft>
              <a:defRPr sz="1000">
                <a:solidFill>
                  <a:schemeClr val="tx1"/>
                </a:solidFill>
                <a:latin typeface="HelveticaNeueLT Com 35 Th" pitchFamily="34" charset="0"/>
                <a:ea typeface="Arial Unicode MS" pitchFamily="34" charset="-128"/>
                <a:cs typeface="Arial Unicode MS" pitchFamily="34" charset="-128"/>
              </a:defRPr>
            </a:lvl6pPr>
            <a:lvl7pPr marL="2971800" indent="-228600" eaLnBrk="0" fontAlgn="base" hangingPunct="0">
              <a:spcBef>
                <a:spcPct val="0"/>
              </a:spcBef>
              <a:spcAft>
                <a:spcPct val="0"/>
              </a:spcAft>
              <a:defRPr sz="1000">
                <a:solidFill>
                  <a:schemeClr val="tx1"/>
                </a:solidFill>
                <a:latin typeface="HelveticaNeueLT Com 35 Th" pitchFamily="34" charset="0"/>
                <a:ea typeface="Arial Unicode MS" pitchFamily="34" charset="-128"/>
                <a:cs typeface="Arial Unicode MS" pitchFamily="34" charset="-128"/>
              </a:defRPr>
            </a:lvl7pPr>
            <a:lvl8pPr marL="3429000" indent="-228600" eaLnBrk="0" fontAlgn="base" hangingPunct="0">
              <a:spcBef>
                <a:spcPct val="0"/>
              </a:spcBef>
              <a:spcAft>
                <a:spcPct val="0"/>
              </a:spcAft>
              <a:defRPr sz="1000">
                <a:solidFill>
                  <a:schemeClr val="tx1"/>
                </a:solidFill>
                <a:latin typeface="HelveticaNeueLT Com 35 Th" pitchFamily="34" charset="0"/>
                <a:ea typeface="Arial Unicode MS" pitchFamily="34" charset="-128"/>
                <a:cs typeface="Arial Unicode MS" pitchFamily="34" charset="-128"/>
              </a:defRPr>
            </a:lvl8pPr>
            <a:lvl9pPr marL="3886200" indent="-228600" eaLnBrk="0" fontAlgn="base" hangingPunct="0">
              <a:spcBef>
                <a:spcPct val="0"/>
              </a:spcBef>
              <a:spcAft>
                <a:spcPct val="0"/>
              </a:spcAft>
              <a:defRPr sz="1000">
                <a:solidFill>
                  <a:schemeClr val="tx1"/>
                </a:solidFill>
                <a:latin typeface="HelveticaNeueLT Com 35 Th" pitchFamily="34" charset="0"/>
                <a:ea typeface="Arial Unicode MS" pitchFamily="34" charset="-128"/>
                <a:cs typeface="Arial Unicode MS" pitchFamily="34" charset="-128"/>
              </a:defRPr>
            </a:lvl9pPr>
          </a:lstStyle>
          <a:p>
            <a:pPr algn="ctr" eaLnBrk="1" hangingPunct="1">
              <a:defRPr/>
            </a:pPr>
            <a:r>
              <a:rPr lang="en-US" sz="800" dirty="0">
                <a:solidFill>
                  <a:srgbClr val="B5A692"/>
                </a:solidFill>
                <a:latin typeface="Century Gothic" pitchFamily="34" charset="0"/>
                <a:ea typeface="MS PGothic" pitchFamily="34" charset="-128"/>
                <a:cs typeface="+mn-cs"/>
              </a:rPr>
              <a:t>PRODIGY EYE URGENCY</a:t>
            </a:r>
          </a:p>
          <a:p>
            <a:pPr algn="ctr" eaLnBrk="1" hangingPunct="1">
              <a:defRPr/>
            </a:pPr>
            <a:r>
              <a:rPr lang="en-US" sz="800" dirty="0">
                <a:solidFill>
                  <a:srgbClr val="B5A692"/>
                </a:solidFill>
                <a:latin typeface="Century Gothic" pitchFamily="34" charset="0"/>
                <a:ea typeface="MS PGothic" pitchFamily="34" charset="-128"/>
                <a:cs typeface="+mn-cs"/>
              </a:rPr>
              <a:t>TREATMENT CONCEALER</a:t>
            </a:r>
          </a:p>
        </p:txBody>
      </p:sp>
      <p:pic>
        <p:nvPicPr>
          <p:cNvPr id="37"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177138" y="5802212"/>
            <a:ext cx="314324" cy="1192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8" name="Text Box 54"/>
          <p:cNvSpPr txBox="1">
            <a:spLocks noChangeArrowheads="1"/>
          </p:cNvSpPr>
          <p:nvPr/>
        </p:nvSpPr>
        <p:spPr bwMode="auto">
          <a:xfrm>
            <a:off x="5019322" y="7159637"/>
            <a:ext cx="180657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4" tIns="45712" rIns="91424" bIns="45712">
            <a:spAutoFit/>
          </a:bodyPr>
          <a:lstStyle>
            <a:lvl1pPr eaLnBrk="0" hangingPunct="0">
              <a:defRPr sz="1000">
                <a:solidFill>
                  <a:schemeClr val="tx1"/>
                </a:solidFill>
                <a:latin typeface="HelveticaNeueLT Com 35 Th" pitchFamily="34" charset="0"/>
                <a:ea typeface="Arial Unicode MS" pitchFamily="34" charset="-128"/>
                <a:cs typeface="Arial Unicode MS" pitchFamily="34" charset="-128"/>
              </a:defRPr>
            </a:lvl1pPr>
            <a:lvl2pPr marL="742950" indent="-285750" eaLnBrk="0" hangingPunct="0">
              <a:defRPr sz="1000">
                <a:solidFill>
                  <a:schemeClr val="tx1"/>
                </a:solidFill>
                <a:latin typeface="HelveticaNeueLT Com 35 Th" pitchFamily="34" charset="0"/>
                <a:ea typeface="Arial Unicode MS" pitchFamily="34" charset="-128"/>
                <a:cs typeface="Arial Unicode MS" pitchFamily="34" charset="-128"/>
              </a:defRPr>
            </a:lvl2pPr>
            <a:lvl3pPr marL="1143000" indent="-228600" eaLnBrk="0" hangingPunct="0">
              <a:defRPr sz="1000">
                <a:solidFill>
                  <a:schemeClr val="tx1"/>
                </a:solidFill>
                <a:latin typeface="HelveticaNeueLT Com 35 Th" pitchFamily="34" charset="0"/>
                <a:ea typeface="Arial Unicode MS" pitchFamily="34" charset="-128"/>
                <a:cs typeface="Arial Unicode MS" pitchFamily="34" charset="-128"/>
              </a:defRPr>
            </a:lvl3pPr>
            <a:lvl4pPr marL="1600200" indent="-228600" eaLnBrk="0" hangingPunct="0">
              <a:defRPr sz="1000">
                <a:solidFill>
                  <a:schemeClr val="tx1"/>
                </a:solidFill>
                <a:latin typeface="HelveticaNeueLT Com 35 Th" pitchFamily="34" charset="0"/>
                <a:ea typeface="Arial Unicode MS" pitchFamily="34" charset="-128"/>
                <a:cs typeface="Arial Unicode MS" pitchFamily="34" charset="-128"/>
              </a:defRPr>
            </a:lvl4pPr>
            <a:lvl5pPr marL="2057400" indent="-228600" eaLnBrk="0" hangingPunct="0">
              <a:defRPr sz="1000">
                <a:solidFill>
                  <a:schemeClr val="tx1"/>
                </a:solidFill>
                <a:latin typeface="HelveticaNeueLT Com 35 Th" pitchFamily="34" charset="0"/>
                <a:ea typeface="Arial Unicode MS" pitchFamily="34" charset="-128"/>
                <a:cs typeface="Arial Unicode MS" pitchFamily="34" charset="-128"/>
              </a:defRPr>
            </a:lvl5pPr>
            <a:lvl6pPr marL="2514600" indent="-228600" eaLnBrk="0" fontAlgn="base" hangingPunct="0">
              <a:spcBef>
                <a:spcPct val="0"/>
              </a:spcBef>
              <a:spcAft>
                <a:spcPct val="0"/>
              </a:spcAft>
              <a:defRPr sz="1000">
                <a:solidFill>
                  <a:schemeClr val="tx1"/>
                </a:solidFill>
                <a:latin typeface="HelveticaNeueLT Com 35 Th" pitchFamily="34" charset="0"/>
                <a:ea typeface="Arial Unicode MS" pitchFamily="34" charset="-128"/>
                <a:cs typeface="Arial Unicode MS" pitchFamily="34" charset="-128"/>
              </a:defRPr>
            </a:lvl6pPr>
            <a:lvl7pPr marL="2971800" indent="-228600" eaLnBrk="0" fontAlgn="base" hangingPunct="0">
              <a:spcBef>
                <a:spcPct val="0"/>
              </a:spcBef>
              <a:spcAft>
                <a:spcPct val="0"/>
              </a:spcAft>
              <a:defRPr sz="1000">
                <a:solidFill>
                  <a:schemeClr val="tx1"/>
                </a:solidFill>
                <a:latin typeface="HelveticaNeueLT Com 35 Th" pitchFamily="34" charset="0"/>
                <a:ea typeface="Arial Unicode MS" pitchFamily="34" charset="-128"/>
                <a:cs typeface="Arial Unicode MS" pitchFamily="34" charset="-128"/>
              </a:defRPr>
            </a:lvl7pPr>
            <a:lvl8pPr marL="3429000" indent="-228600" eaLnBrk="0" fontAlgn="base" hangingPunct="0">
              <a:spcBef>
                <a:spcPct val="0"/>
              </a:spcBef>
              <a:spcAft>
                <a:spcPct val="0"/>
              </a:spcAft>
              <a:defRPr sz="1000">
                <a:solidFill>
                  <a:schemeClr val="tx1"/>
                </a:solidFill>
                <a:latin typeface="HelveticaNeueLT Com 35 Th" pitchFamily="34" charset="0"/>
                <a:ea typeface="Arial Unicode MS" pitchFamily="34" charset="-128"/>
                <a:cs typeface="Arial Unicode MS" pitchFamily="34" charset="-128"/>
              </a:defRPr>
            </a:lvl8pPr>
            <a:lvl9pPr marL="3886200" indent="-228600" eaLnBrk="0" fontAlgn="base" hangingPunct="0">
              <a:spcBef>
                <a:spcPct val="0"/>
              </a:spcBef>
              <a:spcAft>
                <a:spcPct val="0"/>
              </a:spcAft>
              <a:defRPr sz="1000">
                <a:solidFill>
                  <a:schemeClr val="tx1"/>
                </a:solidFill>
                <a:latin typeface="HelveticaNeueLT Com 35 Th" pitchFamily="34" charset="0"/>
                <a:ea typeface="Arial Unicode MS" pitchFamily="34" charset="-128"/>
                <a:cs typeface="Arial Unicode MS" pitchFamily="34" charset="-128"/>
              </a:defRPr>
            </a:lvl9pPr>
          </a:lstStyle>
          <a:p>
            <a:pPr algn="ctr" eaLnBrk="1" hangingPunct="1">
              <a:defRPr/>
            </a:pPr>
            <a:r>
              <a:rPr lang="en-US" sz="800" dirty="0">
                <a:solidFill>
                  <a:srgbClr val="B5A692"/>
                </a:solidFill>
                <a:latin typeface="Century Gothic" pitchFamily="34" charset="0"/>
                <a:ea typeface="MS PGothic" pitchFamily="34" charset="-128"/>
                <a:cs typeface="+mn-cs"/>
              </a:rPr>
              <a:t>IILLUMINATION  LOOSE</a:t>
            </a:r>
          </a:p>
          <a:p>
            <a:pPr algn="ctr" eaLnBrk="1" hangingPunct="1">
              <a:defRPr/>
            </a:pPr>
            <a:r>
              <a:rPr lang="en-US" sz="800" dirty="0">
                <a:solidFill>
                  <a:srgbClr val="B5A692"/>
                </a:solidFill>
                <a:latin typeface="Century Gothic" pitchFamily="34" charset="0"/>
                <a:ea typeface="MS PGothic" pitchFamily="34" charset="-128"/>
                <a:cs typeface="+mn-cs"/>
              </a:rPr>
              <a:t>POWDER</a:t>
            </a:r>
          </a:p>
        </p:txBody>
      </p:sp>
      <p:pic>
        <p:nvPicPr>
          <p:cNvPr id="39" name="Picture 31" descr="Macintosh HD:Users:utilisateur-06:Desktop:HR MAQUILLAGE 23_03_2010:1. LE TEINT:PACK TEINT:PNG:MAGIC CONCEALER.png"/>
          <p:cNvPicPr>
            <a:picLocks noChangeAspect="1" noChangeArrowheads="1"/>
          </p:cNvPicPr>
          <p:nvPr/>
        </p:nvPicPr>
        <p:blipFill>
          <a:blip r:embed="rId4" r:link="rId5" cstate="email">
            <a:extLst>
              <a:ext uri="{28A0092B-C50C-407E-A947-70E740481C1C}">
                <a14:useLocalDpi xmlns:a14="http://schemas.microsoft.com/office/drawing/2010/main" val="0"/>
              </a:ext>
            </a:extLst>
          </a:blip>
          <a:srcRect/>
          <a:stretch>
            <a:fillRect/>
          </a:stretch>
        </p:blipFill>
        <p:spPr bwMode="auto">
          <a:xfrm>
            <a:off x="3573111" y="5754434"/>
            <a:ext cx="1071563" cy="1352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 name="Picture 5" descr="Macintosh HD:Users:utilisateur-06:Desktop:HR MAQUILLAGE 23_03_2010:1. LE TEINT:PACK TEINT:PNG:ILLUMINATION.png"/>
          <p:cNvPicPr>
            <a:picLocks noChangeAspect="1" noChangeArrowheads="1"/>
          </p:cNvPicPr>
          <p:nvPr/>
        </p:nvPicPr>
        <p:blipFill>
          <a:blip r:embed="rId6" r:link="rId7" cstate="email">
            <a:extLst>
              <a:ext uri="{28A0092B-C50C-407E-A947-70E740481C1C}">
                <a14:useLocalDpi xmlns:a14="http://schemas.microsoft.com/office/drawing/2010/main" val="0"/>
              </a:ext>
            </a:extLst>
          </a:blip>
          <a:srcRect/>
          <a:stretch>
            <a:fillRect/>
          </a:stretch>
        </p:blipFill>
        <p:spPr bwMode="auto">
          <a:xfrm>
            <a:off x="5255858" y="6186233"/>
            <a:ext cx="1216025"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 name="Text Box 54"/>
          <p:cNvSpPr txBox="1">
            <a:spLocks noChangeArrowheads="1"/>
          </p:cNvSpPr>
          <p:nvPr/>
        </p:nvSpPr>
        <p:spPr bwMode="auto">
          <a:xfrm>
            <a:off x="3544888" y="7162813"/>
            <a:ext cx="122555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4" tIns="45712" rIns="91424" bIns="45712">
            <a:spAutoFit/>
          </a:bodyPr>
          <a:lstStyle>
            <a:lvl1pPr eaLnBrk="0" hangingPunct="0">
              <a:defRPr sz="1000">
                <a:solidFill>
                  <a:schemeClr val="tx1"/>
                </a:solidFill>
                <a:latin typeface="HelveticaNeueLT Com 35 Th" pitchFamily="34" charset="0"/>
                <a:ea typeface="Arial Unicode MS" pitchFamily="34" charset="-128"/>
                <a:cs typeface="Arial Unicode MS" pitchFamily="34" charset="-128"/>
              </a:defRPr>
            </a:lvl1pPr>
            <a:lvl2pPr marL="742950" indent="-285750" eaLnBrk="0" hangingPunct="0">
              <a:defRPr sz="1000">
                <a:solidFill>
                  <a:schemeClr val="tx1"/>
                </a:solidFill>
                <a:latin typeface="HelveticaNeueLT Com 35 Th" pitchFamily="34" charset="0"/>
                <a:ea typeface="Arial Unicode MS" pitchFamily="34" charset="-128"/>
                <a:cs typeface="Arial Unicode MS" pitchFamily="34" charset="-128"/>
              </a:defRPr>
            </a:lvl2pPr>
            <a:lvl3pPr marL="1143000" indent="-228600" eaLnBrk="0" hangingPunct="0">
              <a:defRPr sz="1000">
                <a:solidFill>
                  <a:schemeClr val="tx1"/>
                </a:solidFill>
                <a:latin typeface="HelveticaNeueLT Com 35 Th" pitchFamily="34" charset="0"/>
                <a:ea typeface="Arial Unicode MS" pitchFamily="34" charset="-128"/>
                <a:cs typeface="Arial Unicode MS" pitchFamily="34" charset="-128"/>
              </a:defRPr>
            </a:lvl3pPr>
            <a:lvl4pPr marL="1600200" indent="-228600" eaLnBrk="0" hangingPunct="0">
              <a:defRPr sz="1000">
                <a:solidFill>
                  <a:schemeClr val="tx1"/>
                </a:solidFill>
                <a:latin typeface="HelveticaNeueLT Com 35 Th" pitchFamily="34" charset="0"/>
                <a:ea typeface="Arial Unicode MS" pitchFamily="34" charset="-128"/>
                <a:cs typeface="Arial Unicode MS" pitchFamily="34" charset="-128"/>
              </a:defRPr>
            </a:lvl4pPr>
            <a:lvl5pPr marL="2057400" indent="-228600" eaLnBrk="0" hangingPunct="0">
              <a:defRPr sz="1000">
                <a:solidFill>
                  <a:schemeClr val="tx1"/>
                </a:solidFill>
                <a:latin typeface="HelveticaNeueLT Com 35 Th" pitchFamily="34" charset="0"/>
                <a:ea typeface="Arial Unicode MS" pitchFamily="34" charset="-128"/>
                <a:cs typeface="Arial Unicode MS" pitchFamily="34" charset="-128"/>
              </a:defRPr>
            </a:lvl5pPr>
            <a:lvl6pPr marL="2514600" indent="-228600" eaLnBrk="0" fontAlgn="base" hangingPunct="0">
              <a:spcBef>
                <a:spcPct val="0"/>
              </a:spcBef>
              <a:spcAft>
                <a:spcPct val="0"/>
              </a:spcAft>
              <a:defRPr sz="1000">
                <a:solidFill>
                  <a:schemeClr val="tx1"/>
                </a:solidFill>
                <a:latin typeface="HelveticaNeueLT Com 35 Th" pitchFamily="34" charset="0"/>
                <a:ea typeface="Arial Unicode MS" pitchFamily="34" charset="-128"/>
                <a:cs typeface="Arial Unicode MS" pitchFamily="34" charset="-128"/>
              </a:defRPr>
            </a:lvl6pPr>
            <a:lvl7pPr marL="2971800" indent="-228600" eaLnBrk="0" fontAlgn="base" hangingPunct="0">
              <a:spcBef>
                <a:spcPct val="0"/>
              </a:spcBef>
              <a:spcAft>
                <a:spcPct val="0"/>
              </a:spcAft>
              <a:defRPr sz="1000">
                <a:solidFill>
                  <a:schemeClr val="tx1"/>
                </a:solidFill>
                <a:latin typeface="HelveticaNeueLT Com 35 Th" pitchFamily="34" charset="0"/>
                <a:ea typeface="Arial Unicode MS" pitchFamily="34" charset="-128"/>
                <a:cs typeface="Arial Unicode MS" pitchFamily="34" charset="-128"/>
              </a:defRPr>
            </a:lvl7pPr>
            <a:lvl8pPr marL="3429000" indent="-228600" eaLnBrk="0" fontAlgn="base" hangingPunct="0">
              <a:spcBef>
                <a:spcPct val="0"/>
              </a:spcBef>
              <a:spcAft>
                <a:spcPct val="0"/>
              </a:spcAft>
              <a:defRPr sz="1000">
                <a:solidFill>
                  <a:schemeClr val="tx1"/>
                </a:solidFill>
                <a:latin typeface="HelveticaNeueLT Com 35 Th" pitchFamily="34" charset="0"/>
                <a:ea typeface="Arial Unicode MS" pitchFamily="34" charset="-128"/>
                <a:cs typeface="Arial Unicode MS" pitchFamily="34" charset="-128"/>
              </a:defRPr>
            </a:lvl8pPr>
            <a:lvl9pPr marL="3886200" indent="-228600" eaLnBrk="0" fontAlgn="base" hangingPunct="0">
              <a:spcBef>
                <a:spcPct val="0"/>
              </a:spcBef>
              <a:spcAft>
                <a:spcPct val="0"/>
              </a:spcAft>
              <a:defRPr sz="1000">
                <a:solidFill>
                  <a:schemeClr val="tx1"/>
                </a:solidFill>
                <a:latin typeface="HelveticaNeueLT Com 35 Th" pitchFamily="34" charset="0"/>
                <a:ea typeface="Arial Unicode MS" pitchFamily="34" charset="-128"/>
                <a:cs typeface="Arial Unicode MS" pitchFamily="34" charset="-128"/>
              </a:defRPr>
            </a:lvl9pPr>
          </a:lstStyle>
          <a:p>
            <a:pPr algn="ctr" defTabSz="1042804" eaLnBrk="1" hangingPunct="1">
              <a:defRPr/>
            </a:pPr>
            <a:r>
              <a:rPr lang="en-US" sz="800" dirty="0">
                <a:solidFill>
                  <a:srgbClr val="B5A692"/>
                </a:solidFill>
                <a:latin typeface="Century Gothic" pitchFamily="34" charset="0"/>
                <a:ea typeface="MS PGothic" pitchFamily="34" charset="-128"/>
                <a:cs typeface="+mn-cs"/>
              </a:rPr>
              <a:t>MAGIC </a:t>
            </a:r>
          </a:p>
          <a:p>
            <a:pPr algn="ctr" defTabSz="1042804" eaLnBrk="1" hangingPunct="1">
              <a:defRPr/>
            </a:pPr>
            <a:r>
              <a:rPr lang="en-US" sz="800" dirty="0">
                <a:solidFill>
                  <a:srgbClr val="B5A692"/>
                </a:solidFill>
                <a:latin typeface="Century Gothic" pitchFamily="34" charset="0"/>
                <a:ea typeface="MS PGothic" pitchFamily="34" charset="-128"/>
                <a:cs typeface="+mn-cs"/>
              </a:rPr>
              <a:t>CONCEALER</a:t>
            </a:r>
          </a:p>
        </p:txBody>
      </p:sp>
      <p:sp>
        <p:nvSpPr>
          <p:cNvPr id="42" name="ZoneTexte 5"/>
          <p:cNvSpPr txBox="1">
            <a:spLocks noChangeArrowheads="1"/>
          </p:cNvSpPr>
          <p:nvPr/>
        </p:nvSpPr>
        <p:spPr bwMode="auto">
          <a:xfrm>
            <a:off x="3243969" y="6378588"/>
            <a:ext cx="396876"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60" tIns="45680" rIns="91360" bIns="45680">
            <a:spAutoFit/>
          </a:bodyPr>
          <a:lstStyle>
            <a:lvl1pPr eaLnBrk="0" hangingPunct="0">
              <a:defRPr sz="2100">
                <a:solidFill>
                  <a:schemeClr val="tx1"/>
                </a:solidFill>
                <a:latin typeface="Century Gothic" pitchFamily="34" charset="0"/>
                <a:ea typeface="MS PGothic" pitchFamily="34" charset="-128"/>
              </a:defRPr>
            </a:lvl1pPr>
            <a:lvl2pPr marL="742950" indent="-285750" eaLnBrk="0" hangingPunct="0">
              <a:defRPr sz="2100">
                <a:solidFill>
                  <a:schemeClr val="tx1"/>
                </a:solidFill>
                <a:latin typeface="Century Gothic" pitchFamily="34" charset="0"/>
                <a:ea typeface="MS PGothic" pitchFamily="34" charset="-128"/>
              </a:defRPr>
            </a:lvl2pPr>
            <a:lvl3pPr marL="1143000" indent="-228600" eaLnBrk="0" hangingPunct="0">
              <a:defRPr sz="2100">
                <a:solidFill>
                  <a:schemeClr val="tx1"/>
                </a:solidFill>
                <a:latin typeface="Century Gothic" pitchFamily="34" charset="0"/>
                <a:ea typeface="MS PGothic" pitchFamily="34" charset="-128"/>
              </a:defRPr>
            </a:lvl3pPr>
            <a:lvl4pPr marL="1600200" indent="-228600" eaLnBrk="0" hangingPunct="0">
              <a:defRPr sz="2100">
                <a:solidFill>
                  <a:schemeClr val="tx1"/>
                </a:solidFill>
                <a:latin typeface="Century Gothic" pitchFamily="34" charset="0"/>
                <a:ea typeface="MS PGothic" pitchFamily="34" charset="-128"/>
              </a:defRPr>
            </a:lvl4pPr>
            <a:lvl5pPr marL="2057400" indent="-228600" eaLnBrk="0" hangingPunct="0">
              <a:defRPr sz="21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r>
              <a:rPr lang="fr-FR" sz="3000" dirty="0">
                <a:solidFill>
                  <a:schemeClr val="bg1"/>
                </a:solidFill>
                <a:ea typeface="SimSun" pitchFamily="2" charset="-122"/>
              </a:rPr>
              <a:t>+</a:t>
            </a:r>
          </a:p>
        </p:txBody>
      </p:sp>
      <p:sp>
        <p:nvSpPr>
          <p:cNvPr id="43" name="ZoneTexte 5"/>
          <p:cNvSpPr txBox="1">
            <a:spLocks noChangeArrowheads="1"/>
          </p:cNvSpPr>
          <p:nvPr/>
        </p:nvSpPr>
        <p:spPr bwMode="auto">
          <a:xfrm>
            <a:off x="4690533" y="6378588"/>
            <a:ext cx="396876"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60" tIns="45680" rIns="91360" bIns="45680">
            <a:spAutoFit/>
          </a:bodyPr>
          <a:lstStyle>
            <a:lvl1pPr eaLnBrk="0" hangingPunct="0">
              <a:defRPr sz="2100">
                <a:solidFill>
                  <a:schemeClr val="tx1"/>
                </a:solidFill>
                <a:latin typeface="Century Gothic" pitchFamily="34" charset="0"/>
                <a:ea typeface="MS PGothic" pitchFamily="34" charset="-128"/>
              </a:defRPr>
            </a:lvl1pPr>
            <a:lvl2pPr marL="742950" indent="-285750" eaLnBrk="0" hangingPunct="0">
              <a:defRPr sz="2100">
                <a:solidFill>
                  <a:schemeClr val="tx1"/>
                </a:solidFill>
                <a:latin typeface="Century Gothic" pitchFamily="34" charset="0"/>
                <a:ea typeface="MS PGothic" pitchFamily="34" charset="-128"/>
              </a:defRPr>
            </a:lvl2pPr>
            <a:lvl3pPr marL="1143000" indent="-228600" eaLnBrk="0" hangingPunct="0">
              <a:defRPr sz="2100">
                <a:solidFill>
                  <a:schemeClr val="tx1"/>
                </a:solidFill>
                <a:latin typeface="Century Gothic" pitchFamily="34" charset="0"/>
                <a:ea typeface="MS PGothic" pitchFamily="34" charset="-128"/>
              </a:defRPr>
            </a:lvl3pPr>
            <a:lvl4pPr marL="1600200" indent="-228600" eaLnBrk="0" hangingPunct="0">
              <a:defRPr sz="2100">
                <a:solidFill>
                  <a:schemeClr val="tx1"/>
                </a:solidFill>
                <a:latin typeface="Century Gothic" pitchFamily="34" charset="0"/>
                <a:ea typeface="MS PGothic" pitchFamily="34" charset="-128"/>
              </a:defRPr>
            </a:lvl4pPr>
            <a:lvl5pPr marL="2057400" indent="-228600" eaLnBrk="0" hangingPunct="0">
              <a:defRPr sz="21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r>
              <a:rPr lang="fr-FR" sz="3000" dirty="0">
                <a:solidFill>
                  <a:schemeClr val="bg1"/>
                </a:solidFill>
                <a:ea typeface="SimSun" pitchFamily="2" charset="-122"/>
              </a:rPr>
              <a:t>+</a:t>
            </a:r>
          </a:p>
        </p:txBody>
      </p:sp>
      <p:pic>
        <p:nvPicPr>
          <p:cNvPr id="44" name="Picture 2"/>
          <p:cNvPicPr>
            <a:picLocks noChangeAspect="1" noChangeArrowheads="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6989762" y="5841745"/>
            <a:ext cx="977900" cy="1177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5" name="ZoneTexte 5"/>
          <p:cNvSpPr txBox="1">
            <a:spLocks noChangeArrowheads="1"/>
          </p:cNvSpPr>
          <p:nvPr/>
        </p:nvSpPr>
        <p:spPr bwMode="auto">
          <a:xfrm>
            <a:off x="6567664" y="6378588"/>
            <a:ext cx="396876"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60" tIns="45680" rIns="91360" bIns="45680">
            <a:spAutoFit/>
          </a:bodyPr>
          <a:lstStyle>
            <a:lvl1pPr eaLnBrk="0" hangingPunct="0">
              <a:defRPr sz="2100">
                <a:solidFill>
                  <a:schemeClr val="tx1"/>
                </a:solidFill>
                <a:latin typeface="Century Gothic" pitchFamily="34" charset="0"/>
                <a:ea typeface="MS PGothic" pitchFamily="34" charset="-128"/>
              </a:defRPr>
            </a:lvl1pPr>
            <a:lvl2pPr marL="742950" indent="-285750" eaLnBrk="0" hangingPunct="0">
              <a:defRPr sz="2100">
                <a:solidFill>
                  <a:schemeClr val="tx1"/>
                </a:solidFill>
                <a:latin typeface="Century Gothic" pitchFamily="34" charset="0"/>
                <a:ea typeface="MS PGothic" pitchFamily="34" charset="-128"/>
              </a:defRPr>
            </a:lvl2pPr>
            <a:lvl3pPr marL="1143000" indent="-228600" eaLnBrk="0" hangingPunct="0">
              <a:defRPr sz="2100">
                <a:solidFill>
                  <a:schemeClr val="tx1"/>
                </a:solidFill>
                <a:latin typeface="Century Gothic" pitchFamily="34" charset="0"/>
                <a:ea typeface="MS PGothic" pitchFamily="34" charset="-128"/>
              </a:defRPr>
            </a:lvl3pPr>
            <a:lvl4pPr marL="1600200" indent="-228600" eaLnBrk="0" hangingPunct="0">
              <a:defRPr sz="2100">
                <a:solidFill>
                  <a:schemeClr val="tx1"/>
                </a:solidFill>
                <a:latin typeface="Century Gothic" pitchFamily="34" charset="0"/>
                <a:ea typeface="MS PGothic" pitchFamily="34" charset="-128"/>
              </a:defRPr>
            </a:lvl4pPr>
            <a:lvl5pPr marL="2057400" indent="-228600" eaLnBrk="0" hangingPunct="0">
              <a:defRPr sz="21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r>
              <a:rPr lang="fr-FR" sz="3000" dirty="0">
                <a:solidFill>
                  <a:schemeClr val="bg1"/>
                </a:solidFill>
                <a:ea typeface="SimSun" pitchFamily="2" charset="-122"/>
              </a:rPr>
              <a:t>+</a:t>
            </a:r>
          </a:p>
        </p:txBody>
      </p:sp>
      <p:sp>
        <p:nvSpPr>
          <p:cNvPr id="46" name="Text Box 54"/>
          <p:cNvSpPr txBox="1">
            <a:spLocks noChangeArrowheads="1"/>
          </p:cNvSpPr>
          <p:nvPr/>
        </p:nvSpPr>
        <p:spPr bwMode="auto">
          <a:xfrm>
            <a:off x="6746875" y="7159637"/>
            <a:ext cx="180657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4" tIns="45712" rIns="91424" bIns="45712">
            <a:spAutoFit/>
          </a:bodyPr>
          <a:lstStyle>
            <a:lvl1pPr eaLnBrk="0" hangingPunct="0">
              <a:defRPr sz="1000">
                <a:solidFill>
                  <a:schemeClr val="tx1"/>
                </a:solidFill>
                <a:latin typeface="HelveticaNeueLT Com 35 Th" pitchFamily="34" charset="0"/>
                <a:ea typeface="Arial Unicode MS" pitchFamily="34" charset="-128"/>
                <a:cs typeface="Arial Unicode MS" pitchFamily="34" charset="-128"/>
              </a:defRPr>
            </a:lvl1pPr>
            <a:lvl2pPr marL="742950" indent="-285750" eaLnBrk="0" hangingPunct="0">
              <a:defRPr sz="1000">
                <a:solidFill>
                  <a:schemeClr val="tx1"/>
                </a:solidFill>
                <a:latin typeface="HelveticaNeueLT Com 35 Th" pitchFamily="34" charset="0"/>
                <a:ea typeface="Arial Unicode MS" pitchFamily="34" charset="-128"/>
                <a:cs typeface="Arial Unicode MS" pitchFamily="34" charset="-128"/>
              </a:defRPr>
            </a:lvl2pPr>
            <a:lvl3pPr marL="1143000" indent="-228600" eaLnBrk="0" hangingPunct="0">
              <a:defRPr sz="1000">
                <a:solidFill>
                  <a:schemeClr val="tx1"/>
                </a:solidFill>
                <a:latin typeface="HelveticaNeueLT Com 35 Th" pitchFamily="34" charset="0"/>
                <a:ea typeface="Arial Unicode MS" pitchFamily="34" charset="-128"/>
                <a:cs typeface="Arial Unicode MS" pitchFamily="34" charset="-128"/>
              </a:defRPr>
            </a:lvl3pPr>
            <a:lvl4pPr marL="1600200" indent="-228600" eaLnBrk="0" hangingPunct="0">
              <a:defRPr sz="1000">
                <a:solidFill>
                  <a:schemeClr val="tx1"/>
                </a:solidFill>
                <a:latin typeface="HelveticaNeueLT Com 35 Th" pitchFamily="34" charset="0"/>
                <a:ea typeface="Arial Unicode MS" pitchFamily="34" charset="-128"/>
                <a:cs typeface="Arial Unicode MS" pitchFamily="34" charset="-128"/>
              </a:defRPr>
            </a:lvl4pPr>
            <a:lvl5pPr marL="2057400" indent="-228600" eaLnBrk="0" hangingPunct="0">
              <a:defRPr sz="1000">
                <a:solidFill>
                  <a:schemeClr val="tx1"/>
                </a:solidFill>
                <a:latin typeface="HelveticaNeueLT Com 35 Th" pitchFamily="34" charset="0"/>
                <a:ea typeface="Arial Unicode MS" pitchFamily="34" charset="-128"/>
                <a:cs typeface="Arial Unicode MS" pitchFamily="34" charset="-128"/>
              </a:defRPr>
            </a:lvl5pPr>
            <a:lvl6pPr marL="2514600" indent="-228600" eaLnBrk="0" fontAlgn="base" hangingPunct="0">
              <a:spcBef>
                <a:spcPct val="0"/>
              </a:spcBef>
              <a:spcAft>
                <a:spcPct val="0"/>
              </a:spcAft>
              <a:defRPr sz="1000">
                <a:solidFill>
                  <a:schemeClr val="tx1"/>
                </a:solidFill>
                <a:latin typeface="HelveticaNeueLT Com 35 Th" pitchFamily="34" charset="0"/>
                <a:ea typeface="Arial Unicode MS" pitchFamily="34" charset="-128"/>
                <a:cs typeface="Arial Unicode MS" pitchFamily="34" charset="-128"/>
              </a:defRPr>
            </a:lvl6pPr>
            <a:lvl7pPr marL="2971800" indent="-228600" eaLnBrk="0" fontAlgn="base" hangingPunct="0">
              <a:spcBef>
                <a:spcPct val="0"/>
              </a:spcBef>
              <a:spcAft>
                <a:spcPct val="0"/>
              </a:spcAft>
              <a:defRPr sz="1000">
                <a:solidFill>
                  <a:schemeClr val="tx1"/>
                </a:solidFill>
                <a:latin typeface="HelveticaNeueLT Com 35 Th" pitchFamily="34" charset="0"/>
                <a:ea typeface="Arial Unicode MS" pitchFamily="34" charset="-128"/>
                <a:cs typeface="Arial Unicode MS" pitchFamily="34" charset="-128"/>
              </a:defRPr>
            </a:lvl7pPr>
            <a:lvl8pPr marL="3429000" indent="-228600" eaLnBrk="0" fontAlgn="base" hangingPunct="0">
              <a:spcBef>
                <a:spcPct val="0"/>
              </a:spcBef>
              <a:spcAft>
                <a:spcPct val="0"/>
              </a:spcAft>
              <a:defRPr sz="1000">
                <a:solidFill>
                  <a:schemeClr val="tx1"/>
                </a:solidFill>
                <a:latin typeface="HelveticaNeueLT Com 35 Th" pitchFamily="34" charset="0"/>
                <a:ea typeface="Arial Unicode MS" pitchFamily="34" charset="-128"/>
                <a:cs typeface="Arial Unicode MS" pitchFamily="34" charset="-128"/>
              </a:defRPr>
            </a:lvl8pPr>
            <a:lvl9pPr marL="3886200" indent="-228600" eaLnBrk="0" fontAlgn="base" hangingPunct="0">
              <a:spcBef>
                <a:spcPct val="0"/>
              </a:spcBef>
              <a:spcAft>
                <a:spcPct val="0"/>
              </a:spcAft>
              <a:defRPr sz="1000">
                <a:solidFill>
                  <a:schemeClr val="tx1"/>
                </a:solidFill>
                <a:latin typeface="HelveticaNeueLT Com 35 Th" pitchFamily="34" charset="0"/>
                <a:ea typeface="Arial Unicode MS" pitchFamily="34" charset="-128"/>
                <a:cs typeface="Arial Unicode MS" pitchFamily="34" charset="-128"/>
              </a:defRPr>
            </a:lvl9pPr>
          </a:lstStyle>
          <a:p>
            <a:pPr algn="ctr" eaLnBrk="1" hangingPunct="1">
              <a:defRPr/>
            </a:pPr>
            <a:r>
              <a:rPr lang="en-US" sz="800" dirty="0">
                <a:solidFill>
                  <a:srgbClr val="B5A692"/>
                </a:solidFill>
                <a:latin typeface="Century Gothic" pitchFamily="34" charset="0"/>
                <a:ea typeface="MS PGothic" pitchFamily="34" charset="-128"/>
                <a:cs typeface="+mn-cs"/>
              </a:rPr>
              <a:t>WANTED </a:t>
            </a:r>
          </a:p>
          <a:p>
            <a:pPr algn="ctr" eaLnBrk="1" hangingPunct="1">
              <a:defRPr/>
            </a:pPr>
            <a:r>
              <a:rPr lang="en-US" sz="800" dirty="0">
                <a:solidFill>
                  <a:srgbClr val="B5A692"/>
                </a:solidFill>
                <a:latin typeface="Century Gothic" pitchFamily="34" charset="0"/>
                <a:ea typeface="MS PGothic" pitchFamily="34" charset="-128"/>
                <a:cs typeface="+mn-cs"/>
              </a:rPr>
              <a:t>BLUSH</a:t>
            </a:r>
          </a:p>
        </p:txBody>
      </p:sp>
      <p:sp>
        <p:nvSpPr>
          <p:cNvPr id="47" name="ZoneTexte 5"/>
          <p:cNvSpPr txBox="1">
            <a:spLocks noChangeArrowheads="1"/>
          </p:cNvSpPr>
          <p:nvPr/>
        </p:nvSpPr>
        <p:spPr bwMode="auto">
          <a:xfrm>
            <a:off x="8075787" y="6378588"/>
            <a:ext cx="396876"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60" tIns="45680" rIns="91360" bIns="45680">
            <a:spAutoFit/>
          </a:bodyPr>
          <a:lstStyle>
            <a:lvl1pPr eaLnBrk="0" hangingPunct="0">
              <a:defRPr sz="2100">
                <a:solidFill>
                  <a:schemeClr val="tx1"/>
                </a:solidFill>
                <a:latin typeface="Century Gothic" pitchFamily="34" charset="0"/>
                <a:ea typeface="MS PGothic" pitchFamily="34" charset="-128"/>
              </a:defRPr>
            </a:lvl1pPr>
            <a:lvl2pPr marL="742950" indent="-285750" eaLnBrk="0" hangingPunct="0">
              <a:defRPr sz="2100">
                <a:solidFill>
                  <a:schemeClr val="tx1"/>
                </a:solidFill>
                <a:latin typeface="Century Gothic" pitchFamily="34" charset="0"/>
                <a:ea typeface="MS PGothic" pitchFamily="34" charset="-128"/>
              </a:defRPr>
            </a:lvl2pPr>
            <a:lvl3pPr marL="1143000" indent="-228600" eaLnBrk="0" hangingPunct="0">
              <a:defRPr sz="2100">
                <a:solidFill>
                  <a:schemeClr val="tx1"/>
                </a:solidFill>
                <a:latin typeface="Century Gothic" pitchFamily="34" charset="0"/>
                <a:ea typeface="MS PGothic" pitchFamily="34" charset="-128"/>
              </a:defRPr>
            </a:lvl3pPr>
            <a:lvl4pPr marL="1600200" indent="-228600" eaLnBrk="0" hangingPunct="0">
              <a:defRPr sz="2100">
                <a:solidFill>
                  <a:schemeClr val="tx1"/>
                </a:solidFill>
                <a:latin typeface="Century Gothic" pitchFamily="34" charset="0"/>
                <a:ea typeface="MS PGothic" pitchFamily="34" charset="-128"/>
              </a:defRPr>
            </a:lvl4pPr>
            <a:lvl5pPr marL="2057400" indent="-228600" eaLnBrk="0" hangingPunct="0">
              <a:defRPr sz="21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r>
              <a:rPr lang="fr-FR" sz="3000" dirty="0">
                <a:solidFill>
                  <a:schemeClr val="bg1"/>
                </a:solidFill>
                <a:ea typeface="SimSun" pitchFamily="2" charset="-122"/>
              </a:rPr>
              <a:t>+</a:t>
            </a:r>
          </a:p>
        </p:txBody>
      </p:sp>
      <p:pic>
        <p:nvPicPr>
          <p:cNvPr id="48" name="Picture 43" descr="pack fermé SANS brosse et SANS splash copie"/>
          <p:cNvPicPr>
            <a:picLocks noChangeAspect="1" noChangeArrowheads="1"/>
          </p:cNvPicPr>
          <p:nvPr/>
        </p:nvPicPr>
        <p:blipFill>
          <a:blip r:embed="rId9" cstate="email">
            <a:extLst>
              <a:ext uri="{28A0092B-C50C-407E-A947-70E740481C1C}">
                <a14:useLocalDpi xmlns:a14="http://schemas.microsoft.com/office/drawing/2010/main" val="0"/>
              </a:ext>
            </a:extLst>
          </a:blip>
          <a:srcRect/>
          <a:stretch>
            <a:fillRect/>
          </a:stretch>
        </p:blipFill>
        <p:spPr bwMode="auto">
          <a:xfrm>
            <a:off x="8517821" y="5208775"/>
            <a:ext cx="511175" cy="175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 name="Text Box 54"/>
          <p:cNvSpPr txBox="1">
            <a:spLocks noChangeArrowheads="1"/>
          </p:cNvSpPr>
          <p:nvPr/>
        </p:nvSpPr>
        <p:spPr bwMode="auto">
          <a:xfrm>
            <a:off x="7943143" y="7159637"/>
            <a:ext cx="180657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4" tIns="45712" rIns="91424" bIns="45712">
            <a:spAutoFit/>
          </a:bodyPr>
          <a:lstStyle>
            <a:lvl1pPr eaLnBrk="0" hangingPunct="0">
              <a:defRPr sz="1000">
                <a:solidFill>
                  <a:schemeClr val="tx1"/>
                </a:solidFill>
                <a:latin typeface="HelveticaNeueLT Com 35 Th" pitchFamily="34" charset="0"/>
                <a:ea typeface="Arial Unicode MS" pitchFamily="34" charset="-128"/>
                <a:cs typeface="Arial Unicode MS" pitchFamily="34" charset="-128"/>
              </a:defRPr>
            </a:lvl1pPr>
            <a:lvl2pPr marL="742950" indent="-285750" eaLnBrk="0" hangingPunct="0">
              <a:defRPr sz="1000">
                <a:solidFill>
                  <a:schemeClr val="tx1"/>
                </a:solidFill>
                <a:latin typeface="HelveticaNeueLT Com 35 Th" pitchFamily="34" charset="0"/>
                <a:ea typeface="Arial Unicode MS" pitchFamily="34" charset="-128"/>
                <a:cs typeface="Arial Unicode MS" pitchFamily="34" charset="-128"/>
              </a:defRPr>
            </a:lvl2pPr>
            <a:lvl3pPr marL="1143000" indent="-228600" eaLnBrk="0" hangingPunct="0">
              <a:defRPr sz="1000">
                <a:solidFill>
                  <a:schemeClr val="tx1"/>
                </a:solidFill>
                <a:latin typeface="HelveticaNeueLT Com 35 Th" pitchFamily="34" charset="0"/>
                <a:ea typeface="Arial Unicode MS" pitchFamily="34" charset="-128"/>
                <a:cs typeface="Arial Unicode MS" pitchFamily="34" charset="-128"/>
              </a:defRPr>
            </a:lvl3pPr>
            <a:lvl4pPr marL="1600200" indent="-228600" eaLnBrk="0" hangingPunct="0">
              <a:defRPr sz="1000">
                <a:solidFill>
                  <a:schemeClr val="tx1"/>
                </a:solidFill>
                <a:latin typeface="HelveticaNeueLT Com 35 Th" pitchFamily="34" charset="0"/>
                <a:ea typeface="Arial Unicode MS" pitchFamily="34" charset="-128"/>
                <a:cs typeface="Arial Unicode MS" pitchFamily="34" charset="-128"/>
              </a:defRPr>
            </a:lvl4pPr>
            <a:lvl5pPr marL="2057400" indent="-228600" eaLnBrk="0" hangingPunct="0">
              <a:defRPr sz="1000">
                <a:solidFill>
                  <a:schemeClr val="tx1"/>
                </a:solidFill>
                <a:latin typeface="HelveticaNeueLT Com 35 Th" pitchFamily="34" charset="0"/>
                <a:ea typeface="Arial Unicode MS" pitchFamily="34" charset="-128"/>
                <a:cs typeface="Arial Unicode MS" pitchFamily="34" charset="-128"/>
              </a:defRPr>
            </a:lvl5pPr>
            <a:lvl6pPr marL="2514600" indent="-228600" eaLnBrk="0" fontAlgn="base" hangingPunct="0">
              <a:spcBef>
                <a:spcPct val="0"/>
              </a:spcBef>
              <a:spcAft>
                <a:spcPct val="0"/>
              </a:spcAft>
              <a:defRPr sz="1000">
                <a:solidFill>
                  <a:schemeClr val="tx1"/>
                </a:solidFill>
                <a:latin typeface="HelveticaNeueLT Com 35 Th" pitchFamily="34" charset="0"/>
                <a:ea typeface="Arial Unicode MS" pitchFamily="34" charset="-128"/>
                <a:cs typeface="Arial Unicode MS" pitchFamily="34" charset="-128"/>
              </a:defRPr>
            </a:lvl6pPr>
            <a:lvl7pPr marL="2971800" indent="-228600" eaLnBrk="0" fontAlgn="base" hangingPunct="0">
              <a:spcBef>
                <a:spcPct val="0"/>
              </a:spcBef>
              <a:spcAft>
                <a:spcPct val="0"/>
              </a:spcAft>
              <a:defRPr sz="1000">
                <a:solidFill>
                  <a:schemeClr val="tx1"/>
                </a:solidFill>
                <a:latin typeface="HelveticaNeueLT Com 35 Th" pitchFamily="34" charset="0"/>
                <a:ea typeface="Arial Unicode MS" pitchFamily="34" charset="-128"/>
                <a:cs typeface="Arial Unicode MS" pitchFamily="34" charset="-128"/>
              </a:defRPr>
            </a:lvl7pPr>
            <a:lvl8pPr marL="3429000" indent="-228600" eaLnBrk="0" fontAlgn="base" hangingPunct="0">
              <a:spcBef>
                <a:spcPct val="0"/>
              </a:spcBef>
              <a:spcAft>
                <a:spcPct val="0"/>
              </a:spcAft>
              <a:defRPr sz="1000">
                <a:solidFill>
                  <a:schemeClr val="tx1"/>
                </a:solidFill>
                <a:latin typeface="HelveticaNeueLT Com 35 Th" pitchFamily="34" charset="0"/>
                <a:ea typeface="Arial Unicode MS" pitchFamily="34" charset="-128"/>
                <a:cs typeface="Arial Unicode MS" pitchFamily="34" charset="-128"/>
              </a:defRPr>
            </a:lvl8pPr>
            <a:lvl9pPr marL="3886200" indent="-228600" eaLnBrk="0" fontAlgn="base" hangingPunct="0">
              <a:spcBef>
                <a:spcPct val="0"/>
              </a:spcBef>
              <a:spcAft>
                <a:spcPct val="0"/>
              </a:spcAft>
              <a:defRPr sz="1000">
                <a:solidFill>
                  <a:schemeClr val="tx1"/>
                </a:solidFill>
                <a:latin typeface="HelveticaNeueLT Com 35 Th" pitchFamily="34" charset="0"/>
                <a:ea typeface="Arial Unicode MS" pitchFamily="34" charset="-128"/>
                <a:cs typeface="Arial Unicode MS" pitchFamily="34" charset="-128"/>
              </a:defRPr>
            </a:lvl9pPr>
          </a:lstStyle>
          <a:p>
            <a:pPr algn="ctr" eaLnBrk="1" hangingPunct="1">
              <a:defRPr/>
            </a:pPr>
            <a:r>
              <a:rPr lang="en-US" sz="800" dirty="0">
                <a:solidFill>
                  <a:srgbClr val="B5A692"/>
                </a:solidFill>
                <a:latin typeface="Century Gothic" pitchFamily="34" charset="0"/>
                <a:ea typeface="MS PGothic" pitchFamily="34" charset="-128"/>
                <a:cs typeface="+mn-cs"/>
              </a:rPr>
              <a:t>SURREALIST </a:t>
            </a:r>
          </a:p>
          <a:p>
            <a:pPr algn="ctr" eaLnBrk="1" hangingPunct="1">
              <a:defRPr/>
            </a:pPr>
            <a:r>
              <a:rPr lang="en-US" sz="800" dirty="0">
                <a:solidFill>
                  <a:srgbClr val="B5A692"/>
                </a:solidFill>
                <a:latin typeface="Century Gothic" pitchFamily="34" charset="0"/>
                <a:ea typeface="MS PGothic" pitchFamily="34" charset="-128"/>
                <a:cs typeface="+mn-cs"/>
              </a:rPr>
              <a:t>EVERFRESH</a:t>
            </a:r>
          </a:p>
        </p:txBody>
      </p:sp>
      <p:pic>
        <p:nvPicPr>
          <p:cNvPr id="50" name="Picture 83"/>
          <p:cNvPicPr>
            <a:picLocks noChangeAspect="1" noChangeArrowheads="1"/>
          </p:cNvPicPr>
          <p:nvPr/>
        </p:nvPicPr>
        <p:blipFill>
          <a:blip r:embed="rId10" cstate="email">
            <a:extLst>
              <a:ext uri="{28A0092B-C50C-407E-A947-70E740481C1C}">
                <a14:useLocalDpi xmlns:a14="http://schemas.microsoft.com/office/drawing/2010/main" val="0"/>
              </a:ext>
            </a:extLst>
          </a:blip>
          <a:srcRect l="9644" t="15198" r="12170" b="9671"/>
          <a:stretch>
            <a:fillRect/>
          </a:stretch>
        </p:blipFill>
        <p:spPr bwMode="auto">
          <a:xfrm>
            <a:off x="3822851" y="3472138"/>
            <a:ext cx="1001712" cy="1117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 name="Picture 53" descr="MUST_HAVE"/>
          <p:cNvPicPr>
            <a:picLocks noChangeAspect="1" noChangeArrowheads="1"/>
          </p:cNvPicPr>
          <p:nvPr/>
        </p:nvPicPr>
        <p:blipFill>
          <a:blip r:embed="rId11" cstate="email">
            <a:extLst>
              <a:ext uri="{28A0092B-C50C-407E-A947-70E740481C1C}">
                <a14:useLocalDpi xmlns:a14="http://schemas.microsoft.com/office/drawing/2010/main" val="0"/>
              </a:ext>
            </a:extLst>
          </a:blip>
          <a:srcRect/>
          <a:stretch>
            <a:fillRect/>
          </a:stretch>
        </p:blipFill>
        <p:spPr bwMode="auto">
          <a:xfrm>
            <a:off x="4824563" y="3557072"/>
            <a:ext cx="447675" cy="474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 name="Text Box 69"/>
          <p:cNvSpPr txBox="1">
            <a:spLocks noChangeArrowheads="1"/>
          </p:cNvSpPr>
          <p:nvPr/>
        </p:nvSpPr>
        <p:spPr bwMode="auto">
          <a:xfrm>
            <a:off x="3392206" y="2775229"/>
            <a:ext cx="1800225" cy="3384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60" tIns="45680" rIns="91360" bIns="45680">
            <a:spAutoFit/>
          </a:bodyPr>
          <a:lstStyle>
            <a:lvl1pPr defTabSz="1042988" eaLnBrk="0" hangingPunct="0">
              <a:defRPr sz="2100">
                <a:solidFill>
                  <a:schemeClr val="tx1"/>
                </a:solidFill>
                <a:latin typeface="Century Gothic" pitchFamily="34" charset="0"/>
                <a:ea typeface="MS PGothic" pitchFamily="34" charset="-128"/>
              </a:defRPr>
            </a:lvl1pPr>
            <a:lvl2pPr marL="742950" indent="-285750" defTabSz="1042988" eaLnBrk="0" hangingPunct="0">
              <a:defRPr sz="2100">
                <a:solidFill>
                  <a:schemeClr val="tx1"/>
                </a:solidFill>
                <a:latin typeface="Century Gothic" pitchFamily="34" charset="0"/>
                <a:ea typeface="MS PGothic" pitchFamily="34" charset="-128"/>
              </a:defRPr>
            </a:lvl2pPr>
            <a:lvl3pPr marL="1143000" indent="-228600" defTabSz="1042988" eaLnBrk="0" hangingPunct="0">
              <a:defRPr sz="2100">
                <a:solidFill>
                  <a:schemeClr val="tx1"/>
                </a:solidFill>
                <a:latin typeface="Century Gothic" pitchFamily="34" charset="0"/>
                <a:ea typeface="MS PGothic" pitchFamily="34" charset="-128"/>
              </a:defRPr>
            </a:lvl3pPr>
            <a:lvl4pPr marL="1600200" indent="-228600" defTabSz="1042988" eaLnBrk="0" hangingPunct="0">
              <a:defRPr sz="2100">
                <a:solidFill>
                  <a:schemeClr val="tx1"/>
                </a:solidFill>
                <a:latin typeface="Century Gothic" pitchFamily="34" charset="0"/>
                <a:ea typeface="MS PGothic" pitchFamily="34" charset="-128"/>
              </a:defRPr>
            </a:lvl4pPr>
            <a:lvl5pPr marL="2057400" indent="-228600" defTabSz="1042988" eaLnBrk="0" hangingPunct="0">
              <a:defRPr sz="2100">
                <a:solidFill>
                  <a:schemeClr val="tx1"/>
                </a:solidFill>
                <a:latin typeface="Century Gothic" pitchFamily="34" charset="0"/>
                <a:ea typeface="MS PGothic" pitchFamily="34" charset="-128"/>
              </a:defRPr>
            </a:lvl5pPr>
            <a:lvl6pPr marL="25146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algn="ctr" eaLnBrk="1" hangingPunct="1">
              <a:spcBef>
                <a:spcPct val="50000"/>
              </a:spcBef>
            </a:pPr>
            <a:r>
              <a:rPr lang="en-US" sz="800" dirty="0">
                <a:solidFill>
                  <a:srgbClr val="B5A692"/>
                </a:solidFill>
              </a:rPr>
              <a:t>Re-PLASTY AGE RECOVERY            DAY CREAM</a:t>
            </a:r>
          </a:p>
        </p:txBody>
      </p:sp>
      <p:sp>
        <p:nvSpPr>
          <p:cNvPr id="53" name="Text Box 71"/>
          <p:cNvSpPr txBox="1">
            <a:spLocks noChangeArrowheads="1"/>
          </p:cNvSpPr>
          <p:nvPr/>
        </p:nvSpPr>
        <p:spPr bwMode="auto">
          <a:xfrm>
            <a:off x="3186922" y="4583390"/>
            <a:ext cx="2232025" cy="434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60" tIns="45680" rIns="91360" bIns="45680">
            <a:spAutoFit/>
          </a:bodyPr>
          <a:lstStyle>
            <a:lvl1pPr defTabSz="1042988" eaLnBrk="0" hangingPunct="0">
              <a:defRPr sz="2100">
                <a:solidFill>
                  <a:schemeClr val="tx1"/>
                </a:solidFill>
                <a:latin typeface="Century Gothic" pitchFamily="34" charset="0"/>
                <a:ea typeface="MS PGothic" pitchFamily="34" charset="-128"/>
              </a:defRPr>
            </a:lvl1pPr>
            <a:lvl2pPr marL="742950" indent="-285750" defTabSz="1042988" eaLnBrk="0" hangingPunct="0">
              <a:defRPr sz="2100">
                <a:solidFill>
                  <a:schemeClr val="tx1"/>
                </a:solidFill>
                <a:latin typeface="Century Gothic" pitchFamily="34" charset="0"/>
                <a:ea typeface="MS PGothic" pitchFamily="34" charset="-128"/>
              </a:defRPr>
            </a:lvl2pPr>
            <a:lvl3pPr marL="1143000" indent="-228600" defTabSz="1042988" eaLnBrk="0" hangingPunct="0">
              <a:defRPr sz="2100">
                <a:solidFill>
                  <a:schemeClr val="tx1"/>
                </a:solidFill>
                <a:latin typeface="Century Gothic" pitchFamily="34" charset="0"/>
                <a:ea typeface="MS PGothic" pitchFamily="34" charset="-128"/>
              </a:defRPr>
            </a:lvl3pPr>
            <a:lvl4pPr marL="1600200" indent="-228600" defTabSz="1042988" eaLnBrk="0" hangingPunct="0">
              <a:defRPr sz="2100">
                <a:solidFill>
                  <a:schemeClr val="tx1"/>
                </a:solidFill>
                <a:latin typeface="Century Gothic" pitchFamily="34" charset="0"/>
                <a:ea typeface="MS PGothic" pitchFamily="34" charset="-128"/>
              </a:defRPr>
            </a:lvl4pPr>
            <a:lvl5pPr marL="2057400" indent="-228600" defTabSz="1042988" eaLnBrk="0" hangingPunct="0">
              <a:defRPr sz="2100">
                <a:solidFill>
                  <a:schemeClr val="tx1"/>
                </a:solidFill>
                <a:latin typeface="Century Gothic" pitchFamily="34" charset="0"/>
                <a:ea typeface="MS PGothic" pitchFamily="34" charset="-128"/>
              </a:defRPr>
            </a:lvl5pPr>
            <a:lvl6pPr marL="25146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algn="ctr" eaLnBrk="1" hangingPunct="1">
              <a:spcBef>
                <a:spcPct val="50000"/>
              </a:spcBef>
            </a:pPr>
            <a:r>
              <a:rPr lang="en-US" sz="800" dirty="0">
                <a:solidFill>
                  <a:srgbClr val="B5A692"/>
                </a:solidFill>
              </a:rPr>
              <a:t>Re-PLASTY AGE RECOVERY </a:t>
            </a:r>
          </a:p>
          <a:p>
            <a:pPr algn="ctr" eaLnBrk="1" hangingPunct="1">
              <a:lnSpc>
                <a:spcPct val="40000"/>
              </a:lnSpc>
              <a:spcBef>
                <a:spcPct val="50000"/>
              </a:spcBef>
            </a:pPr>
            <a:r>
              <a:rPr lang="en-US" sz="800" dirty="0">
                <a:solidFill>
                  <a:srgbClr val="B5A692"/>
                </a:solidFill>
              </a:rPr>
              <a:t>ACCELERATED REPAIR </a:t>
            </a:r>
          </a:p>
          <a:p>
            <a:pPr algn="ctr" eaLnBrk="1" hangingPunct="1">
              <a:lnSpc>
                <a:spcPct val="40000"/>
              </a:lnSpc>
              <a:spcBef>
                <a:spcPct val="50000"/>
              </a:spcBef>
            </a:pPr>
            <a:r>
              <a:rPr lang="en-US" sz="800" dirty="0">
                <a:solidFill>
                  <a:srgbClr val="B5A692"/>
                </a:solidFill>
              </a:rPr>
              <a:t>NIGHT CREAM</a:t>
            </a:r>
          </a:p>
        </p:txBody>
      </p:sp>
      <p:sp>
        <p:nvSpPr>
          <p:cNvPr id="54" name="ZoneTexte 5"/>
          <p:cNvSpPr txBox="1">
            <a:spLocks noChangeArrowheads="1"/>
          </p:cNvSpPr>
          <p:nvPr/>
        </p:nvSpPr>
        <p:spPr bwMode="auto">
          <a:xfrm>
            <a:off x="4156226" y="2995890"/>
            <a:ext cx="396876"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60" tIns="45680" rIns="91360" bIns="45680">
            <a:spAutoFit/>
          </a:bodyPr>
          <a:lstStyle>
            <a:lvl1pPr eaLnBrk="0" hangingPunct="0">
              <a:defRPr sz="2100">
                <a:solidFill>
                  <a:schemeClr val="tx1"/>
                </a:solidFill>
                <a:latin typeface="Century Gothic" pitchFamily="34" charset="0"/>
                <a:ea typeface="MS PGothic" pitchFamily="34" charset="-128"/>
              </a:defRPr>
            </a:lvl1pPr>
            <a:lvl2pPr marL="742950" indent="-285750" eaLnBrk="0" hangingPunct="0">
              <a:defRPr sz="2100">
                <a:solidFill>
                  <a:schemeClr val="tx1"/>
                </a:solidFill>
                <a:latin typeface="Century Gothic" pitchFamily="34" charset="0"/>
                <a:ea typeface="MS PGothic" pitchFamily="34" charset="-128"/>
              </a:defRPr>
            </a:lvl2pPr>
            <a:lvl3pPr marL="1143000" indent="-228600" eaLnBrk="0" hangingPunct="0">
              <a:defRPr sz="2100">
                <a:solidFill>
                  <a:schemeClr val="tx1"/>
                </a:solidFill>
                <a:latin typeface="Century Gothic" pitchFamily="34" charset="0"/>
                <a:ea typeface="MS PGothic" pitchFamily="34" charset="-128"/>
              </a:defRPr>
            </a:lvl3pPr>
            <a:lvl4pPr marL="1600200" indent="-228600" eaLnBrk="0" hangingPunct="0">
              <a:defRPr sz="2100">
                <a:solidFill>
                  <a:schemeClr val="tx1"/>
                </a:solidFill>
                <a:latin typeface="Century Gothic" pitchFamily="34" charset="0"/>
                <a:ea typeface="MS PGothic" pitchFamily="34" charset="-128"/>
              </a:defRPr>
            </a:lvl4pPr>
            <a:lvl5pPr marL="2057400" indent="-228600" eaLnBrk="0" hangingPunct="0">
              <a:defRPr sz="21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r>
              <a:rPr lang="fr-FR" sz="3000" dirty="0">
                <a:solidFill>
                  <a:schemeClr val="bg1"/>
                </a:solidFill>
                <a:ea typeface="SimSun" pitchFamily="2" charset="-122"/>
              </a:rPr>
              <a:t>+</a:t>
            </a:r>
          </a:p>
        </p:txBody>
      </p:sp>
      <p:pic>
        <p:nvPicPr>
          <p:cNvPr id="55" name="Picture 6"/>
          <p:cNvPicPr>
            <a:picLocks noChangeAspect="1" noChangeArrowheads="1"/>
          </p:cNvPicPr>
          <p:nvPr/>
        </p:nvPicPr>
        <p:blipFill>
          <a:blip r:embed="rId12" cstate="email">
            <a:lum bright="-12000" contrast="30000"/>
            <a:extLst>
              <a:ext uri="{28A0092B-C50C-407E-A947-70E740481C1C}">
                <a14:useLocalDpi xmlns:a14="http://schemas.microsoft.com/office/drawing/2010/main" val="0"/>
              </a:ext>
            </a:extLst>
          </a:blip>
          <a:srcRect/>
          <a:stretch>
            <a:fillRect/>
          </a:stretch>
        </p:blipFill>
        <p:spPr bwMode="auto">
          <a:xfrm>
            <a:off x="3657317" y="1398867"/>
            <a:ext cx="1332781" cy="154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6" name="Rectangle 140"/>
          <p:cNvSpPr>
            <a:spLocks noChangeArrowheads="1"/>
          </p:cNvSpPr>
          <p:nvPr/>
        </p:nvSpPr>
        <p:spPr bwMode="auto">
          <a:xfrm>
            <a:off x="4689193" y="1498087"/>
            <a:ext cx="5207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4" tIns="45712" rIns="91424" bIns="45712" anchor="ctr">
            <a:spAutoFit/>
          </a:bodyPr>
          <a:lstStyle/>
          <a:p>
            <a:r>
              <a:rPr lang="fr-FR" sz="1600" dirty="0">
                <a:solidFill>
                  <a:srgbClr val="A28F76"/>
                </a:solidFill>
                <a:cs typeface="Times New Roman" pitchFamily="18" charset="0"/>
                <a:sym typeface="Wingdings" pitchFamily="2" charset="2"/>
              </a:rPr>
              <a:t></a:t>
            </a:r>
            <a:endParaRPr lang="fr-FR" sz="1600" dirty="0">
              <a:solidFill>
                <a:srgbClr val="A28F76"/>
              </a:solidFill>
              <a:cs typeface="Times New Roman" pitchFamily="18" charset="0"/>
              <a:sym typeface="Wingdings 2" pitchFamily="18" charset="2"/>
            </a:endParaRPr>
          </a:p>
        </p:txBody>
      </p:sp>
      <p:sp>
        <p:nvSpPr>
          <p:cNvPr id="57" name="Rectangle 140"/>
          <p:cNvSpPr>
            <a:spLocks noChangeArrowheads="1"/>
          </p:cNvSpPr>
          <p:nvPr/>
        </p:nvSpPr>
        <p:spPr bwMode="auto">
          <a:xfrm>
            <a:off x="4580882" y="3214173"/>
            <a:ext cx="5207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4" tIns="45712" rIns="91424" bIns="45712" anchor="ctr">
            <a:spAutoFit/>
          </a:bodyPr>
          <a:lstStyle/>
          <a:p>
            <a:r>
              <a:rPr lang="fr-FR" sz="1600" dirty="0">
                <a:solidFill>
                  <a:srgbClr val="A28F76"/>
                </a:solidFill>
                <a:cs typeface="Times New Roman" pitchFamily="18" charset="0"/>
                <a:sym typeface="Wingdings 2" pitchFamily="18" charset="2"/>
              </a:rPr>
              <a:t></a:t>
            </a:r>
          </a:p>
        </p:txBody>
      </p:sp>
      <p:sp>
        <p:nvSpPr>
          <p:cNvPr id="59" name="Rectangle 140"/>
          <p:cNvSpPr>
            <a:spLocks noChangeArrowheads="1"/>
          </p:cNvSpPr>
          <p:nvPr/>
        </p:nvSpPr>
        <p:spPr bwMode="auto">
          <a:xfrm>
            <a:off x="2682404" y="1980431"/>
            <a:ext cx="5207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4" tIns="45712" rIns="91424" bIns="45712" anchor="ctr">
            <a:spAutoFit/>
          </a:bodyPr>
          <a:lstStyle/>
          <a:p>
            <a:r>
              <a:rPr lang="fr-FR" sz="1600" dirty="0">
                <a:solidFill>
                  <a:srgbClr val="A28F76"/>
                </a:solidFill>
                <a:cs typeface="Times New Roman" pitchFamily="18" charset="0"/>
                <a:sym typeface="Wingdings" pitchFamily="2" charset="2"/>
              </a:rPr>
              <a:t></a:t>
            </a:r>
            <a:r>
              <a:rPr lang="fr-FR" sz="1600" dirty="0">
                <a:solidFill>
                  <a:srgbClr val="A28F76"/>
                </a:solidFill>
                <a:cs typeface="Times New Roman" pitchFamily="18" charset="0"/>
                <a:sym typeface="Wingdings 2" pitchFamily="18" charset="2"/>
              </a:rPr>
              <a:t></a:t>
            </a:r>
          </a:p>
        </p:txBody>
      </p:sp>
      <p:sp>
        <p:nvSpPr>
          <p:cNvPr id="60" name="Text Box 33"/>
          <p:cNvSpPr txBox="1">
            <a:spLocks noChangeArrowheads="1"/>
          </p:cNvSpPr>
          <p:nvPr/>
        </p:nvSpPr>
        <p:spPr bwMode="auto">
          <a:xfrm>
            <a:off x="85458" y="5050906"/>
            <a:ext cx="6821488" cy="5847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lIns="91424" tIns="45712" rIns="91424" bIns="45712">
            <a:spAutoFit/>
          </a:bodyPr>
          <a:lstStyle>
            <a:lvl1pPr eaLnBrk="0" hangingPunct="0">
              <a:defRPr sz="2100">
                <a:solidFill>
                  <a:schemeClr val="tx1"/>
                </a:solidFill>
                <a:latin typeface="Century Gothic" pitchFamily="34" charset="0"/>
                <a:ea typeface="MS PGothic" pitchFamily="34" charset="-128"/>
              </a:defRPr>
            </a:lvl1pPr>
            <a:lvl2pPr marL="742950" indent="-285750" eaLnBrk="0" hangingPunct="0">
              <a:defRPr sz="2100">
                <a:solidFill>
                  <a:schemeClr val="tx1"/>
                </a:solidFill>
                <a:latin typeface="Century Gothic" pitchFamily="34" charset="0"/>
                <a:ea typeface="MS PGothic" pitchFamily="34" charset="-128"/>
              </a:defRPr>
            </a:lvl2pPr>
            <a:lvl3pPr marL="1143000" indent="-228600" eaLnBrk="0" hangingPunct="0">
              <a:defRPr sz="2100">
                <a:solidFill>
                  <a:schemeClr val="tx1"/>
                </a:solidFill>
                <a:latin typeface="Century Gothic" pitchFamily="34" charset="0"/>
                <a:ea typeface="MS PGothic" pitchFamily="34" charset="-128"/>
              </a:defRPr>
            </a:lvl3pPr>
            <a:lvl4pPr marL="1600200" indent="-228600" eaLnBrk="0" hangingPunct="0">
              <a:defRPr sz="2100">
                <a:solidFill>
                  <a:schemeClr val="tx1"/>
                </a:solidFill>
                <a:latin typeface="Century Gothic" pitchFamily="34" charset="0"/>
                <a:ea typeface="MS PGothic" pitchFamily="34" charset="-128"/>
              </a:defRPr>
            </a:lvl4pPr>
            <a:lvl5pPr marL="2057400" indent="-228600" eaLnBrk="0" hangingPunct="0">
              <a:defRPr sz="21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r>
              <a:rPr lang="en-US" sz="1600" dirty="0">
                <a:solidFill>
                  <a:srgbClr val="FFFFFF"/>
                </a:solidFill>
              </a:rPr>
              <a:t>HR MAKE-UP RECOMMENDATION AFTER THE TREATMENT:</a:t>
            </a:r>
          </a:p>
          <a:p>
            <a:pPr eaLnBrk="1" hangingPunct="1"/>
            <a:r>
              <a:rPr lang="en-US" sz="1600" dirty="0">
                <a:solidFill>
                  <a:srgbClr val="FFFFFF"/>
                </a:solidFill>
              </a:rPr>
              <a:t>For an instant rejuvenating and</a:t>
            </a:r>
            <a:r>
              <a:rPr lang="en-US" sz="1600" dirty="0">
                <a:solidFill>
                  <a:srgbClr val="FF0000"/>
                </a:solidFill>
              </a:rPr>
              <a:t> </a:t>
            </a:r>
            <a:r>
              <a:rPr lang="en-US" sz="1600" dirty="0">
                <a:solidFill>
                  <a:schemeClr val="bg1"/>
                </a:solidFill>
              </a:rPr>
              <a:t>smoothing</a:t>
            </a:r>
            <a:r>
              <a:rPr lang="en-US" sz="1600" dirty="0">
                <a:solidFill>
                  <a:srgbClr val="FF0000"/>
                </a:solidFill>
              </a:rPr>
              <a:t> </a:t>
            </a:r>
            <a:r>
              <a:rPr lang="en-US" sz="1600" dirty="0">
                <a:solidFill>
                  <a:srgbClr val="FFFFFF"/>
                </a:solidFill>
              </a:rPr>
              <a:t>effect</a:t>
            </a:r>
          </a:p>
        </p:txBody>
      </p:sp>
      <p:sp>
        <p:nvSpPr>
          <p:cNvPr id="61" name="Text Box 33"/>
          <p:cNvSpPr txBox="1">
            <a:spLocks noChangeArrowheads="1"/>
          </p:cNvSpPr>
          <p:nvPr/>
        </p:nvSpPr>
        <p:spPr bwMode="auto">
          <a:xfrm>
            <a:off x="85457" y="1480143"/>
            <a:ext cx="96393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lIns="91424" tIns="45712" rIns="91424" bIns="45712">
            <a:spAutoFit/>
          </a:bodyPr>
          <a:lstStyle>
            <a:lvl1pPr eaLnBrk="0" hangingPunct="0">
              <a:defRPr sz="2100">
                <a:solidFill>
                  <a:schemeClr val="tx1"/>
                </a:solidFill>
                <a:latin typeface="Century Gothic" pitchFamily="34" charset="0"/>
                <a:ea typeface="MS PGothic" pitchFamily="34" charset="-128"/>
              </a:defRPr>
            </a:lvl1pPr>
            <a:lvl2pPr marL="742950" indent="-285750" eaLnBrk="0" hangingPunct="0">
              <a:defRPr sz="2100">
                <a:solidFill>
                  <a:schemeClr val="tx1"/>
                </a:solidFill>
                <a:latin typeface="Century Gothic" pitchFamily="34" charset="0"/>
                <a:ea typeface="MS PGothic" pitchFamily="34" charset="-128"/>
              </a:defRPr>
            </a:lvl2pPr>
            <a:lvl3pPr marL="1143000" indent="-228600" eaLnBrk="0" hangingPunct="0">
              <a:defRPr sz="2100">
                <a:solidFill>
                  <a:schemeClr val="tx1"/>
                </a:solidFill>
                <a:latin typeface="Century Gothic" pitchFamily="34" charset="0"/>
                <a:ea typeface="MS PGothic" pitchFamily="34" charset="-128"/>
              </a:defRPr>
            </a:lvl3pPr>
            <a:lvl4pPr marL="1600200" indent="-228600" eaLnBrk="0" hangingPunct="0">
              <a:defRPr sz="2100">
                <a:solidFill>
                  <a:schemeClr val="tx1"/>
                </a:solidFill>
                <a:latin typeface="Century Gothic" pitchFamily="34" charset="0"/>
                <a:ea typeface="MS PGothic" pitchFamily="34" charset="-128"/>
              </a:defRPr>
            </a:lvl4pPr>
            <a:lvl5pPr marL="2057400" indent="-228600" eaLnBrk="0" hangingPunct="0">
              <a:defRPr sz="21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spcBef>
                <a:spcPct val="50000"/>
              </a:spcBef>
            </a:pPr>
            <a:r>
              <a:rPr lang="en-US" sz="1600" dirty="0">
                <a:solidFill>
                  <a:srgbClr val="FFFFFF"/>
                </a:solidFill>
              </a:rPr>
              <a:t>DAILY SKINCARE ROUTINE</a:t>
            </a:r>
          </a:p>
        </p:txBody>
      </p:sp>
      <p:pic>
        <p:nvPicPr>
          <p:cNvPr id="62" name="Picture 77" descr="G:\DPLI_HELENA_RUBINSTEIN_POWER_Beauty\Service\3. Brand\Service &amp; CRM\Education\01- SKINCARE\Re-PLASTY\Re-PLASTY PRESCRIPTION 2014\TRAINING EN COURS\Coffret 2 gauche\Coffret 2 gauche.png"/>
          <p:cNvPicPr>
            <a:picLocks noChangeAspect="1" noChangeArrowheads="1"/>
          </p:cNvPicPr>
          <p:nvPr/>
        </p:nvPicPr>
        <p:blipFill>
          <a:blip r:embed="rId13" cstate="email">
            <a:extLst>
              <a:ext uri="{28A0092B-C50C-407E-A947-70E740481C1C}">
                <a14:useLocalDpi xmlns:a14="http://schemas.microsoft.com/office/drawing/2010/main" val="0"/>
              </a:ext>
            </a:extLst>
          </a:blip>
          <a:srcRect l="11064" t="16400" r="39224" b="25241"/>
          <a:stretch>
            <a:fillRect/>
          </a:stretch>
        </p:blipFill>
        <p:spPr bwMode="auto">
          <a:xfrm>
            <a:off x="503864" y="2294760"/>
            <a:ext cx="2218265" cy="183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5" name="Rectangle 140"/>
          <p:cNvSpPr>
            <a:spLocks noChangeArrowheads="1"/>
          </p:cNvSpPr>
          <p:nvPr/>
        </p:nvSpPr>
        <p:spPr bwMode="auto">
          <a:xfrm>
            <a:off x="8046913" y="2228075"/>
            <a:ext cx="7683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r>
              <a:rPr lang="fr-FR" altLang="fr-FR" sz="2400">
                <a:solidFill>
                  <a:srgbClr val="A28F76"/>
                </a:solidFill>
                <a:latin typeface="Times New Roman" pitchFamily="18" charset="0"/>
                <a:cs typeface="Times New Roman" pitchFamily="18" charset="0"/>
                <a:sym typeface="Wingdings" pitchFamily="2" charset="2"/>
              </a:rPr>
              <a:t></a:t>
            </a:r>
            <a:r>
              <a:rPr lang="fr-FR" altLang="fr-FR" sz="2400">
                <a:solidFill>
                  <a:srgbClr val="A28F76"/>
                </a:solidFill>
                <a:latin typeface="Times New Roman" pitchFamily="18" charset="0"/>
                <a:cs typeface="Times New Roman" pitchFamily="18" charset="0"/>
                <a:sym typeface="Wingdings 2" pitchFamily="18" charset="2"/>
              </a:rPr>
              <a:t></a:t>
            </a:r>
          </a:p>
        </p:txBody>
      </p:sp>
      <p:sp>
        <p:nvSpPr>
          <p:cNvPr id="66" name="Text Box 6"/>
          <p:cNvSpPr txBox="1">
            <a:spLocks noChangeArrowheads="1"/>
          </p:cNvSpPr>
          <p:nvPr/>
        </p:nvSpPr>
        <p:spPr bwMode="auto">
          <a:xfrm>
            <a:off x="7201297" y="3848913"/>
            <a:ext cx="1601787" cy="4734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9720" tIns="50040" rIns="99720" bIns="50040">
            <a:spAutoFit/>
          </a:bodyP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itchFamily="34" charset="0"/>
                <a:ea typeface="Microsoft YaHei" pitchFamily="34" charset="-122"/>
              </a:defRPr>
            </a:lvl1pPr>
            <a:lvl2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itchFamily="34" charset="0"/>
                <a:ea typeface="Microsoft YaHei" pitchFamily="34" charset="-122"/>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itchFamily="34" charset="0"/>
                <a:ea typeface="Microsoft YaHei" pitchFamily="34" charset="-122"/>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itchFamily="34" charset="0"/>
                <a:ea typeface="Microsoft YaHei" pitchFamily="34" charset="-122"/>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itchFamily="34" charset="0"/>
                <a:ea typeface="Microsoft YaHei" pitchFamily="34" charset="-122"/>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itchFamily="34" charset="0"/>
                <a:ea typeface="Microsoft YaHei" pitchFamily="34" charset="-122"/>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itchFamily="34" charset="0"/>
                <a:ea typeface="Microsoft YaHei" pitchFamily="34" charset="-122"/>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itchFamily="34" charset="0"/>
                <a:ea typeface="Microsoft YaHei" pitchFamily="34" charset="-122"/>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itchFamily="34" charset="0"/>
                <a:ea typeface="Microsoft YaHei" pitchFamily="34" charset="-122"/>
              </a:defRPr>
            </a:lvl9pPr>
          </a:lstStyle>
          <a:p>
            <a:pPr algn="ctr" eaLnBrk="1" hangingPunct="1">
              <a:lnSpc>
                <a:spcPct val="80000"/>
              </a:lnSpc>
              <a:spcBef>
                <a:spcPts val="625"/>
              </a:spcBef>
              <a:defRPr/>
            </a:pPr>
            <a:r>
              <a:rPr lang="fr-FR" sz="800" dirty="0" smtClean="0">
                <a:solidFill>
                  <a:srgbClr val="B5A692"/>
                </a:solidFill>
                <a:latin typeface="Century Gothic" panose="020B0502020202020204" pitchFamily="34" charset="0"/>
              </a:rPr>
              <a:t>Re-PLASTY MESOLIFT              EYE GEL</a:t>
            </a:r>
          </a:p>
          <a:p>
            <a:pPr algn="ctr" eaLnBrk="1" hangingPunct="1">
              <a:lnSpc>
                <a:spcPct val="80000"/>
              </a:lnSpc>
              <a:spcBef>
                <a:spcPts val="625"/>
              </a:spcBef>
              <a:defRPr/>
            </a:pPr>
            <a:endParaRPr lang="fr-FR" sz="800" dirty="0" smtClean="0">
              <a:solidFill>
                <a:srgbClr val="B5A692"/>
              </a:solidFill>
              <a:latin typeface="Century Gothic" panose="020B0502020202020204" pitchFamily="34" charset="0"/>
              <a:cs typeface="Arial" pitchFamily="34" charset="0"/>
            </a:endParaRPr>
          </a:p>
        </p:txBody>
      </p:sp>
      <p:pic>
        <p:nvPicPr>
          <p:cNvPr id="67" name="Picture 13"/>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858001" y="2474138"/>
            <a:ext cx="317500" cy="138112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8" name="Picture 608" descr="PREMIUM UV_SPF50_det_petit"/>
          <p:cNvPicPr>
            <a:picLocks noChangeAspect="1" noChangeArrowheads="1"/>
          </p:cNvPicPr>
          <p:nvPr/>
        </p:nvPicPr>
        <p:blipFill>
          <a:blip r:embed="rId15" cstate="email">
            <a:extLst>
              <a:ext uri="{28A0092B-C50C-407E-A947-70E740481C1C}">
                <a14:useLocalDpi xmlns:a14="http://schemas.microsoft.com/office/drawing/2010/main" val="0"/>
              </a:ext>
            </a:extLst>
          </a:blip>
          <a:srcRect/>
          <a:stretch>
            <a:fillRect/>
          </a:stretch>
        </p:blipFill>
        <p:spPr bwMode="auto">
          <a:xfrm>
            <a:off x="6175408" y="2488425"/>
            <a:ext cx="544513" cy="1344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9" name="ZoneTexte 4"/>
          <p:cNvSpPr txBox="1">
            <a:spLocks noChangeArrowheads="1"/>
          </p:cNvSpPr>
          <p:nvPr/>
        </p:nvSpPr>
        <p:spPr bwMode="auto">
          <a:xfrm>
            <a:off x="5738846" y="3848913"/>
            <a:ext cx="143986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fr-FR" altLang="fr-FR" sz="800" dirty="0">
                <a:solidFill>
                  <a:srgbClr val="B5A692"/>
                </a:solidFill>
                <a:latin typeface="Century Gothic" pitchFamily="34" charset="0"/>
                <a:ea typeface="MS PGothic" pitchFamily="34" charset="-128"/>
              </a:rPr>
              <a:t>PREMIUM UV  </a:t>
            </a:r>
            <a:endParaRPr lang="pt-BR" altLang="fr-FR" sz="800" dirty="0">
              <a:solidFill>
                <a:srgbClr val="B5A692"/>
              </a:solidFill>
              <a:latin typeface="Century Gothic" pitchFamily="34" charset="0"/>
              <a:ea typeface="MS PGothic" pitchFamily="34" charset="-128"/>
            </a:endParaRPr>
          </a:p>
          <a:p>
            <a:pPr algn="ctr"/>
            <a:r>
              <a:rPr lang="pt-BR" altLang="fr-FR" sz="800" dirty="0">
                <a:solidFill>
                  <a:srgbClr val="B5A692"/>
                </a:solidFill>
                <a:latin typeface="Century Gothic" pitchFamily="34" charset="0"/>
                <a:ea typeface="MS PGothic" pitchFamily="34" charset="-128"/>
              </a:rPr>
              <a:t>SPF 50 / PA +++</a:t>
            </a:r>
          </a:p>
          <a:p>
            <a:pPr algn="ctr"/>
            <a:endParaRPr lang="fr-FR" altLang="fr-FR" sz="800" dirty="0">
              <a:solidFill>
                <a:srgbClr val="B5A692"/>
              </a:solidFill>
              <a:latin typeface="Century Gothic" pitchFamily="34" charset="0"/>
              <a:ea typeface="MS PGothic" pitchFamily="34" charset="-128"/>
            </a:endParaRPr>
          </a:p>
        </p:txBody>
      </p:sp>
      <p:sp>
        <p:nvSpPr>
          <p:cNvPr id="70" name="Rectangle 140"/>
          <p:cNvSpPr>
            <a:spLocks noChangeArrowheads="1"/>
          </p:cNvSpPr>
          <p:nvPr/>
        </p:nvSpPr>
        <p:spPr bwMode="auto">
          <a:xfrm>
            <a:off x="6504021" y="2150288"/>
            <a:ext cx="7683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r>
              <a:rPr lang="fr-FR" altLang="fr-FR" sz="2400">
                <a:solidFill>
                  <a:srgbClr val="A28F76"/>
                </a:solidFill>
                <a:latin typeface="Times New Roman" pitchFamily="18" charset="0"/>
                <a:cs typeface="Times New Roman" pitchFamily="18" charset="0"/>
                <a:sym typeface="Wingdings" pitchFamily="2" charset="2"/>
              </a:rPr>
              <a:t></a:t>
            </a:r>
            <a:endParaRPr lang="fr-FR" altLang="fr-FR" sz="2400">
              <a:solidFill>
                <a:srgbClr val="A28F76"/>
              </a:solidFill>
              <a:latin typeface="Times New Roman" pitchFamily="18" charset="0"/>
              <a:cs typeface="Times New Roman" pitchFamily="18" charset="0"/>
              <a:sym typeface="Wingdings 2" pitchFamily="18" charset="2"/>
            </a:endParaRPr>
          </a:p>
        </p:txBody>
      </p:sp>
      <p:sp>
        <p:nvSpPr>
          <p:cNvPr id="71" name="ZoneTexte 86"/>
          <p:cNvSpPr txBox="1">
            <a:spLocks noChangeArrowheads="1"/>
          </p:cNvSpPr>
          <p:nvPr/>
        </p:nvSpPr>
        <p:spPr bwMode="auto">
          <a:xfrm>
            <a:off x="9366820" y="2912288"/>
            <a:ext cx="60642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fr-FR" altLang="fr-FR" sz="4000">
                <a:solidFill>
                  <a:schemeClr val="tx1"/>
                </a:solidFill>
                <a:latin typeface="Century Gothic" pitchFamily="34" charset="0"/>
              </a:rPr>
              <a:t>+</a:t>
            </a:r>
          </a:p>
        </p:txBody>
      </p:sp>
      <p:sp>
        <p:nvSpPr>
          <p:cNvPr id="74" name="ZoneTexte 32"/>
          <p:cNvSpPr txBox="1">
            <a:spLocks noChangeArrowheads="1"/>
          </p:cNvSpPr>
          <p:nvPr/>
        </p:nvSpPr>
        <p:spPr bwMode="auto">
          <a:xfrm>
            <a:off x="8443044" y="3134538"/>
            <a:ext cx="6064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fr-FR" altLang="fr-FR" sz="1400" dirty="0">
                <a:solidFill>
                  <a:schemeClr val="bg1"/>
                </a:solidFill>
                <a:latin typeface="Century Gothic" pitchFamily="34" charset="0"/>
              </a:rPr>
              <a:t>OR</a:t>
            </a:r>
          </a:p>
        </p:txBody>
      </p:sp>
      <p:sp>
        <p:nvSpPr>
          <p:cNvPr id="75" name="ZoneTexte 4"/>
          <p:cNvSpPr txBox="1">
            <a:spLocks noChangeArrowheads="1"/>
          </p:cNvSpPr>
          <p:nvPr/>
        </p:nvSpPr>
        <p:spPr bwMode="auto">
          <a:xfrm>
            <a:off x="8733408" y="3790175"/>
            <a:ext cx="116998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fr-FR" altLang="fr-FR" sz="800">
                <a:solidFill>
                  <a:srgbClr val="B5A692"/>
                </a:solidFill>
                <a:latin typeface="Century Gothic" pitchFamily="34" charset="0"/>
                <a:ea typeface="MS PGothic" pitchFamily="34" charset="-128"/>
              </a:rPr>
              <a:t>Re-PLASTY </a:t>
            </a:r>
          </a:p>
          <a:p>
            <a:pPr algn="ctr"/>
            <a:r>
              <a:rPr lang="fr-FR" altLang="fr-FR" sz="800">
                <a:solidFill>
                  <a:srgbClr val="B5A692"/>
                </a:solidFill>
                <a:latin typeface="Century Gothic" pitchFamily="34" charset="0"/>
                <a:ea typeface="MS PGothic" pitchFamily="34" charset="-128"/>
              </a:rPr>
              <a:t>PRO FILLER </a:t>
            </a:r>
          </a:p>
          <a:p>
            <a:pPr algn="ctr"/>
            <a:r>
              <a:rPr lang="fr-FR" altLang="fr-FR" sz="800">
                <a:solidFill>
                  <a:srgbClr val="B5A692"/>
                </a:solidFill>
                <a:latin typeface="Century Gothic" pitchFamily="34" charset="0"/>
                <a:ea typeface="MS PGothic" pitchFamily="34" charset="-128"/>
              </a:rPr>
              <a:t>EYES &amp; LIPS</a:t>
            </a:r>
          </a:p>
        </p:txBody>
      </p:sp>
      <p:pic>
        <p:nvPicPr>
          <p:cNvPr id="76" name="Picture 2"/>
          <p:cNvPicPr>
            <a:picLocks noChangeAspect="1" noChangeArrowheads="1"/>
          </p:cNvPicPr>
          <p:nvPr/>
        </p:nvPicPr>
        <p:blipFill>
          <a:blip r:embed="rId16" cstate="email">
            <a:extLst>
              <a:ext uri="{28A0092B-C50C-407E-A947-70E740481C1C}">
                <a14:useLocalDpi xmlns:a14="http://schemas.microsoft.com/office/drawing/2010/main" val="0"/>
              </a:ext>
            </a:extLst>
          </a:blip>
          <a:srcRect l="42961" r="39322" b="28540"/>
          <a:stretch>
            <a:fillRect/>
          </a:stretch>
        </p:blipFill>
        <p:spPr bwMode="auto">
          <a:xfrm>
            <a:off x="9147745" y="2289988"/>
            <a:ext cx="258763" cy="1550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7" name="Rectangle 140"/>
          <p:cNvSpPr>
            <a:spLocks noChangeArrowheads="1"/>
          </p:cNvSpPr>
          <p:nvPr/>
        </p:nvSpPr>
        <p:spPr bwMode="auto">
          <a:xfrm>
            <a:off x="9258870" y="2123300"/>
            <a:ext cx="7683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r>
              <a:rPr lang="fr-FR" altLang="fr-FR" sz="2400">
                <a:solidFill>
                  <a:srgbClr val="A28F76"/>
                </a:solidFill>
                <a:latin typeface="Times New Roman" pitchFamily="18" charset="0"/>
                <a:cs typeface="Times New Roman" pitchFamily="18" charset="0"/>
                <a:sym typeface="Wingdings" pitchFamily="2" charset="2"/>
              </a:rPr>
              <a:t></a:t>
            </a:r>
            <a:endParaRPr lang="fr-FR" altLang="fr-FR" sz="2400">
              <a:solidFill>
                <a:srgbClr val="A28F76"/>
              </a:solidFill>
              <a:latin typeface="Times New Roman" pitchFamily="18" charset="0"/>
              <a:cs typeface="Times New Roman" pitchFamily="18" charset="0"/>
              <a:sym typeface="Wingdings 2" pitchFamily="18" charset="2"/>
            </a:endParaRPr>
          </a:p>
        </p:txBody>
      </p:sp>
      <p:sp>
        <p:nvSpPr>
          <p:cNvPr id="78" name="ZoneTexte 5"/>
          <p:cNvSpPr txBox="1">
            <a:spLocks noChangeArrowheads="1"/>
          </p:cNvSpPr>
          <p:nvPr/>
        </p:nvSpPr>
        <p:spPr bwMode="auto">
          <a:xfrm>
            <a:off x="7073933" y="3015332"/>
            <a:ext cx="396876"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4" tIns="45712" rIns="91424" bIns="45712">
            <a:spAutoFit/>
          </a:bodyPr>
          <a:lstStyle>
            <a:lvl1pPr eaLnBrk="0" hangingPunct="0">
              <a:defRPr sz="2100">
                <a:solidFill>
                  <a:schemeClr val="tx1"/>
                </a:solidFill>
                <a:latin typeface="Century Gothic" pitchFamily="34" charset="0"/>
                <a:ea typeface="MS PGothic" pitchFamily="34" charset="-128"/>
              </a:defRPr>
            </a:lvl1pPr>
            <a:lvl2pPr marL="742950" indent="-285750" eaLnBrk="0" hangingPunct="0">
              <a:defRPr sz="2100">
                <a:solidFill>
                  <a:schemeClr val="tx1"/>
                </a:solidFill>
                <a:latin typeface="Century Gothic" pitchFamily="34" charset="0"/>
                <a:ea typeface="MS PGothic" pitchFamily="34" charset="-128"/>
              </a:defRPr>
            </a:lvl2pPr>
            <a:lvl3pPr marL="1143000" indent="-228600" eaLnBrk="0" hangingPunct="0">
              <a:defRPr sz="2100">
                <a:solidFill>
                  <a:schemeClr val="tx1"/>
                </a:solidFill>
                <a:latin typeface="Century Gothic" pitchFamily="34" charset="0"/>
                <a:ea typeface="MS PGothic" pitchFamily="34" charset="-128"/>
              </a:defRPr>
            </a:lvl3pPr>
            <a:lvl4pPr marL="1600200" indent="-228600" eaLnBrk="0" hangingPunct="0">
              <a:defRPr sz="2100">
                <a:solidFill>
                  <a:schemeClr val="tx1"/>
                </a:solidFill>
                <a:latin typeface="Century Gothic" pitchFamily="34" charset="0"/>
                <a:ea typeface="MS PGothic" pitchFamily="34" charset="-128"/>
              </a:defRPr>
            </a:lvl4pPr>
            <a:lvl5pPr marL="2057400" indent="-228600" eaLnBrk="0" hangingPunct="0">
              <a:defRPr sz="21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r>
              <a:rPr lang="fr-FR" sz="3000" dirty="0">
                <a:solidFill>
                  <a:schemeClr val="bg1"/>
                </a:solidFill>
                <a:ea typeface="SimSun" pitchFamily="2" charset="-122"/>
              </a:rPr>
              <a:t>+</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Line 8"/>
          <p:cNvSpPr>
            <a:spLocks noChangeShapeType="1"/>
          </p:cNvSpPr>
          <p:nvPr/>
        </p:nvSpPr>
        <p:spPr bwMode="auto">
          <a:xfrm flipV="1">
            <a:off x="0" y="6191250"/>
            <a:ext cx="10693400" cy="0"/>
          </a:xfrm>
          <a:prstGeom prst="line">
            <a:avLst/>
          </a:prstGeom>
          <a:noFill/>
          <a:ln w="9525">
            <a:solidFill>
              <a:srgbClr val="584742"/>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12291" name="Line 28"/>
          <p:cNvSpPr>
            <a:spLocks noChangeShapeType="1"/>
          </p:cNvSpPr>
          <p:nvPr/>
        </p:nvSpPr>
        <p:spPr bwMode="auto">
          <a:xfrm flipH="1">
            <a:off x="3998913" y="-4763"/>
            <a:ext cx="7937" cy="6194426"/>
          </a:xfrm>
          <a:prstGeom prst="line">
            <a:avLst/>
          </a:prstGeom>
          <a:noFill/>
          <a:ln w="9525">
            <a:solidFill>
              <a:srgbClr val="584742"/>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12292" name="Line 28"/>
          <p:cNvSpPr>
            <a:spLocks noChangeShapeType="1"/>
          </p:cNvSpPr>
          <p:nvPr/>
        </p:nvSpPr>
        <p:spPr bwMode="auto">
          <a:xfrm flipH="1">
            <a:off x="6931025" y="6188075"/>
            <a:ext cx="7938" cy="1406525"/>
          </a:xfrm>
          <a:prstGeom prst="line">
            <a:avLst/>
          </a:prstGeom>
          <a:noFill/>
          <a:ln w="9525">
            <a:solidFill>
              <a:srgbClr val="584742"/>
            </a:solidFill>
            <a:round/>
            <a:headEnd/>
            <a:tailEnd/>
          </a:ln>
          <a:extLst>
            <a:ext uri="{909E8E84-426E-40DD-AFC4-6F175D3DCCD1}">
              <a14:hiddenFill xmlns:a14="http://schemas.microsoft.com/office/drawing/2010/main">
                <a:noFill/>
              </a14:hiddenFill>
            </a:ext>
          </a:extLst>
        </p:spPr>
        <p:txBody>
          <a:bodyPr/>
          <a:lstStyle/>
          <a:p>
            <a:endParaRPr lang="fr-F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6"/>
          <p:cNvSpPr>
            <a:spLocks noChangeArrowheads="1"/>
          </p:cNvSpPr>
          <p:nvPr/>
        </p:nvSpPr>
        <p:spPr bwMode="auto">
          <a:xfrm>
            <a:off x="4256088" y="466725"/>
            <a:ext cx="7200900" cy="5175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398">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0000" tIns="45000" rIns="90000" bIns="45000">
            <a:spAutoFit/>
          </a:bodyPr>
          <a:lstStyle/>
          <a:p>
            <a:pPr defTabSz="449263">
              <a:spcBef>
                <a:spcPts val="900"/>
              </a:spcBef>
              <a:buClr>
                <a:srgbClr val="000000"/>
              </a:buClr>
              <a:buSzPct val="100000"/>
              <a:buFont typeface="Times New Roman" charset="0"/>
              <a:buNone/>
              <a:tabLst>
                <a:tab pos="723900" algn="l"/>
                <a:tab pos="1447800" algn="l"/>
                <a:tab pos="2171700" algn="l"/>
                <a:tab pos="2895600" algn="l"/>
                <a:tab pos="3619500" algn="l"/>
                <a:tab pos="4343400" algn="l"/>
              </a:tabLst>
            </a:pPr>
            <a:r>
              <a:rPr lang="en-US" sz="2800" b="0" i="0" dirty="0" smtClean="0">
                <a:solidFill>
                  <a:srgbClr val="B5A692"/>
                </a:solidFill>
              </a:rPr>
              <a:t>SKIN PREPARATION</a:t>
            </a:r>
          </a:p>
        </p:txBody>
      </p:sp>
      <p:pic>
        <p:nvPicPr>
          <p:cNvPr id="5123" name="Picture 36"/>
          <p:cNvPicPr preferRelativeResize="0">
            <a:picLocks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3841750" y="5005388"/>
            <a:ext cx="2987675" cy="1681162"/>
          </a:xfrm>
          <a:prstGeom prst="rect">
            <a:avLst/>
          </a:prstGeom>
          <a:noFill/>
          <a:ln w="9525">
            <a:solidFill>
              <a:srgbClr val="58474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5124" name="Picture 37"/>
          <p:cNvPicPr preferRelativeResize="0">
            <a:picLocks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49263" y="5005388"/>
            <a:ext cx="2987675" cy="1681162"/>
          </a:xfrm>
          <a:prstGeom prst="rect">
            <a:avLst/>
          </a:prstGeom>
          <a:noFill/>
          <a:ln w="9525">
            <a:solidFill>
              <a:srgbClr val="58474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5125" name="Picture 38"/>
          <p:cNvPicPr preferRelativeResize="0">
            <a:picLocks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7207250" y="2122488"/>
            <a:ext cx="2987675" cy="1681162"/>
          </a:xfrm>
          <a:prstGeom prst="rect">
            <a:avLst/>
          </a:prstGeom>
          <a:noFill/>
          <a:ln w="9525">
            <a:solidFill>
              <a:srgbClr val="58474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5126" name="Picture 39"/>
          <p:cNvPicPr preferRelativeResize="0">
            <a:picLocks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442913" y="2122488"/>
            <a:ext cx="2989262" cy="1681162"/>
          </a:xfrm>
          <a:prstGeom prst="rect">
            <a:avLst/>
          </a:prstGeom>
          <a:noFill/>
          <a:ln w="3175">
            <a:solidFill>
              <a:srgbClr val="584742"/>
            </a:solidFill>
            <a:miter lim="800000"/>
            <a:headEnd/>
            <a:tailEnd/>
          </a:ln>
          <a:extLst>
            <a:ext uri="{909E8E84-426E-40DD-AFC4-6F175D3DCCD1}">
              <a14:hiddenFill xmlns:a14="http://schemas.microsoft.com/office/drawing/2010/main">
                <a:solidFill>
                  <a:srgbClr val="FFFFFF"/>
                </a:solidFill>
              </a14:hiddenFill>
            </a:ext>
          </a:extLst>
        </p:spPr>
      </p:pic>
      <p:pic>
        <p:nvPicPr>
          <p:cNvPr id="5127" name="Picture 40"/>
          <p:cNvPicPr preferRelativeResize="0">
            <a:picLocks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3840163" y="2122488"/>
            <a:ext cx="2989262" cy="1681162"/>
          </a:xfrm>
          <a:prstGeom prst="rect">
            <a:avLst/>
          </a:prstGeom>
          <a:noFill/>
          <a:ln w="3175">
            <a:solidFill>
              <a:srgbClr val="584742"/>
            </a:solidFill>
            <a:miter lim="800000"/>
            <a:headEnd/>
            <a:tailEnd/>
          </a:ln>
          <a:extLst>
            <a:ext uri="{909E8E84-426E-40DD-AFC4-6F175D3DCCD1}">
              <a14:hiddenFill xmlns:a14="http://schemas.microsoft.com/office/drawing/2010/main">
                <a:solidFill>
                  <a:srgbClr val="FFFFFF"/>
                </a:solidFill>
              </a14:hiddenFill>
            </a:ext>
          </a:extLst>
        </p:spPr>
      </p:pic>
      <p:sp>
        <p:nvSpPr>
          <p:cNvPr id="41001" name="Text Box 50"/>
          <p:cNvSpPr txBox="1">
            <a:spLocks noChangeArrowheads="1"/>
          </p:cNvSpPr>
          <p:nvPr/>
        </p:nvSpPr>
        <p:spPr bwMode="auto">
          <a:xfrm>
            <a:off x="354013" y="3846513"/>
            <a:ext cx="3167062"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a:spAutoFit/>
          </a:bodyPr>
          <a:lstStyle>
            <a:lvl1pPr eaLnBrk="0" hangingPunct="0">
              <a:defRPr sz="2100">
                <a:solidFill>
                  <a:schemeClr val="tx1"/>
                </a:solidFill>
                <a:latin typeface="Century Gothic" charset="0"/>
                <a:ea typeface="MS PGothic" charset="0"/>
                <a:cs typeface="MS PGothic" charset="0"/>
              </a:defRPr>
            </a:lvl1pPr>
            <a:lvl2pPr marL="742950" indent="-285750" eaLnBrk="0" hangingPunct="0">
              <a:defRPr sz="2100">
                <a:solidFill>
                  <a:schemeClr val="tx1"/>
                </a:solidFill>
                <a:latin typeface="Century Gothic" charset="0"/>
                <a:ea typeface="MS PGothic" charset="0"/>
                <a:cs typeface="MS PGothic" charset="0"/>
              </a:defRPr>
            </a:lvl2pPr>
            <a:lvl3pPr marL="1143000" indent="-228600" eaLnBrk="0" hangingPunct="0">
              <a:defRPr sz="2100">
                <a:solidFill>
                  <a:schemeClr val="tx1"/>
                </a:solidFill>
                <a:latin typeface="Century Gothic" charset="0"/>
                <a:ea typeface="MS PGothic" charset="0"/>
                <a:cs typeface="MS PGothic" charset="0"/>
              </a:defRPr>
            </a:lvl3pPr>
            <a:lvl4pPr marL="1600200" indent="-228600" eaLnBrk="0" hangingPunct="0">
              <a:defRPr sz="2100">
                <a:solidFill>
                  <a:schemeClr val="tx1"/>
                </a:solidFill>
                <a:latin typeface="Century Gothic" charset="0"/>
                <a:ea typeface="MS PGothic" charset="0"/>
                <a:cs typeface="MS PGothic" charset="0"/>
              </a:defRPr>
            </a:lvl4pPr>
            <a:lvl5pPr marL="2057400" indent="-228600" eaLnBrk="0" hangingPunct="0">
              <a:defRPr sz="2100">
                <a:solidFill>
                  <a:schemeClr val="tx1"/>
                </a:solidFill>
                <a:latin typeface="Century Gothic" charset="0"/>
                <a:ea typeface="MS PGothic" charset="0"/>
                <a:cs typeface="MS PGothic" charset="0"/>
              </a:defRPr>
            </a:lvl5pPr>
            <a:lvl6pPr marL="25146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6pPr>
            <a:lvl7pPr marL="29718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7pPr>
            <a:lvl8pPr marL="34290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8pPr>
            <a:lvl9pPr marL="38862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9pPr>
          </a:lstStyle>
          <a:p>
            <a:pPr algn="just" eaLnBrk="1" hangingPunct="1"/>
            <a:r>
              <a:rPr lang="en-US" sz="800" b="0" i="0" dirty="0" smtClean="0">
                <a:solidFill>
                  <a:srgbClr val="FFFFFF"/>
                </a:solidFill>
                <a:effectLst>
                  <a:outerShdw blurRad="38100" dist="38100" dir="2700000" algn="tl">
                    <a:srgbClr val="000000"/>
                  </a:outerShdw>
                </a:effectLst>
              </a:rPr>
              <a:t>Wet a cotton square with All Mascaras and gently remove the lipstick, holding the corner of the mouth with one finger. Fold the cotton square on the clean side and continue to remove the makeup. Use a new cotton square if necessary. </a:t>
            </a:r>
            <a:r>
              <a:rPr lang="en-US" sz="800" dirty="0" smtClean="0"/>
              <a:t/>
            </a:r>
            <a:br>
              <a:rPr lang="en-US" sz="800" dirty="0" smtClean="0"/>
            </a:br>
            <a:endParaRPr lang="en-US" sz="800" dirty="0" smtClean="0"/>
          </a:p>
        </p:txBody>
      </p:sp>
      <p:sp>
        <p:nvSpPr>
          <p:cNvPr id="5129" name="Text Box 33"/>
          <p:cNvSpPr txBox="1">
            <a:spLocks noChangeArrowheads="1"/>
          </p:cNvSpPr>
          <p:nvPr/>
        </p:nvSpPr>
        <p:spPr bwMode="auto">
          <a:xfrm>
            <a:off x="320675" y="1470025"/>
            <a:ext cx="22177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lvl1pPr eaLnBrk="0" hangingPunct="0">
              <a:defRPr sz="2100">
                <a:solidFill>
                  <a:schemeClr val="tx1"/>
                </a:solidFill>
                <a:latin typeface="Century Gothic" charset="0"/>
                <a:ea typeface="MS PGothic" charset="0"/>
                <a:cs typeface="MS PGothic" charset="0"/>
              </a:defRPr>
            </a:lvl1pPr>
            <a:lvl2pPr marL="742950" indent="-285750" eaLnBrk="0" hangingPunct="0">
              <a:defRPr sz="2100">
                <a:solidFill>
                  <a:schemeClr val="tx1"/>
                </a:solidFill>
                <a:latin typeface="Century Gothic" charset="0"/>
                <a:ea typeface="MS PGothic" charset="0"/>
                <a:cs typeface="MS PGothic" charset="0"/>
              </a:defRPr>
            </a:lvl2pPr>
            <a:lvl3pPr marL="1143000" indent="-228600" eaLnBrk="0" hangingPunct="0">
              <a:defRPr sz="2100">
                <a:solidFill>
                  <a:schemeClr val="tx1"/>
                </a:solidFill>
                <a:latin typeface="Century Gothic" charset="0"/>
                <a:ea typeface="MS PGothic" charset="0"/>
                <a:cs typeface="MS PGothic" charset="0"/>
              </a:defRPr>
            </a:lvl3pPr>
            <a:lvl4pPr marL="1600200" indent="-228600" eaLnBrk="0" hangingPunct="0">
              <a:defRPr sz="2100">
                <a:solidFill>
                  <a:schemeClr val="tx1"/>
                </a:solidFill>
                <a:latin typeface="Century Gothic" charset="0"/>
                <a:ea typeface="MS PGothic" charset="0"/>
                <a:cs typeface="MS PGothic" charset="0"/>
              </a:defRPr>
            </a:lvl4pPr>
            <a:lvl5pPr marL="2057400" indent="-228600" eaLnBrk="0" hangingPunct="0">
              <a:defRPr sz="2100">
                <a:solidFill>
                  <a:schemeClr val="tx1"/>
                </a:solidFill>
                <a:latin typeface="Century Gothic" charset="0"/>
                <a:ea typeface="MS PGothic" charset="0"/>
                <a:cs typeface="MS PGothic" charset="0"/>
              </a:defRPr>
            </a:lvl5pPr>
            <a:lvl6pPr marL="25146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6pPr>
            <a:lvl7pPr marL="29718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7pPr>
            <a:lvl8pPr marL="34290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8pPr>
            <a:lvl9pPr marL="38862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9pPr>
          </a:lstStyle>
          <a:p>
            <a:pPr eaLnBrk="1" hangingPunct="1">
              <a:spcBef>
                <a:spcPct val="50000"/>
              </a:spcBef>
            </a:pPr>
            <a:r>
              <a:rPr lang="en-US" sz="1600" b="0" i="0" dirty="0" smtClean="0">
                <a:solidFill>
                  <a:srgbClr val="FFFFFF"/>
                </a:solidFill>
              </a:rPr>
              <a:t>MAKEUP REMOVAL</a:t>
            </a:r>
          </a:p>
        </p:txBody>
      </p:sp>
      <p:sp>
        <p:nvSpPr>
          <p:cNvPr id="5130" name="Text Box 33"/>
          <p:cNvSpPr txBox="1">
            <a:spLocks noChangeArrowheads="1"/>
          </p:cNvSpPr>
          <p:nvPr/>
        </p:nvSpPr>
        <p:spPr bwMode="auto">
          <a:xfrm>
            <a:off x="425450" y="1849438"/>
            <a:ext cx="3024188"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lvl1pPr eaLnBrk="0" hangingPunct="0">
              <a:defRPr sz="2100">
                <a:solidFill>
                  <a:schemeClr val="tx1"/>
                </a:solidFill>
                <a:latin typeface="Century Gothic" charset="0"/>
                <a:ea typeface="MS PGothic" charset="0"/>
                <a:cs typeface="MS PGothic" charset="0"/>
              </a:defRPr>
            </a:lvl1pPr>
            <a:lvl2pPr marL="742950" indent="-285750" eaLnBrk="0" hangingPunct="0">
              <a:defRPr sz="2100">
                <a:solidFill>
                  <a:schemeClr val="tx1"/>
                </a:solidFill>
                <a:latin typeface="Century Gothic" charset="0"/>
                <a:ea typeface="MS PGothic" charset="0"/>
                <a:cs typeface="MS PGothic" charset="0"/>
              </a:defRPr>
            </a:lvl2pPr>
            <a:lvl3pPr marL="1143000" indent="-228600" eaLnBrk="0" hangingPunct="0">
              <a:defRPr sz="2100">
                <a:solidFill>
                  <a:schemeClr val="tx1"/>
                </a:solidFill>
                <a:latin typeface="Century Gothic" charset="0"/>
                <a:ea typeface="MS PGothic" charset="0"/>
                <a:cs typeface="MS PGothic" charset="0"/>
              </a:defRPr>
            </a:lvl3pPr>
            <a:lvl4pPr marL="1600200" indent="-228600" eaLnBrk="0" hangingPunct="0">
              <a:defRPr sz="2100">
                <a:solidFill>
                  <a:schemeClr val="tx1"/>
                </a:solidFill>
                <a:latin typeface="Century Gothic" charset="0"/>
                <a:ea typeface="MS PGothic" charset="0"/>
                <a:cs typeface="MS PGothic" charset="0"/>
              </a:defRPr>
            </a:lvl4pPr>
            <a:lvl5pPr marL="2057400" indent="-228600" eaLnBrk="0" hangingPunct="0">
              <a:defRPr sz="2100">
                <a:solidFill>
                  <a:schemeClr val="tx1"/>
                </a:solidFill>
                <a:latin typeface="Century Gothic" charset="0"/>
                <a:ea typeface="MS PGothic" charset="0"/>
                <a:cs typeface="MS PGothic" charset="0"/>
              </a:defRPr>
            </a:lvl5pPr>
            <a:lvl6pPr marL="25146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6pPr>
            <a:lvl7pPr marL="29718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7pPr>
            <a:lvl8pPr marL="34290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8pPr>
            <a:lvl9pPr marL="38862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9pPr>
          </a:lstStyle>
          <a:p>
            <a:pPr algn="ctr" eaLnBrk="1" hangingPunct="1">
              <a:spcBef>
                <a:spcPct val="50000"/>
              </a:spcBef>
            </a:pPr>
            <a:r>
              <a:rPr lang="en-US" sz="1200" b="0" i="0" dirty="0" smtClean="0">
                <a:solidFill>
                  <a:srgbClr val="FFFFFF"/>
                </a:solidFill>
              </a:rPr>
              <a:t>1. LIPS</a:t>
            </a:r>
          </a:p>
        </p:txBody>
      </p:sp>
      <p:sp>
        <p:nvSpPr>
          <p:cNvPr id="5131" name="Text Box 33"/>
          <p:cNvSpPr txBox="1">
            <a:spLocks noChangeArrowheads="1"/>
          </p:cNvSpPr>
          <p:nvPr/>
        </p:nvSpPr>
        <p:spPr bwMode="auto">
          <a:xfrm>
            <a:off x="3822700" y="1849438"/>
            <a:ext cx="3024188"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lvl1pPr eaLnBrk="0" hangingPunct="0">
              <a:defRPr sz="2100">
                <a:solidFill>
                  <a:schemeClr val="tx1"/>
                </a:solidFill>
                <a:latin typeface="Century Gothic" charset="0"/>
                <a:ea typeface="MS PGothic" charset="0"/>
                <a:cs typeface="MS PGothic" charset="0"/>
              </a:defRPr>
            </a:lvl1pPr>
            <a:lvl2pPr marL="742950" indent="-285750" eaLnBrk="0" hangingPunct="0">
              <a:defRPr sz="2100">
                <a:solidFill>
                  <a:schemeClr val="tx1"/>
                </a:solidFill>
                <a:latin typeface="Century Gothic" charset="0"/>
                <a:ea typeface="MS PGothic" charset="0"/>
                <a:cs typeface="MS PGothic" charset="0"/>
              </a:defRPr>
            </a:lvl2pPr>
            <a:lvl3pPr marL="1143000" indent="-228600" eaLnBrk="0" hangingPunct="0">
              <a:defRPr sz="2100">
                <a:solidFill>
                  <a:schemeClr val="tx1"/>
                </a:solidFill>
                <a:latin typeface="Century Gothic" charset="0"/>
                <a:ea typeface="MS PGothic" charset="0"/>
                <a:cs typeface="MS PGothic" charset="0"/>
              </a:defRPr>
            </a:lvl3pPr>
            <a:lvl4pPr marL="1600200" indent="-228600" eaLnBrk="0" hangingPunct="0">
              <a:defRPr sz="2100">
                <a:solidFill>
                  <a:schemeClr val="tx1"/>
                </a:solidFill>
                <a:latin typeface="Century Gothic" charset="0"/>
                <a:ea typeface="MS PGothic" charset="0"/>
                <a:cs typeface="MS PGothic" charset="0"/>
              </a:defRPr>
            </a:lvl4pPr>
            <a:lvl5pPr marL="2057400" indent="-228600" eaLnBrk="0" hangingPunct="0">
              <a:defRPr sz="2100">
                <a:solidFill>
                  <a:schemeClr val="tx1"/>
                </a:solidFill>
                <a:latin typeface="Century Gothic" charset="0"/>
                <a:ea typeface="MS PGothic" charset="0"/>
                <a:cs typeface="MS PGothic" charset="0"/>
              </a:defRPr>
            </a:lvl5pPr>
            <a:lvl6pPr marL="25146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6pPr>
            <a:lvl7pPr marL="29718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7pPr>
            <a:lvl8pPr marL="34290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8pPr>
            <a:lvl9pPr marL="38862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9pPr>
          </a:lstStyle>
          <a:p>
            <a:pPr algn="ctr" eaLnBrk="1" hangingPunct="1">
              <a:spcBef>
                <a:spcPct val="50000"/>
              </a:spcBef>
            </a:pPr>
            <a:r>
              <a:rPr lang="en-US" sz="1200" b="0" i="0" dirty="0" smtClean="0">
                <a:solidFill>
                  <a:srgbClr val="FFFFFF"/>
                </a:solidFill>
              </a:rPr>
              <a:t>2. EYES</a:t>
            </a:r>
          </a:p>
        </p:txBody>
      </p:sp>
      <p:sp>
        <p:nvSpPr>
          <p:cNvPr id="5132" name="Text Box 33"/>
          <p:cNvSpPr txBox="1">
            <a:spLocks noChangeArrowheads="1"/>
          </p:cNvSpPr>
          <p:nvPr/>
        </p:nvSpPr>
        <p:spPr bwMode="auto">
          <a:xfrm>
            <a:off x="7192963" y="1849438"/>
            <a:ext cx="3024187"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lvl1pPr eaLnBrk="0" hangingPunct="0">
              <a:defRPr sz="2100">
                <a:solidFill>
                  <a:schemeClr val="tx1"/>
                </a:solidFill>
                <a:latin typeface="Century Gothic" charset="0"/>
                <a:ea typeface="MS PGothic" charset="0"/>
                <a:cs typeface="MS PGothic" charset="0"/>
              </a:defRPr>
            </a:lvl1pPr>
            <a:lvl2pPr marL="742950" indent="-285750" eaLnBrk="0" hangingPunct="0">
              <a:defRPr sz="2100">
                <a:solidFill>
                  <a:schemeClr val="tx1"/>
                </a:solidFill>
                <a:latin typeface="Century Gothic" charset="0"/>
                <a:ea typeface="MS PGothic" charset="0"/>
                <a:cs typeface="MS PGothic" charset="0"/>
              </a:defRPr>
            </a:lvl2pPr>
            <a:lvl3pPr marL="1143000" indent="-228600" eaLnBrk="0" hangingPunct="0">
              <a:defRPr sz="2100">
                <a:solidFill>
                  <a:schemeClr val="tx1"/>
                </a:solidFill>
                <a:latin typeface="Century Gothic" charset="0"/>
                <a:ea typeface="MS PGothic" charset="0"/>
                <a:cs typeface="MS PGothic" charset="0"/>
              </a:defRPr>
            </a:lvl3pPr>
            <a:lvl4pPr marL="1600200" indent="-228600" eaLnBrk="0" hangingPunct="0">
              <a:defRPr sz="2100">
                <a:solidFill>
                  <a:schemeClr val="tx1"/>
                </a:solidFill>
                <a:latin typeface="Century Gothic" charset="0"/>
                <a:ea typeface="MS PGothic" charset="0"/>
                <a:cs typeface="MS PGothic" charset="0"/>
              </a:defRPr>
            </a:lvl4pPr>
            <a:lvl5pPr marL="2057400" indent="-228600" eaLnBrk="0" hangingPunct="0">
              <a:defRPr sz="2100">
                <a:solidFill>
                  <a:schemeClr val="tx1"/>
                </a:solidFill>
                <a:latin typeface="Century Gothic" charset="0"/>
                <a:ea typeface="MS PGothic" charset="0"/>
                <a:cs typeface="MS PGothic" charset="0"/>
              </a:defRPr>
            </a:lvl5pPr>
            <a:lvl6pPr marL="25146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6pPr>
            <a:lvl7pPr marL="29718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7pPr>
            <a:lvl8pPr marL="34290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8pPr>
            <a:lvl9pPr marL="38862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9pPr>
          </a:lstStyle>
          <a:p>
            <a:pPr algn="ctr" eaLnBrk="1" hangingPunct="1">
              <a:spcBef>
                <a:spcPct val="50000"/>
              </a:spcBef>
            </a:pPr>
            <a:r>
              <a:rPr lang="en-US" sz="1200" b="0" i="0" dirty="0" smtClean="0">
                <a:solidFill>
                  <a:srgbClr val="FFFFFF"/>
                </a:solidFill>
              </a:rPr>
              <a:t>3. EYES</a:t>
            </a:r>
          </a:p>
        </p:txBody>
      </p:sp>
      <p:sp>
        <p:nvSpPr>
          <p:cNvPr id="5133" name="Text Box 33"/>
          <p:cNvSpPr txBox="1">
            <a:spLocks noChangeArrowheads="1"/>
          </p:cNvSpPr>
          <p:nvPr/>
        </p:nvSpPr>
        <p:spPr bwMode="auto">
          <a:xfrm>
            <a:off x="425450" y="4716463"/>
            <a:ext cx="3024188"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lvl1pPr eaLnBrk="0" hangingPunct="0">
              <a:defRPr sz="2100">
                <a:solidFill>
                  <a:schemeClr val="tx1"/>
                </a:solidFill>
                <a:latin typeface="Century Gothic" charset="0"/>
                <a:ea typeface="MS PGothic" charset="0"/>
                <a:cs typeface="MS PGothic" charset="0"/>
              </a:defRPr>
            </a:lvl1pPr>
            <a:lvl2pPr marL="742950" indent="-285750" eaLnBrk="0" hangingPunct="0">
              <a:defRPr sz="2100">
                <a:solidFill>
                  <a:schemeClr val="tx1"/>
                </a:solidFill>
                <a:latin typeface="Century Gothic" charset="0"/>
                <a:ea typeface="MS PGothic" charset="0"/>
                <a:cs typeface="MS PGothic" charset="0"/>
              </a:defRPr>
            </a:lvl2pPr>
            <a:lvl3pPr marL="1143000" indent="-228600" eaLnBrk="0" hangingPunct="0">
              <a:defRPr sz="2100">
                <a:solidFill>
                  <a:schemeClr val="tx1"/>
                </a:solidFill>
                <a:latin typeface="Century Gothic" charset="0"/>
                <a:ea typeface="MS PGothic" charset="0"/>
                <a:cs typeface="MS PGothic" charset="0"/>
              </a:defRPr>
            </a:lvl3pPr>
            <a:lvl4pPr marL="1600200" indent="-228600" eaLnBrk="0" hangingPunct="0">
              <a:defRPr sz="2100">
                <a:solidFill>
                  <a:schemeClr val="tx1"/>
                </a:solidFill>
                <a:latin typeface="Century Gothic" charset="0"/>
                <a:ea typeface="MS PGothic" charset="0"/>
                <a:cs typeface="MS PGothic" charset="0"/>
              </a:defRPr>
            </a:lvl4pPr>
            <a:lvl5pPr marL="2057400" indent="-228600" eaLnBrk="0" hangingPunct="0">
              <a:defRPr sz="2100">
                <a:solidFill>
                  <a:schemeClr val="tx1"/>
                </a:solidFill>
                <a:latin typeface="Century Gothic" charset="0"/>
                <a:ea typeface="MS PGothic" charset="0"/>
                <a:cs typeface="MS PGothic" charset="0"/>
              </a:defRPr>
            </a:lvl5pPr>
            <a:lvl6pPr marL="25146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6pPr>
            <a:lvl7pPr marL="29718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7pPr>
            <a:lvl8pPr marL="34290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8pPr>
            <a:lvl9pPr marL="38862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9pPr>
          </a:lstStyle>
          <a:p>
            <a:pPr algn="ctr" eaLnBrk="1" hangingPunct="1">
              <a:spcBef>
                <a:spcPct val="50000"/>
              </a:spcBef>
            </a:pPr>
            <a:r>
              <a:rPr lang="en-US" sz="1200" b="0" i="0" dirty="0" smtClean="0">
                <a:solidFill>
                  <a:srgbClr val="FFFFFF"/>
                </a:solidFill>
              </a:rPr>
              <a:t>4. FACE</a:t>
            </a:r>
          </a:p>
        </p:txBody>
      </p:sp>
      <p:sp>
        <p:nvSpPr>
          <p:cNvPr id="5134" name="Text Box 33"/>
          <p:cNvSpPr txBox="1">
            <a:spLocks noChangeArrowheads="1"/>
          </p:cNvSpPr>
          <p:nvPr/>
        </p:nvSpPr>
        <p:spPr bwMode="auto">
          <a:xfrm>
            <a:off x="3822700" y="4716463"/>
            <a:ext cx="3024188"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lvl1pPr eaLnBrk="0" hangingPunct="0">
              <a:defRPr sz="2100">
                <a:solidFill>
                  <a:schemeClr val="tx1"/>
                </a:solidFill>
                <a:latin typeface="Century Gothic" charset="0"/>
                <a:ea typeface="MS PGothic" charset="0"/>
                <a:cs typeface="MS PGothic" charset="0"/>
              </a:defRPr>
            </a:lvl1pPr>
            <a:lvl2pPr marL="742950" indent="-285750" eaLnBrk="0" hangingPunct="0">
              <a:defRPr sz="2100">
                <a:solidFill>
                  <a:schemeClr val="tx1"/>
                </a:solidFill>
                <a:latin typeface="Century Gothic" charset="0"/>
                <a:ea typeface="MS PGothic" charset="0"/>
                <a:cs typeface="MS PGothic" charset="0"/>
              </a:defRPr>
            </a:lvl2pPr>
            <a:lvl3pPr marL="1143000" indent="-228600" eaLnBrk="0" hangingPunct="0">
              <a:defRPr sz="2100">
                <a:solidFill>
                  <a:schemeClr val="tx1"/>
                </a:solidFill>
                <a:latin typeface="Century Gothic" charset="0"/>
                <a:ea typeface="MS PGothic" charset="0"/>
                <a:cs typeface="MS PGothic" charset="0"/>
              </a:defRPr>
            </a:lvl3pPr>
            <a:lvl4pPr marL="1600200" indent="-228600" eaLnBrk="0" hangingPunct="0">
              <a:defRPr sz="2100">
                <a:solidFill>
                  <a:schemeClr val="tx1"/>
                </a:solidFill>
                <a:latin typeface="Century Gothic" charset="0"/>
                <a:ea typeface="MS PGothic" charset="0"/>
                <a:cs typeface="MS PGothic" charset="0"/>
              </a:defRPr>
            </a:lvl4pPr>
            <a:lvl5pPr marL="2057400" indent="-228600" eaLnBrk="0" hangingPunct="0">
              <a:defRPr sz="2100">
                <a:solidFill>
                  <a:schemeClr val="tx1"/>
                </a:solidFill>
                <a:latin typeface="Century Gothic" charset="0"/>
                <a:ea typeface="MS PGothic" charset="0"/>
                <a:cs typeface="MS PGothic" charset="0"/>
              </a:defRPr>
            </a:lvl5pPr>
            <a:lvl6pPr marL="25146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6pPr>
            <a:lvl7pPr marL="29718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7pPr>
            <a:lvl8pPr marL="34290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8pPr>
            <a:lvl9pPr marL="38862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9pPr>
          </a:lstStyle>
          <a:p>
            <a:pPr algn="ctr" eaLnBrk="1" hangingPunct="1">
              <a:spcBef>
                <a:spcPct val="50000"/>
              </a:spcBef>
            </a:pPr>
            <a:r>
              <a:rPr lang="en-US" sz="1200" b="0" i="0" dirty="0" smtClean="0">
                <a:solidFill>
                  <a:srgbClr val="FFFFFF"/>
                </a:solidFill>
              </a:rPr>
              <a:t>5. FACE</a:t>
            </a:r>
          </a:p>
        </p:txBody>
      </p:sp>
      <p:sp>
        <p:nvSpPr>
          <p:cNvPr id="5135" name="Text Box 33"/>
          <p:cNvSpPr txBox="1">
            <a:spLocks noChangeArrowheads="1"/>
          </p:cNvSpPr>
          <p:nvPr/>
        </p:nvSpPr>
        <p:spPr bwMode="auto">
          <a:xfrm>
            <a:off x="7192963" y="4716463"/>
            <a:ext cx="3024187"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lvl1pPr eaLnBrk="0" hangingPunct="0">
              <a:defRPr sz="2100">
                <a:solidFill>
                  <a:schemeClr val="tx1"/>
                </a:solidFill>
                <a:latin typeface="Century Gothic" charset="0"/>
                <a:ea typeface="MS PGothic" charset="0"/>
                <a:cs typeface="MS PGothic" charset="0"/>
              </a:defRPr>
            </a:lvl1pPr>
            <a:lvl2pPr marL="742950" indent="-285750" eaLnBrk="0" hangingPunct="0">
              <a:defRPr sz="2100">
                <a:solidFill>
                  <a:schemeClr val="tx1"/>
                </a:solidFill>
                <a:latin typeface="Century Gothic" charset="0"/>
                <a:ea typeface="MS PGothic" charset="0"/>
                <a:cs typeface="MS PGothic" charset="0"/>
              </a:defRPr>
            </a:lvl2pPr>
            <a:lvl3pPr marL="1143000" indent="-228600" eaLnBrk="0" hangingPunct="0">
              <a:defRPr sz="2100">
                <a:solidFill>
                  <a:schemeClr val="tx1"/>
                </a:solidFill>
                <a:latin typeface="Century Gothic" charset="0"/>
                <a:ea typeface="MS PGothic" charset="0"/>
                <a:cs typeface="MS PGothic" charset="0"/>
              </a:defRPr>
            </a:lvl3pPr>
            <a:lvl4pPr marL="1600200" indent="-228600" eaLnBrk="0" hangingPunct="0">
              <a:defRPr sz="2100">
                <a:solidFill>
                  <a:schemeClr val="tx1"/>
                </a:solidFill>
                <a:latin typeface="Century Gothic" charset="0"/>
                <a:ea typeface="MS PGothic" charset="0"/>
                <a:cs typeface="MS PGothic" charset="0"/>
              </a:defRPr>
            </a:lvl4pPr>
            <a:lvl5pPr marL="2057400" indent="-228600" eaLnBrk="0" hangingPunct="0">
              <a:defRPr sz="2100">
                <a:solidFill>
                  <a:schemeClr val="tx1"/>
                </a:solidFill>
                <a:latin typeface="Century Gothic" charset="0"/>
                <a:ea typeface="MS PGothic" charset="0"/>
                <a:cs typeface="MS PGothic" charset="0"/>
              </a:defRPr>
            </a:lvl5pPr>
            <a:lvl6pPr marL="25146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6pPr>
            <a:lvl7pPr marL="29718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7pPr>
            <a:lvl8pPr marL="34290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8pPr>
            <a:lvl9pPr marL="38862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9pPr>
          </a:lstStyle>
          <a:p>
            <a:pPr algn="ctr" eaLnBrk="1" hangingPunct="1">
              <a:spcBef>
                <a:spcPct val="50000"/>
              </a:spcBef>
            </a:pPr>
            <a:r>
              <a:rPr lang="en-US" sz="1200" b="0" i="0" dirty="0" smtClean="0">
                <a:solidFill>
                  <a:srgbClr val="FFFFFF"/>
                </a:solidFill>
              </a:rPr>
              <a:t>6. FACE</a:t>
            </a:r>
          </a:p>
        </p:txBody>
      </p:sp>
      <p:sp>
        <p:nvSpPr>
          <p:cNvPr id="41009" name="Text Box 50"/>
          <p:cNvSpPr txBox="1">
            <a:spLocks noChangeArrowheads="1"/>
          </p:cNvSpPr>
          <p:nvPr/>
        </p:nvSpPr>
        <p:spPr bwMode="auto">
          <a:xfrm>
            <a:off x="3736975" y="3846513"/>
            <a:ext cx="31940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a:spAutoFit/>
          </a:bodyPr>
          <a:lstStyle>
            <a:lvl1pPr eaLnBrk="0" hangingPunct="0">
              <a:defRPr sz="2100">
                <a:solidFill>
                  <a:schemeClr val="tx1"/>
                </a:solidFill>
                <a:latin typeface="Century Gothic" charset="0"/>
                <a:ea typeface="MS PGothic" charset="0"/>
                <a:cs typeface="MS PGothic" charset="0"/>
              </a:defRPr>
            </a:lvl1pPr>
            <a:lvl2pPr marL="742950" indent="-285750" eaLnBrk="0" hangingPunct="0">
              <a:defRPr sz="2100">
                <a:solidFill>
                  <a:schemeClr val="tx1"/>
                </a:solidFill>
                <a:latin typeface="Century Gothic" charset="0"/>
                <a:ea typeface="MS PGothic" charset="0"/>
                <a:cs typeface="MS PGothic" charset="0"/>
              </a:defRPr>
            </a:lvl2pPr>
            <a:lvl3pPr marL="1143000" indent="-228600" eaLnBrk="0" hangingPunct="0">
              <a:defRPr sz="2100">
                <a:solidFill>
                  <a:schemeClr val="tx1"/>
                </a:solidFill>
                <a:latin typeface="Century Gothic" charset="0"/>
                <a:ea typeface="MS PGothic" charset="0"/>
                <a:cs typeface="MS PGothic" charset="0"/>
              </a:defRPr>
            </a:lvl3pPr>
            <a:lvl4pPr marL="1600200" indent="-228600" eaLnBrk="0" hangingPunct="0">
              <a:defRPr sz="2100">
                <a:solidFill>
                  <a:schemeClr val="tx1"/>
                </a:solidFill>
                <a:latin typeface="Century Gothic" charset="0"/>
                <a:ea typeface="MS PGothic" charset="0"/>
                <a:cs typeface="MS PGothic" charset="0"/>
              </a:defRPr>
            </a:lvl4pPr>
            <a:lvl5pPr marL="2057400" indent="-228600" eaLnBrk="0" hangingPunct="0">
              <a:defRPr sz="2100">
                <a:solidFill>
                  <a:schemeClr val="tx1"/>
                </a:solidFill>
                <a:latin typeface="Century Gothic" charset="0"/>
                <a:ea typeface="MS PGothic" charset="0"/>
                <a:cs typeface="MS PGothic" charset="0"/>
              </a:defRPr>
            </a:lvl5pPr>
            <a:lvl6pPr marL="25146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6pPr>
            <a:lvl7pPr marL="29718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7pPr>
            <a:lvl8pPr marL="34290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8pPr>
            <a:lvl9pPr marL="38862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9pPr>
          </a:lstStyle>
          <a:p>
            <a:pPr algn="just" eaLnBrk="1" hangingPunct="1"/>
            <a:r>
              <a:rPr lang="en-US" sz="800" b="0" i="0" dirty="0" smtClean="0">
                <a:solidFill>
                  <a:srgbClr val="FFFFFF"/>
                </a:solidFill>
                <a:effectLst>
                  <a:outerShdw blurRad="38100" dist="38100" dir="2700000" algn="tl">
                    <a:srgbClr val="000000"/>
                  </a:outerShdw>
                </a:effectLst>
              </a:rPr>
              <a:t>Wet a cotton square with All Mascaras and, holding the eyelid with the opposite hand, remove the makeup from the inner edge of the outer corner of the eye. Fold the cotton square and gently brush the underside of the eyelashes from root to end. </a:t>
            </a:r>
          </a:p>
        </p:txBody>
      </p:sp>
      <p:sp>
        <p:nvSpPr>
          <p:cNvPr id="41010" name="Text Box 50"/>
          <p:cNvSpPr txBox="1">
            <a:spLocks noChangeArrowheads="1"/>
          </p:cNvSpPr>
          <p:nvPr/>
        </p:nvSpPr>
        <p:spPr bwMode="auto">
          <a:xfrm>
            <a:off x="7121525" y="3846513"/>
            <a:ext cx="3167063" cy="458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a:spAutoFit/>
          </a:bodyPr>
          <a:lstStyle>
            <a:lvl1pPr eaLnBrk="0" hangingPunct="0">
              <a:defRPr sz="2100">
                <a:solidFill>
                  <a:schemeClr val="tx1"/>
                </a:solidFill>
                <a:latin typeface="Century Gothic" charset="0"/>
                <a:ea typeface="MS PGothic" charset="0"/>
                <a:cs typeface="MS PGothic" charset="0"/>
              </a:defRPr>
            </a:lvl1pPr>
            <a:lvl2pPr marL="742950" indent="-285750" eaLnBrk="0" hangingPunct="0">
              <a:defRPr sz="2100">
                <a:solidFill>
                  <a:schemeClr val="tx1"/>
                </a:solidFill>
                <a:latin typeface="Century Gothic" charset="0"/>
                <a:ea typeface="MS PGothic" charset="0"/>
                <a:cs typeface="MS PGothic" charset="0"/>
              </a:defRPr>
            </a:lvl2pPr>
            <a:lvl3pPr marL="1143000" indent="-228600" eaLnBrk="0" hangingPunct="0">
              <a:defRPr sz="2100">
                <a:solidFill>
                  <a:schemeClr val="tx1"/>
                </a:solidFill>
                <a:latin typeface="Century Gothic" charset="0"/>
                <a:ea typeface="MS PGothic" charset="0"/>
                <a:cs typeface="MS PGothic" charset="0"/>
              </a:defRPr>
            </a:lvl3pPr>
            <a:lvl4pPr marL="1600200" indent="-228600" eaLnBrk="0" hangingPunct="0">
              <a:defRPr sz="2100">
                <a:solidFill>
                  <a:schemeClr val="tx1"/>
                </a:solidFill>
                <a:latin typeface="Century Gothic" charset="0"/>
                <a:ea typeface="MS PGothic" charset="0"/>
                <a:cs typeface="MS PGothic" charset="0"/>
              </a:defRPr>
            </a:lvl4pPr>
            <a:lvl5pPr marL="2057400" indent="-228600" eaLnBrk="0" hangingPunct="0">
              <a:defRPr sz="2100">
                <a:solidFill>
                  <a:schemeClr val="tx1"/>
                </a:solidFill>
                <a:latin typeface="Century Gothic" charset="0"/>
                <a:ea typeface="MS PGothic" charset="0"/>
                <a:cs typeface="MS PGothic" charset="0"/>
              </a:defRPr>
            </a:lvl5pPr>
            <a:lvl6pPr marL="25146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6pPr>
            <a:lvl7pPr marL="29718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7pPr>
            <a:lvl8pPr marL="34290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8pPr>
            <a:lvl9pPr marL="38862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9pPr>
          </a:lstStyle>
          <a:p>
            <a:pPr algn="just" eaLnBrk="1" hangingPunct="1"/>
            <a:r>
              <a:rPr lang="en-US" sz="800" b="0" i="0" dirty="0" smtClean="0">
                <a:solidFill>
                  <a:srgbClr val="FFFFFF"/>
                </a:solidFill>
                <a:effectLst>
                  <a:outerShdw blurRad="38100" dist="38100" dir="2700000" algn="tl">
                    <a:srgbClr val="000000"/>
                  </a:outerShdw>
                </a:effectLst>
              </a:rPr>
              <a:t>Turn over the cotton square and repeat on the top side of the eyelashes. Repeat on the other eye and then gently wipe under the eye. </a:t>
            </a:r>
          </a:p>
        </p:txBody>
      </p:sp>
      <p:sp>
        <p:nvSpPr>
          <p:cNvPr id="41011" name="Text Box 50"/>
          <p:cNvSpPr txBox="1">
            <a:spLocks noChangeArrowheads="1"/>
          </p:cNvSpPr>
          <p:nvPr/>
        </p:nvSpPr>
        <p:spPr bwMode="auto">
          <a:xfrm>
            <a:off x="354013" y="6778625"/>
            <a:ext cx="3167062"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a:spAutoFit/>
          </a:bodyPr>
          <a:lstStyle>
            <a:lvl1pPr eaLnBrk="0" hangingPunct="0">
              <a:defRPr sz="2100">
                <a:solidFill>
                  <a:schemeClr val="tx1"/>
                </a:solidFill>
                <a:latin typeface="Century Gothic" charset="0"/>
                <a:ea typeface="MS PGothic" charset="0"/>
                <a:cs typeface="MS PGothic" charset="0"/>
              </a:defRPr>
            </a:lvl1pPr>
            <a:lvl2pPr marL="742950" indent="-285750" eaLnBrk="0" hangingPunct="0">
              <a:defRPr sz="2100">
                <a:solidFill>
                  <a:schemeClr val="tx1"/>
                </a:solidFill>
                <a:latin typeface="Century Gothic" charset="0"/>
                <a:ea typeface="MS PGothic" charset="0"/>
                <a:cs typeface="MS PGothic" charset="0"/>
              </a:defRPr>
            </a:lvl2pPr>
            <a:lvl3pPr marL="1143000" indent="-228600" eaLnBrk="0" hangingPunct="0">
              <a:defRPr sz="2100">
                <a:solidFill>
                  <a:schemeClr val="tx1"/>
                </a:solidFill>
                <a:latin typeface="Century Gothic" charset="0"/>
                <a:ea typeface="MS PGothic" charset="0"/>
                <a:cs typeface="MS PGothic" charset="0"/>
              </a:defRPr>
            </a:lvl3pPr>
            <a:lvl4pPr marL="1600200" indent="-228600" eaLnBrk="0" hangingPunct="0">
              <a:defRPr sz="2100">
                <a:solidFill>
                  <a:schemeClr val="tx1"/>
                </a:solidFill>
                <a:latin typeface="Century Gothic" charset="0"/>
                <a:ea typeface="MS PGothic" charset="0"/>
                <a:cs typeface="MS PGothic" charset="0"/>
              </a:defRPr>
            </a:lvl4pPr>
            <a:lvl5pPr marL="2057400" indent="-228600" eaLnBrk="0" hangingPunct="0">
              <a:defRPr sz="2100">
                <a:solidFill>
                  <a:schemeClr val="tx1"/>
                </a:solidFill>
                <a:latin typeface="Century Gothic" charset="0"/>
                <a:ea typeface="MS PGothic" charset="0"/>
                <a:cs typeface="MS PGothic" charset="0"/>
              </a:defRPr>
            </a:lvl5pPr>
            <a:lvl6pPr marL="25146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6pPr>
            <a:lvl7pPr marL="29718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7pPr>
            <a:lvl8pPr marL="34290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8pPr>
            <a:lvl9pPr marL="38862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9pPr>
          </a:lstStyle>
          <a:p>
            <a:pPr algn="just" eaLnBrk="1" hangingPunct="1"/>
            <a:r>
              <a:rPr lang="en-US" sz="800" b="0" i="0" dirty="0" smtClean="0">
                <a:solidFill>
                  <a:srgbClr val="FFFFFF"/>
                </a:solidFill>
                <a:effectLst>
                  <a:outerShdw blurRad="38100" dist="38100" dir="2700000" algn="tl">
                    <a:srgbClr val="000000"/>
                  </a:outerShdw>
                </a:effectLst>
              </a:rPr>
              <a:t>Mix the texture of the makeup removal cream to make it more fluid. Face contour sculpting: brush the face with your palms from the chin to the forehead and back down on each side. </a:t>
            </a:r>
          </a:p>
        </p:txBody>
      </p:sp>
      <p:sp>
        <p:nvSpPr>
          <p:cNvPr id="41012" name="Text Box 50"/>
          <p:cNvSpPr txBox="1">
            <a:spLocks noChangeArrowheads="1"/>
          </p:cNvSpPr>
          <p:nvPr/>
        </p:nvSpPr>
        <p:spPr bwMode="auto">
          <a:xfrm>
            <a:off x="3749675" y="6778625"/>
            <a:ext cx="3167063" cy="458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a:spAutoFit/>
          </a:bodyPr>
          <a:lstStyle>
            <a:lvl1pPr eaLnBrk="0" hangingPunct="0">
              <a:defRPr sz="2100">
                <a:solidFill>
                  <a:schemeClr val="tx1"/>
                </a:solidFill>
                <a:latin typeface="Century Gothic" charset="0"/>
                <a:ea typeface="MS PGothic" charset="0"/>
                <a:cs typeface="MS PGothic" charset="0"/>
              </a:defRPr>
            </a:lvl1pPr>
            <a:lvl2pPr marL="742950" indent="-285750" eaLnBrk="0" hangingPunct="0">
              <a:defRPr sz="2100">
                <a:solidFill>
                  <a:schemeClr val="tx1"/>
                </a:solidFill>
                <a:latin typeface="Century Gothic" charset="0"/>
                <a:ea typeface="MS PGothic" charset="0"/>
                <a:cs typeface="MS PGothic" charset="0"/>
              </a:defRPr>
            </a:lvl2pPr>
            <a:lvl3pPr marL="1143000" indent="-228600" eaLnBrk="0" hangingPunct="0">
              <a:defRPr sz="2100">
                <a:solidFill>
                  <a:schemeClr val="tx1"/>
                </a:solidFill>
                <a:latin typeface="Century Gothic" charset="0"/>
                <a:ea typeface="MS PGothic" charset="0"/>
                <a:cs typeface="MS PGothic" charset="0"/>
              </a:defRPr>
            </a:lvl3pPr>
            <a:lvl4pPr marL="1600200" indent="-228600" eaLnBrk="0" hangingPunct="0">
              <a:defRPr sz="2100">
                <a:solidFill>
                  <a:schemeClr val="tx1"/>
                </a:solidFill>
                <a:latin typeface="Century Gothic" charset="0"/>
                <a:ea typeface="MS PGothic" charset="0"/>
                <a:cs typeface="MS PGothic" charset="0"/>
              </a:defRPr>
            </a:lvl4pPr>
            <a:lvl5pPr marL="2057400" indent="-228600" eaLnBrk="0" hangingPunct="0">
              <a:defRPr sz="2100">
                <a:solidFill>
                  <a:schemeClr val="tx1"/>
                </a:solidFill>
                <a:latin typeface="Century Gothic" charset="0"/>
                <a:ea typeface="MS PGothic" charset="0"/>
                <a:cs typeface="MS PGothic" charset="0"/>
              </a:defRPr>
            </a:lvl5pPr>
            <a:lvl6pPr marL="25146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6pPr>
            <a:lvl7pPr marL="29718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7pPr>
            <a:lvl8pPr marL="34290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8pPr>
            <a:lvl9pPr marL="38862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9pPr>
          </a:lstStyle>
          <a:p>
            <a:pPr algn="just" eaLnBrk="1" hangingPunct="1"/>
            <a:r>
              <a:rPr lang="en-US" sz="800" b="0" i="0" dirty="0" smtClean="0">
                <a:solidFill>
                  <a:srgbClr val="FFFFFF"/>
                </a:solidFill>
                <a:effectLst>
                  <a:outerShdw blurRad="38100" dist="38100" dir="2700000" algn="tl">
                    <a:srgbClr val="000000"/>
                  </a:outerShdw>
                </a:effectLst>
              </a:rPr>
              <a:t>Invigorating recovery: With hands placed on each side of the neck, stimulate the neck by making circular motions, applying pressure. </a:t>
            </a:r>
          </a:p>
        </p:txBody>
      </p:sp>
      <p:sp>
        <p:nvSpPr>
          <p:cNvPr id="41013" name="Text Box 50"/>
          <p:cNvSpPr txBox="1">
            <a:spLocks noChangeArrowheads="1"/>
          </p:cNvSpPr>
          <p:nvPr/>
        </p:nvSpPr>
        <p:spPr bwMode="auto">
          <a:xfrm>
            <a:off x="7121525" y="6778625"/>
            <a:ext cx="31670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a:spAutoFit/>
          </a:bodyPr>
          <a:lstStyle>
            <a:lvl1pPr eaLnBrk="0" hangingPunct="0">
              <a:defRPr sz="2100">
                <a:solidFill>
                  <a:schemeClr val="tx1"/>
                </a:solidFill>
                <a:latin typeface="Century Gothic" charset="0"/>
                <a:ea typeface="MS PGothic" charset="0"/>
                <a:cs typeface="MS PGothic" charset="0"/>
              </a:defRPr>
            </a:lvl1pPr>
            <a:lvl2pPr marL="742950" indent="-285750" eaLnBrk="0" hangingPunct="0">
              <a:defRPr sz="2100">
                <a:solidFill>
                  <a:schemeClr val="tx1"/>
                </a:solidFill>
                <a:latin typeface="Century Gothic" charset="0"/>
                <a:ea typeface="MS PGothic" charset="0"/>
                <a:cs typeface="MS PGothic" charset="0"/>
              </a:defRPr>
            </a:lvl2pPr>
            <a:lvl3pPr marL="1143000" indent="-228600" eaLnBrk="0" hangingPunct="0">
              <a:defRPr sz="2100">
                <a:solidFill>
                  <a:schemeClr val="tx1"/>
                </a:solidFill>
                <a:latin typeface="Century Gothic" charset="0"/>
                <a:ea typeface="MS PGothic" charset="0"/>
                <a:cs typeface="MS PGothic" charset="0"/>
              </a:defRPr>
            </a:lvl3pPr>
            <a:lvl4pPr marL="1600200" indent="-228600" eaLnBrk="0" hangingPunct="0">
              <a:defRPr sz="2100">
                <a:solidFill>
                  <a:schemeClr val="tx1"/>
                </a:solidFill>
                <a:latin typeface="Century Gothic" charset="0"/>
                <a:ea typeface="MS PGothic" charset="0"/>
                <a:cs typeface="MS PGothic" charset="0"/>
              </a:defRPr>
            </a:lvl4pPr>
            <a:lvl5pPr marL="2057400" indent="-228600" eaLnBrk="0" hangingPunct="0">
              <a:defRPr sz="2100">
                <a:solidFill>
                  <a:schemeClr val="tx1"/>
                </a:solidFill>
                <a:latin typeface="Century Gothic" charset="0"/>
                <a:ea typeface="MS PGothic" charset="0"/>
                <a:cs typeface="MS PGothic" charset="0"/>
              </a:defRPr>
            </a:lvl5pPr>
            <a:lvl6pPr marL="25146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6pPr>
            <a:lvl7pPr marL="29718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7pPr>
            <a:lvl8pPr marL="34290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8pPr>
            <a:lvl9pPr marL="38862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9pPr>
          </a:lstStyle>
          <a:p>
            <a:pPr algn="just" eaLnBrk="1" hangingPunct="1"/>
            <a:r>
              <a:rPr lang="en-US" sz="800" b="0" i="0" dirty="0" smtClean="0">
                <a:solidFill>
                  <a:srgbClr val="FFFFFF"/>
                </a:solidFill>
                <a:effectLst>
                  <a:outerShdw blurRad="38100" dist="38100" dir="2700000" algn="tl">
                    <a:srgbClr val="000000"/>
                  </a:outerShdw>
                </a:effectLst>
              </a:rPr>
              <a:t>Proceed in the same way in the jaw and cheek area, moving toward the external contours of the face.</a:t>
            </a:r>
          </a:p>
        </p:txBody>
      </p:sp>
      <p:pic>
        <p:nvPicPr>
          <p:cNvPr id="5141" name="Picture 54"/>
          <p:cNvPicPr preferRelativeResize="0">
            <a:picLocks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7212013" y="5005388"/>
            <a:ext cx="2987675" cy="1681162"/>
          </a:xfrm>
          <a:prstGeom prst="rect">
            <a:avLst/>
          </a:prstGeom>
          <a:noFill/>
          <a:ln w="3175">
            <a:solidFill>
              <a:srgbClr val="584742"/>
            </a:solidFill>
            <a:miter lim="800000"/>
            <a:headEnd/>
            <a:tailEnd/>
          </a:ln>
          <a:extLst>
            <a:ext uri="{909E8E84-426E-40DD-AFC4-6F175D3DCCD1}">
              <a14:hiddenFill xmlns:a14="http://schemas.microsoft.com/office/drawing/2010/main">
                <a:solidFill>
                  <a:srgbClr val="FFFFFF"/>
                </a:solidFill>
              </a14:hiddenFill>
            </a:ext>
          </a:extLst>
        </p:spPr>
      </p:pic>
      <p:pic>
        <p:nvPicPr>
          <p:cNvPr id="5142" name="Picture 3" descr="30min"/>
          <p:cNvPicPr>
            <a:picLocks noChangeAspect="1" noChangeArrowheads="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6673850" y="1908175"/>
            <a:ext cx="119063" cy="12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43" name="Picture 3" descr="30min"/>
          <p:cNvPicPr>
            <a:picLocks noChangeAspect="1" noChangeArrowheads="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10052050" y="1914525"/>
            <a:ext cx="119063" cy="12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144" name="Group 57"/>
          <p:cNvGrpSpPr>
            <a:grpSpLocks/>
          </p:cNvGrpSpPr>
          <p:nvPr/>
        </p:nvGrpSpPr>
        <p:grpSpPr bwMode="auto">
          <a:xfrm>
            <a:off x="3128963" y="1908175"/>
            <a:ext cx="263525" cy="130175"/>
            <a:chOff x="2006" y="1238"/>
            <a:chExt cx="166" cy="82"/>
          </a:xfrm>
        </p:grpSpPr>
        <p:pic>
          <p:nvPicPr>
            <p:cNvPr id="5166" name="Picture 2" descr="15min"/>
            <p:cNvPicPr>
              <a:picLocks noChangeAspect="1" noChangeArrowheads="1"/>
            </p:cNvPicPr>
            <p:nvPr/>
          </p:nvPicPr>
          <p:blipFill>
            <a:blip r:embed="rId9" cstate="email">
              <a:extLst>
                <a:ext uri="{28A0092B-C50C-407E-A947-70E740481C1C}">
                  <a14:useLocalDpi xmlns:a14="http://schemas.microsoft.com/office/drawing/2010/main" val="0"/>
                </a:ext>
              </a:extLst>
            </a:blip>
            <a:srcRect/>
            <a:stretch>
              <a:fillRect/>
            </a:stretch>
          </p:blipFill>
          <p:spPr bwMode="auto">
            <a:xfrm>
              <a:off x="2006" y="1240"/>
              <a:ext cx="75"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67" name="Picture 3" descr="30min"/>
            <p:cNvPicPr>
              <a:picLocks noChangeAspect="1" noChangeArrowheads="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2097" y="1238"/>
              <a:ext cx="75"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145" name="Group 60"/>
          <p:cNvGrpSpPr>
            <a:grpSpLocks/>
          </p:cNvGrpSpPr>
          <p:nvPr/>
        </p:nvGrpSpPr>
        <p:grpSpPr bwMode="auto">
          <a:xfrm>
            <a:off x="2825750" y="4789488"/>
            <a:ext cx="768350" cy="215900"/>
            <a:chOff x="1811" y="3033"/>
            <a:chExt cx="484" cy="136"/>
          </a:xfrm>
        </p:grpSpPr>
        <p:grpSp>
          <p:nvGrpSpPr>
            <p:cNvPr id="5160" name="Group 61"/>
            <p:cNvGrpSpPr>
              <a:grpSpLocks/>
            </p:cNvGrpSpPr>
            <p:nvPr/>
          </p:nvGrpSpPr>
          <p:grpSpPr bwMode="auto">
            <a:xfrm>
              <a:off x="1811" y="3033"/>
              <a:ext cx="277" cy="135"/>
              <a:chOff x="1811" y="3033"/>
              <a:chExt cx="277" cy="135"/>
            </a:xfrm>
          </p:grpSpPr>
          <p:sp>
            <p:nvSpPr>
              <p:cNvPr id="41022" name="Text Box 50"/>
              <p:cNvSpPr txBox="1">
                <a:spLocks noChangeArrowheads="1"/>
              </p:cNvSpPr>
              <p:nvPr/>
            </p:nvSpPr>
            <p:spPr bwMode="auto">
              <a:xfrm>
                <a:off x="1845" y="3033"/>
                <a:ext cx="243"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a:spAutoFit/>
              </a:bodyPr>
              <a:lstStyle>
                <a:lvl1pPr eaLnBrk="0" hangingPunct="0">
                  <a:defRPr sz="2100">
                    <a:solidFill>
                      <a:schemeClr val="tx1"/>
                    </a:solidFill>
                    <a:latin typeface="Century Gothic" charset="0"/>
                    <a:ea typeface="MS PGothic" charset="0"/>
                    <a:cs typeface="MS PGothic" charset="0"/>
                  </a:defRPr>
                </a:lvl1pPr>
                <a:lvl2pPr marL="742950" indent="-285750" eaLnBrk="0" hangingPunct="0">
                  <a:defRPr sz="2100">
                    <a:solidFill>
                      <a:schemeClr val="tx1"/>
                    </a:solidFill>
                    <a:latin typeface="Century Gothic" charset="0"/>
                    <a:ea typeface="MS PGothic" charset="0"/>
                    <a:cs typeface="MS PGothic" charset="0"/>
                  </a:defRPr>
                </a:lvl2pPr>
                <a:lvl3pPr marL="1143000" indent="-228600" eaLnBrk="0" hangingPunct="0">
                  <a:defRPr sz="2100">
                    <a:solidFill>
                      <a:schemeClr val="tx1"/>
                    </a:solidFill>
                    <a:latin typeface="Century Gothic" charset="0"/>
                    <a:ea typeface="MS PGothic" charset="0"/>
                    <a:cs typeface="MS PGothic" charset="0"/>
                  </a:defRPr>
                </a:lvl3pPr>
                <a:lvl4pPr marL="1600200" indent="-228600" eaLnBrk="0" hangingPunct="0">
                  <a:defRPr sz="2100">
                    <a:solidFill>
                      <a:schemeClr val="tx1"/>
                    </a:solidFill>
                    <a:latin typeface="Century Gothic" charset="0"/>
                    <a:ea typeface="MS PGothic" charset="0"/>
                    <a:cs typeface="MS PGothic" charset="0"/>
                  </a:defRPr>
                </a:lvl4pPr>
                <a:lvl5pPr marL="2057400" indent="-228600" eaLnBrk="0" hangingPunct="0">
                  <a:defRPr sz="2100">
                    <a:solidFill>
                      <a:schemeClr val="tx1"/>
                    </a:solidFill>
                    <a:latin typeface="Century Gothic" charset="0"/>
                    <a:ea typeface="MS PGothic" charset="0"/>
                    <a:cs typeface="MS PGothic" charset="0"/>
                  </a:defRPr>
                </a:lvl5pPr>
                <a:lvl6pPr marL="25146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6pPr>
                <a:lvl7pPr marL="29718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7pPr>
                <a:lvl8pPr marL="34290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8pPr>
                <a:lvl9pPr marL="38862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9pPr>
              </a:lstStyle>
              <a:p>
                <a:pPr eaLnBrk="1" hangingPunct="1"/>
                <a:r>
                  <a:rPr lang="en-US" sz="800" b="0" i="0" dirty="0" smtClean="0">
                    <a:solidFill>
                      <a:srgbClr val="FFFFFF"/>
                    </a:solidFill>
                    <a:effectLst>
                      <a:outerShdw blurRad="38100" dist="38100" dir="2700000" algn="tl">
                        <a:srgbClr val="000000"/>
                      </a:outerShdw>
                    </a:effectLst>
                  </a:rPr>
                  <a:t>2 x</a:t>
                </a:r>
              </a:p>
            </p:txBody>
          </p:sp>
          <p:pic>
            <p:nvPicPr>
              <p:cNvPr id="5165" name="Picture 2" descr="15min"/>
              <p:cNvPicPr>
                <a:picLocks noChangeAspect="1" noChangeArrowheads="1"/>
              </p:cNvPicPr>
              <p:nvPr/>
            </p:nvPicPr>
            <p:blipFill>
              <a:blip r:embed="rId9" cstate="email">
                <a:extLst>
                  <a:ext uri="{28A0092B-C50C-407E-A947-70E740481C1C}">
                    <a14:useLocalDpi xmlns:a14="http://schemas.microsoft.com/office/drawing/2010/main" val="0"/>
                  </a:ext>
                </a:extLst>
              </a:blip>
              <a:srcRect/>
              <a:stretch>
                <a:fillRect/>
              </a:stretch>
            </p:blipFill>
            <p:spPr bwMode="auto">
              <a:xfrm>
                <a:off x="1811" y="3061"/>
                <a:ext cx="75"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161" name="Group 64"/>
            <p:cNvGrpSpPr>
              <a:grpSpLocks/>
            </p:cNvGrpSpPr>
            <p:nvPr/>
          </p:nvGrpSpPr>
          <p:grpSpPr bwMode="auto">
            <a:xfrm>
              <a:off x="2018" y="3034"/>
              <a:ext cx="277" cy="135"/>
              <a:chOff x="2018" y="3034"/>
              <a:chExt cx="277" cy="135"/>
            </a:xfrm>
          </p:grpSpPr>
          <p:pic>
            <p:nvPicPr>
              <p:cNvPr id="5162" name="Picture 3" descr="30min"/>
              <p:cNvPicPr>
                <a:picLocks noChangeAspect="1" noChangeArrowheads="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2018" y="3061"/>
                <a:ext cx="75"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26" name="Text Box 50"/>
              <p:cNvSpPr txBox="1">
                <a:spLocks noChangeArrowheads="1"/>
              </p:cNvSpPr>
              <p:nvPr/>
            </p:nvSpPr>
            <p:spPr bwMode="auto">
              <a:xfrm>
                <a:off x="2052" y="3034"/>
                <a:ext cx="243"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a:spAutoFit/>
              </a:bodyPr>
              <a:lstStyle>
                <a:lvl1pPr eaLnBrk="0" hangingPunct="0">
                  <a:defRPr sz="2100">
                    <a:solidFill>
                      <a:schemeClr val="tx1"/>
                    </a:solidFill>
                    <a:latin typeface="Century Gothic" charset="0"/>
                    <a:ea typeface="MS PGothic" charset="0"/>
                    <a:cs typeface="MS PGothic" charset="0"/>
                  </a:defRPr>
                </a:lvl1pPr>
                <a:lvl2pPr marL="742950" indent="-285750" eaLnBrk="0" hangingPunct="0">
                  <a:defRPr sz="2100">
                    <a:solidFill>
                      <a:schemeClr val="tx1"/>
                    </a:solidFill>
                    <a:latin typeface="Century Gothic" charset="0"/>
                    <a:ea typeface="MS PGothic" charset="0"/>
                    <a:cs typeface="MS PGothic" charset="0"/>
                  </a:defRPr>
                </a:lvl2pPr>
                <a:lvl3pPr marL="1143000" indent="-228600" eaLnBrk="0" hangingPunct="0">
                  <a:defRPr sz="2100">
                    <a:solidFill>
                      <a:schemeClr val="tx1"/>
                    </a:solidFill>
                    <a:latin typeface="Century Gothic" charset="0"/>
                    <a:ea typeface="MS PGothic" charset="0"/>
                    <a:cs typeface="MS PGothic" charset="0"/>
                  </a:defRPr>
                </a:lvl3pPr>
                <a:lvl4pPr marL="1600200" indent="-228600" eaLnBrk="0" hangingPunct="0">
                  <a:defRPr sz="2100">
                    <a:solidFill>
                      <a:schemeClr val="tx1"/>
                    </a:solidFill>
                    <a:latin typeface="Century Gothic" charset="0"/>
                    <a:ea typeface="MS PGothic" charset="0"/>
                    <a:cs typeface="MS PGothic" charset="0"/>
                  </a:defRPr>
                </a:lvl4pPr>
                <a:lvl5pPr marL="2057400" indent="-228600" eaLnBrk="0" hangingPunct="0">
                  <a:defRPr sz="2100">
                    <a:solidFill>
                      <a:schemeClr val="tx1"/>
                    </a:solidFill>
                    <a:latin typeface="Century Gothic" charset="0"/>
                    <a:ea typeface="MS PGothic" charset="0"/>
                    <a:cs typeface="MS PGothic" charset="0"/>
                  </a:defRPr>
                </a:lvl5pPr>
                <a:lvl6pPr marL="25146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6pPr>
                <a:lvl7pPr marL="29718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7pPr>
                <a:lvl8pPr marL="34290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8pPr>
                <a:lvl9pPr marL="38862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9pPr>
              </a:lstStyle>
              <a:p>
                <a:pPr eaLnBrk="1" hangingPunct="1"/>
                <a:r>
                  <a:rPr lang="en-US" sz="800" b="0" i="0" dirty="0" smtClean="0">
                    <a:solidFill>
                      <a:srgbClr val="FFFFFF"/>
                    </a:solidFill>
                    <a:effectLst>
                      <a:outerShdw blurRad="38100" dist="38100" dir="2700000" algn="tl">
                        <a:srgbClr val="000000"/>
                      </a:outerShdw>
                    </a:effectLst>
                  </a:rPr>
                  <a:t>3 x</a:t>
                </a:r>
              </a:p>
            </p:txBody>
          </p:sp>
        </p:grpSp>
      </p:grpSp>
      <p:grpSp>
        <p:nvGrpSpPr>
          <p:cNvPr id="5146" name="Group 67"/>
          <p:cNvGrpSpPr>
            <a:grpSpLocks/>
          </p:cNvGrpSpPr>
          <p:nvPr/>
        </p:nvGrpSpPr>
        <p:grpSpPr bwMode="auto">
          <a:xfrm>
            <a:off x="6223000" y="4795838"/>
            <a:ext cx="768350" cy="215900"/>
            <a:chOff x="3951" y="3037"/>
            <a:chExt cx="484" cy="136"/>
          </a:xfrm>
        </p:grpSpPr>
        <p:grpSp>
          <p:nvGrpSpPr>
            <p:cNvPr id="5154" name="Group 68"/>
            <p:cNvGrpSpPr>
              <a:grpSpLocks/>
            </p:cNvGrpSpPr>
            <p:nvPr/>
          </p:nvGrpSpPr>
          <p:grpSpPr bwMode="auto">
            <a:xfrm>
              <a:off x="3951" y="3037"/>
              <a:ext cx="277" cy="135"/>
              <a:chOff x="3951" y="3037"/>
              <a:chExt cx="277" cy="135"/>
            </a:xfrm>
          </p:grpSpPr>
          <p:sp>
            <p:nvSpPr>
              <p:cNvPr id="41029" name="Text Box 50"/>
              <p:cNvSpPr txBox="1">
                <a:spLocks noChangeArrowheads="1"/>
              </p:cNvSpPr>
              <p:nvPr/>
            </p:nvSpPr>
            <p:spPr bwMode="auto">
              <a:xfrm>
                <a:off x="3985" y="3037"/>
                <a:ext cx="243"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a:spAutoFit/>
              </a:bodyPr>
              <a:lstStyle>
                <a:lvl1pPr eaLnBrk="0" hangingPunct="0">
                  <a:defRPr sz="2100">
                    <a:solidFill>
                      <a:schemeClr val="tx1"/>
                    </a:solidFill>
                    <a:latin typeface="Century Gothic" charset="0"/>
                    <a:ea typeface="MS PGothic" charset="0"/>
                    <a:cs typeface="MS PGothic" charset="0"/>
                  </a:defRPr>
                </a:lvl1pPr>
                <a:lvl2pPr marL="742950" indent="-285750" eaLnBrk="0" hangingPunct="0">
                  <a:defRPr sz="2100">
                    <a:solidFill>
                      <a:schemeClr val="tx1"/>
                    </a:solidFill>
                    <a:latin typeface="Century Gothic" charset="0"/>
                    <a:ea typeface="MS PGothic" charset="0"/>
                    <a:cs typeface="MS PGothic" charset="0"/>
                  </a:defRPr>
                </a:lvl2pPr>
                <a:lvl3pPr marL="1143000" indent="-228600" eaLnBrk="0" hangingPunct="0">
                  <a:defRPr sz="2100">
                    <a:solidFill>
                      <a:schemeClr val="tx1"/>
                    </a:solidFill>
                    <a:latin typeface="Century Gothic" charset="0"/>
                    <a:ea typeface="MS PGothic" charset="0"/>
                    <a:cs typeface="MS PGothic" charset="0"/>
                  </a:defRPr>
                </a:lvl3pPr>
                <a:lvl4pPr marL="1600200" indent="-228600" eaLnBrk="0" hangingPunct="0">
                  <a:defRPr sz="2100">
                    <a:solidFill>
                      <a:schemeClr val="tx1"/>
                    </a:solidFill>
                    <a:latin typeface="Century Gothic" charset="0"/>
                    <a:ea typeface="MS PGothic" charset="0"/>
                    <a:cs typeface="MS PGothic" charset="0"/>
                  </a:defRPr>
                </a:lvl4pPr>
                <a:lvl5pPr marL="2057400" indent="-228600" eaLnBrk="0" hangingPunct="0">
                  <a:defRPr sz="2100">
                    <a:solidFill>
                      <a:schemeClr val="tx1"/>
                    </a:solidFill>
                    <a:latin typeface="Century Gothic" charset="0"/>
                    <a:ea typeface="MS PGothic" charset="0"/>
                    <a:cs typeface="MS PGothic" charset="0"/>
                  </a:defRPr>
                </a:lvl5pPr>
                <a:lvl6pPr marL="25146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6pPr>
                <a:lvl7pPr marL="29718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7pPr>
                <a:lvl8pPr marL="34290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8pPr>
                <a:lvl9pPr marL="38862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9pPr>
              </a:lstStyle>
              <a:p>
                <a:pPr eaLnBrk="1" hangingPunct="1"/>
                <a:r>
                  <a:rPr lang="en-US" sz="800" b="0" i="0" dirty="0" smtClean="0">
                    <a:solidFill>
                      <a:srgbClr val="FFFFFF"/>
                    </a:solidFill>
                    <a:effectLst>
                      <a:outerShdw blurRad="38100" dist="38100" dir="2700000" algn="tl">
                        <a:srgbClr val="000000"/>
                      </a:outerShdw>
                    </a:effectLst>
                  </a:rPr>
                  <a:t>2 x</a:t>
                </a:r>
              </a:p>
            </p:txBody>
          </p:sp>
          <p:pic>
            <p:nvPicPr>
              <p:cNvPr id="5159" name="Picture 2" descr="15min"/>
              <p:cNvPicPr>
                <a:picLocks noChangeAspect="1" noChangeArrowheads="1"/>
              </p:cNvPicPr>
              <p:nvPr/>
            </p:nvPicPr>
            <p:blipFill>
              <a:blip r:embed="rId9" cstate="email">
                <a:extLst>
                  <a:ext uri="{28A0092B-C50C-407E-A947-70E740481C1C}">
                    <a14:useLocalDpi xmlns:a14="http://schemas.microsoft.com/office/drawing/2010/main" val="0"/>
                  </a:ext>
                </a:extLst>
              </a:blip>
              <a:srcRect/>
              <a:stretch>
                <a:fillRect/>
              </a:stretch>
            </p:blipFill>
            <p:spPr bwMode="auto">
              <a:xfrm>
                <a:off x="3951" y="3065"/>
                <a:ext cx="75"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155" name="Group 71"/>
            <p:cNvGrpSpPr>
              <a:grpSpLocks/>
            </p:cNvGrpSpPr>
            <p:nvPr/>
          </p:nvGrpSpPr>
          <p:grpSpPr bwMode="auto">
            <a:xfrm>
              <a:off x="4158" y="3038"/>
              <a:ext cx="277" cy="135"/>
              <a:chOff x="4158" y="3038"/>
              <a:chExt cx="277" cy="135"/>
            </a:xfrm>
          </p:grpSpPr>
          <p:pic>
            <p:nvPicPr>
              <p:cNvPr id="5156" name="Picture 3" descr="30min"/>
              <p:cNvPicPr>
                <a:picLocks noChangeAspect="1" noChangeArrowheads="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4158" y="3065"/>
                <a:ext cx="75"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33" name="Text Box 50"/>
              <p:cNvSpPr txBox="1">
                <a:spLocks noChangeArrowheads="1"/>
              </p:cNvSpPr>
              <p:nvPr/>
            </p:nvSpPr>
            <p:spPr bwMode="auto">
              <a:xfrm>
                <a:off x="4192" y="3038"/>
                <a:ext cx="243"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a:spAutoFit/>
              </a:bodyPr>
              <a:lstStyle>
                <a:lvl1pPr eaLnBrk="0" hangingPunct="0">
                  <a:defRPr sz="2100">
                    <a:solidFill>
                      <a:schemeClr val="tx1"/>
                    </a:solidFill>
                    <a:latin typeface="Century Gothic" charset="0"/>
                    <a:ea typeface="MS PGothic" charset="0"/>
                    <a:cs typeface="MS PGothic" charset="0"/>
                  </a:defRPr>
                </a:lvl1pPr>
                <a:lvl2pPr marL="742950" indent="-285750" eaLnBrk="0" hangingPunct="0">
                  <a:defRPr sz="2100">
                    <a:solidFill>
                      <a:schemeClr val="tx1"/>
                    </a:solidFill>
                    <a:latin typeface="Century Gothic" charset="0"/>
                    <a:ea typeface="MS PGothic" charset="0"/>
                    <a:cs typeface="MS PGothic" charset="0"/>
                  </a:defRPr>
                </a:lvl2pPr>
                <a:lvl3pPr marL="1143000" indent="-228600" eaLnBrk="0" hangingPunct="0">
                  <a:defRPr sz="2100">
                    <a:solidFill>
                      <a:schemeClr val="tx1"/>
                    </a:solidFill>
                    <a:latin typeface="Century Gothic" charset="0"/>
                    <a:ea typeface="MS PGothic" charset="0"/>
                    <a:cs typeface="MS PGothic" charset="0"/>
                  </a:defRPr>
                </a:lvl3pPr>
                <a:lvl4pPr marL="1600200" indent="-228600" eaLnBrk="0" hangingPunct="0">
                  <a:defRPr sz="2100">
                    <a:solidFill>
                      <a:schemeClr val="tx1"/>
                    </a:solidFill>
                    <a:latin typeface="Century Gothic" charset="0"/>
                    <a:ea typeface="MS PGothic" charset="0"/>
                    <a:cs typeface="MS PGothic" charset="0"/>
                  </a:defRPr>
                </a:lvl4pPr>
                <a:lvl5pPr marL="2057400" indent="-228600" eaLnBrk="0" hangingPunct="0">
                  <a:defRPr sz="2100">
                    <a:solidFill>
                      <a:schemeClr val="tx1"/>
                    </a:solidFill>
                    <a:latin typeface="Century Gothic" charset="0"/>
                    <a:ea typeface="MS PGothic" charset="0"/>
                    <a:cs typeface="MS PGothic" charset="0"/>
                  </a:defRPr>
                </a:lvl5pPr>
                <a:lvl6pPr marL="25146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6pPr>
                <a:lvl7pPr marL="29718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7pPr>
                <a:lvl8pPr marL="34290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8pPr>
                <a:lvl9pPr marL="38862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9pPr>
              </a:lstStyle>
              <a:p>
                <a:pPr eaLnBrk="1" hangingPunct="1"/>
                <a:r>
                  <a:rPr lang="en-US" sz="800" b="0" i="0" dirty="0" smtClean="0">
                    <a:solidFill>
                      <a:srgbClr val="FFFFFF"/>
                    </a:solidFill>
                    <a:effectLst>
                      <a:outerShdw blurRad="38100" dist="38100" dir="2700000" algn="tl">
                        <a:srgbClr val="000000"/>
                      </a:outerShdw>
                    </a:effectLst>
                  </a:rPr>
                  <a:t>3 x</a:t>
                </a:r>
              </a:p>
            </p:txBody>
          </p:sp>
        </p:grpSp>
      </p:grpSp>
      <p:grpSp>
        <p:nvGrpSpPr>
          <p:cNvPr id="5147" name="Group 74"/>
          <p:cNvGrpSpPr>
            <a:grpSpLocks/>
          </p:cNvGrpSpPr>
          <p:nvPr/>
        </p:nvGrpSpPr>
        <p:grpSpPr bwMode="auto">
          <a:xfrm>
            <a:off x="9591675" y="4792663"/>
            <a:ext cx="768350" cy="215900"/>
            <a:chOff x="6073" y="3035"/>
            <a:chExt cx="484" cy="136"/>
          </a:xfrm>
        </p:grpSpPr>
        <p:grpSp>
          <p:nvGrpSpPr>
            <p:cNvPr id="5148" name="Group 75"/>
            <p:cNvGrpSpPr>
              <a:grpSpLocks/>
            </p:cNvGrpSpPr>
            <p:nvPr/>
          </p:nvGrpSpPr>
          <p:grpSpPr bwMode="auto">
            <a:xfrm>
              <a:off x="6073" y="3035"/>
              <a:ext cx="277" cy="135"/>
              <a:chOff x="6073" y="3035"/>
              <a:chExt cx="277" cy="135"/>
            </a:xfrm>
          </p:grpSpPr>
          <p:sp>
            <p:nvSpPr>
              <p:cNvPr id="41036" name="Text Box 50"/>
              <p:cNvSpPr txBox="1">
                <a:spLocks noChangeArrowheads="1"/>
              </p:cNvSpPr>
              <p:nvPr/>
            </p:nvSpPr>
            <p:spPr bwMode="auto">
              <a:xfrm>
                <a:off x="6107" y="3035"/>
                <a:ext cx="243"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a:spAutoFit/>
              </a:bodyPr>
              <a:lstStyle>
                <a:lvl1pPr eaLnBrk="0" hangingPunct="0">
                  <a:defRPr sz="2100">
                    <a:solidFill>
                      <a:schemeClr val="tx1"/>
                    </a:solidFill>
                    <a:latin typeface="Century Gothic" charset="0"/>
                    <a:ea typeface="MS PGothic" charset="0"/>
                    <a:cs typeface="MS PGothic" charset="0"/>
                  </a:defRPr>
                </a:lvl1pPr>
                <a:lvl2pPr marL="742950" indent="-285750" eaLnBrk="0" hangingPunct="0">
                  <a:defRPr sz="2100">
                    <a:solidFill>
                      <a:schemeClr val="tx1"/>
                    </a:solidFill>
                    <a:latin typeface="Century Gothic" charset="0"/>
                    <a:ea typeface="MS PGothic" charset="0"/>
                    <a:cs typeface="MS PGothic" charset="0"/>
                  </a:defRPr>
                </a:lvl2pPr>
                <a:lvl3pPr marL="1143000" indent="-228600" eaLnBrk="0" hangingPunct="0">
                  <a:defRPr sz="2100">
                    <a:solidFill>
                      <a:schemeClr val="tx1"/>
                    </a:solidFill>
                    <a:latin typeface="Century Gothic" charset="0"/>
                    <a:ea typeface="MS PGothic" charset="0"/>
                    <a:cs typeface="MS PGothic" charset="0"/>
                  </a:defRPr>
                </a:lvl3pPr>
                <a:lvl4pPr marL="1600200" indent="-228600" eaLnBrk="0" hangingPunct="0">
                  <a:defRPr sz="2100">
                    <a:solidFill>
                      <a:schemeClr val="tx1"/>
                    </a:solidFill>
                    <a:latin typeface="Century Gothic" charset="0"/>
                    <a:ea typeface="MS PGothic" charset="0"/>
                    <a:cs typeface="MS PGothic" charset="0"/>
                  </a:defRPr>
                </a:lvl4pPr>
                <a:lvl5pPr marL="2057400" indent="-228600" eaLnBrk="0" hangingPunct="0">
                  <a:defRPr sz="2100">
                    <a:solidFill>
                      <a:schemeClr val="tx1"/>
                    </a:solidFill>
                    <a:latin typeface="Century Gothic" charset="0"/>
                    <a:ea typeface="MS PGothic" charset="0"/>
                    <a:cs typeface="MS PGothic" charset="0"/>
                  </a:defRPr>
                </a:lvl5pPr>
                <a:lvl6pPr marL="25146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6pPr>
                <a:lvl7pPr marL="29718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7pPr>
                <a:lvl8pPr marL="34290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8pPr>
                <a:lvl9pPr marL="38862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9pPr>
              </a:lstStyle>
              <a:p>
                <a:pPr eaLnBrk="1" hangingPunct="1"/>
                <a:r>
                  <a:rPr lang="en-US" sz="800" b="0" i="0" dirty="0" smtClean="0">
                    <a:solidFill>
                      <a:srgbClr val="FFFFFF"/>
                    </a:solidFill>
                    <a:effectLst>
                      <a:outerShdw blurRad="38100" dist="38100" dir="2700000" algn="tl">
                        <a:srgbClr val="000000"/>
                      </a:outerShdw>
                    </a:effectLst>
                  </a:rPr>
                  <a:t>2 x</a:t>
                </a:r>
              </a:p>
            </p:txBody>
          </p:sp>
          <p:pic>
            <p:nvPicPr>
              <p:cNvPr id="5153" name="Picture 2" descr="15min"/>
              <p:cNvPicPr>
                <a:picLocks noChangeAspect="1" noChangeArrowheads="1"/>
              </p:cNvPicPr>
              <p:nvPr/>
            </p:nvPicPr>
            <p:blipFill>
              <a:blip r:embed="rId9" cstate="email">
                <a:extLst>
                  <a:ext uri="{28A0092B-C50C-407E-A947-70E740481C1C}">
                    <a14:useLocalDpi xmlns:a14="http://schemas.microsoft.com/office/drawing/2010/main" val="0"/>
                  </a:ext>
                </a:extLst>
              </a:blip>
              <a:srcRect/>
              <a:stretch>
                <a:fillRect/>
              </a:stretch>
            </p:blipFill>
            <p:spPr bwMode="auto">
              <a:xfrm>
                <a:off x="6073" y="3063"/>
                <a:ext cx="75"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149" name="Group 78"/>
            <p:cNvGrpSpPr>
              <a:grpSpLocks/>
            </p:cNvGrpSpPr>
            <p:nvPr/>
          </p:nvGrpSpPr>
          <p:grpSpPr bwMode="auto">
            <a:xfrm>
              <a:off x="6280" y="3036"/>
              <a:ext cx="277" cy="135"/>
              <a:chOff x="6280" y="3036"/>
              <a:chExt cx="277" cy="135"/>
            </a:xfrm>
          </p:grpSpPr>
          <p:pic>
            <p:nvPicPr>
              <p:cNvPr id="5150" name="Picture 3" descr="30min"/>
              <p:cNvPicPr>
                <a:picLocks noChangeAspect="1" noChangeArrowheads="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6280" y="3063"/>
                <a:ext cx="75"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40" name="Text Box 50"/>
              <p:cNvSpPr txBox="1">
                <a:spLocks noChangeArrowheads="1"/>
              </p:cNvSpPr>
              <p:nvPr/>
            </p:nvSpPr>
            <p:spPr bwMode="auto">
              <a:xfrm>
                <a:off x="6314" y="3036"/>
                <a:ext cx="243"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a:spAutoFit/>
              </a:bodyPr>
              <a:lstStyle>
                <a:lvl1pPr eaLnBrk="0" hangingPunct="0">
                  <a:defRPr sz="2100">
                    <a:solidFill>
                      <a:schemeClr val="tx1"/>
                    </a:solidFill>
                    <a:latin typeface="Century Gothic" charset="0"/>
                    <a:ea typeface="MS PGothic" charset="0"/>
                    <a:cs typeface="MS PGothic" charset="0"/>
                  </a:defRPr>
                </a:lvl1pPr>
                <a:lvl2pPr marL="742950" indent="-285750" eaLnBrk="0" hangingPunct="0">
                  <a:defRPr sz="2100">
                    <a:solidFill>
                      <a:schemeClr val="tx1"/>
                    </a:solidFill>
                    <a:latin typeface="Century Gothic" charset="0"/>
                    <a:ea typeface="MS PGothic" charset="0"/>
                    <a:cs typeface="MS PGothic" charset="0"/>
                  </a:defRPr>
                </a:lvl2pPr>
                <a:lvl3pPr marL="1143000" indent="-228600" eaLnBrk="0" hangingPunct="0">
                  <a:defRPr sz="2100">
                    <a:solidFill>
                      <a:schemeClr val="tx1"/>
                    </a:solidFill>
                    <a:latin typeface="Century Gothic" charset="0"/>
                    <a:ea typeface="MS PGothic" charset="0"/>
                    <a:cs typeface="MS PGothic" charset="0"/>
                  </a:defRPr>
                </a:lvl3pPr>
                <a:lvl4pPr marL="1600200" indent="-228600" eaLnBrk="0" hangingPunct="0">
                  <a:defRPr sz="2100">
                    <a:solidFill>
                      <a:schemeClr val="tx1"/>
                    </a:solidFill>
                    <a:latin typeface="Century Gothic" charset="0"/>
                    <a:ea typeface="MS PGothic" charset="0"/>
                    <a:cs typeface="MS PGothic" charset="0"/>
                  </a:defRPr>
                </a:lvl4pPr>
                <a:lvl5pPr marL="2057400" indent="-228600" eaLnBrk="0" hangingPunct="0">
                  <a:defRPr sz="2100">
                    <a:solidFill>
                      <a:schemeClr val="tx1"/>
                    </a:solidFill>
                    <a:latin typeface="Century Gothic" charset="0"/>
                    <a:ea typeface="MS PGothic" charset="0"/>
                    <a:cs typeface="MS PGothic" charset="0"/>
                  </a:defRPr>
                </a:lvl5pPr>
                <a:lvl6pPr marL="25146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6pPr>
                <a:lvl7pPr marL="29718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7pPr>
                <a:lvl8pPr marL="34290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8pPr>
                <a:lvl9pPr marL="38862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9pPr>
              </a:lstStyle>
              <a:p>
                <a:pPr eaLnBrk="1" hangingPunct="1"/>
                <a:r>
                  <a:rPr lang="en-US" sz="800" b="0" i="0" dirty="0" smtClean="0">
                    <a:solidFill>
                      <a:srgbClr val="FFFFFF"/>
                    </a:solidFill>
                    <a:effectLst>
                      <a:outerShdw blurRad="38100" dist="38100" dir="2700000" algn="tl">
                        <a:srgbClr val="000000"/>
                      </a:outerShdw>
                    </a:effectLst>
                  </a:rPr>
                  <a:t>3 x</a:t>
                </a:r>
              </a:p>
            </p:txBody>
          </p:sp>
        </p:grpSp>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ChangeArrowheads="1"/>
          </p:cNvSpPr>
          <p:nvPr/>
        </p:nvSpPr>
        <p:spPr bwMode="auto">
          <a:xfrm>
            <a:off x="4256088" y="466725"/>
            <a:ext cx="7200900" cy="5175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398">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0000" tIns="45000" rIns="90000" bIns="45000">
            <a:spAutoFit/>
          </a:bodyPr>
          <a:lstStyle/>
          <a:p>
            <a:pPr defTabSz="449263">
              <a:spcBef>
                <a:spcPts val="900"/>
              </a:spcBef>
              <a:buClr>
                <a:srgbClr val="000000"/>
              </a:buClr>
              <a:buSzPct val="100000"/>
              <a:buFont typeface="Times New Roman" charset="0"/>
              <a:buNone/>
              <a:tabLst>
                <a:tab pos="723900" algn="l"/>
                <a:tab pos="1447800" algn="l"/>
                <a:tab pos="2171700" algn="l"/>
                <a:tab pos="2895600" algn="l"/>
                <a:tab pos="3619500" algn="l"/>
                <a:tab pos="4343400" algn="l"/>
              </a:tabLst>
            </a:pPr>
            <a:r>
              <a:rPr lang="en-US" sz="2800" b="0" i="0" dirty="0" smtClean="0">
                <a:solidFill>
                  <a:srgbClr val="B5A692"/>
                </a:solidFill>
              </a:rPr>
              <a:t>SKIN PREPARATION</a:t>
            </a:r>
          </a:p>
        </p:txBody>
      </p:sp>
      <p:pic>
        <p:nvPicPr>
          <p:cNvPr id="6147" name="Picture 34"/>
          <p:cNvPicPr preferRelativeResize="0">
            <a:picLocks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7235825" y="5005388"/>
            <a:ext cx="2987675" cy="1681162"/>
          </a:xfrm>
          <a:prstGeom prst="rect">
            <a:avLst/>
          </a:prstGeom>
          <a:noFill/>
          <a:ln w="9525">
            <a:solidFill>
              <a:srgbClr val="58474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6148" name="Picture 35"/>
          <p:cNvPicPr preferRelativeResize="0">
            <a:picLocks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49263" y="5010150"/>
            <a:ext cx="2987675" cy="1681163"/>
          </a:xfrm>
          <a:prstGeom prst="rect">
            <a:avLst/>
          </a:prstGeom>
          <a:noFill/>
          <a:ln w="9525">
            <a:solidFill>
              <a:srgbClr val="58474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6149" name="Picture 36"/>
          <p:cNvPicPr preferRelativeResize="0">
            <a:picLocks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7207250" y="2122488"/>
            <a:ext cx="2987675" cy="1681162"/>
          </a:xfrm>
          <a:prstGeom prst="rect">
            <a:avLst/>
          </a:prstGeom>
          <a:noFill/>
          <a:ln w="9525">
            <a:solidFill>
              <a:srgbClr val="58474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6150" name="Picture 37"/>
          <p:cNvPicPr preferRelativeResize="0">
            <a:picLocks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3836988" y="5005388"/>
            <a:ext cx="2987675" cy="1681162"/>
          </a:xfrm>
          <a:prstGeom prst="rect">
            <a:avLst/>
          </a:prstGeom>
          <a:noFill/>
          <a:ln w="9525">
            <a:solidFill>
              <a:srgbClr val="58474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6151" name="Picture 38"/>
          <p:cNvPicPr preferRelativeResize="0">
            <a:picLocks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3832225" y="2122488"/>
            <a:ext cx="2987675" cy="1681162"/>
          </a:xfrm>
          <a:prstGeom prst="rect">
            <a:avLst/>
          </a:prstGeom>
          <a:noFill/>
          <a:ln w="9525">
            <a:solidFill>
              <a:srgbClr val="58474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6152" name="Picture 39"/>
          <p:cNvPicPr preferRelativeResize="0">
            <a:picLocks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439738" y="2117725"/>
            <a:ext cx="2987675" cy="1681163"/>
          </a:xfrm>
          <a:prstGeom prst="rect">
            <a:avLst/>
          </a:prstGeom>
          <a:noFill/>
          <a:ln w="9525">
            <a:solidFill>
              <a:srgbClr val="58474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43048" name="Text Box 50"/>
          <p:cNvSpPr txBox="1">
            <a:spLocks noChangeArrowheads="1"/>
          </p:cNvSpPr>
          <p:nvPr/>
        </p:nvSpPr>
        <p:spPr bwMode="auto">
          <a:xfrm>
            <a:off x="354013" y="3846513"/>
            <a:ext cx="3167062"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a:spAutoFit/>
          </a:bodyPr>
          <a:lstStyle>
            <a:lvl1pPr eaLnBrk="0" hangingPunct="0">
              <a:defRPr sz="2100">
                <a:solidFill>
                  <a:schemeClr val="tx1"/>
                </a:solidFill>
                <a:latin typeface="Century Gothic" charset="0"/>
                <a:ea typeface="MS PGothic" charset="0"/>
                <a:cs typeface="MS PGothic" charset="0"/>
              </a:defRPr>
            </a:lvl1pPr>
            <a:lvl2pPr marL="742950" indent="-285750" eaLnBrk="0" hangingPunct="0">
              <a:defRPr sz="2100">
                <a:solidFill>
                  <a:schemeClr val="tx1"/>
                </a:solidFill>
                <a:latin typeface="Century Gothic" charset="0"/>
                <a:ea typeface="MS PGothic" charset="0"/>
                <a:cs typeface="MS PGothic" charset="0"/>
              </a:defRPr>
            </a:lvl2pPr>
            <a:lvl3pPr marL="1143000" indent="-228600" eaLnBrk="0" hangingPunct="0">
              <a:defRPr sz="2100">
                <a:solidFill>
                  <a:schemeClr val="tx1"/>
                </a:solidFill>
                <a:latin typeface="Century Gothic" charset="0"/>
                <a:ea typeface="MS PGothic" charset="0"/>
                <a:cs typeface="MS PGothic" charset="0"/>
              </a:defRPr>
            </a:lvl3pPr>
            <a:lvl4pPr marL="1600200" indent="-228600" eaLnBrk="0" hangingPunct="0">
              <a:defRPr sz="2100">
                <a:solidFill>
                  <a:schemeClr val="tx1"/>
                </a:solidFill>
                <a:latin typeface="Century Gothic" charset="0"/>
                <a:ea typeface="MS PGothic" charset="0"/>
                <a:cs typeface="MS PGothic" charset="0"/>
              </a:defRPr>
            </a:lvl4pPr>
            <a:lvl5pPr marL="2057400" indent="-228600" eaLnBrk="0" hangingPunct="0">
              <a:defRPr sz="2100">
                <a:solidFill>
                  <a:schemeClr val="tx1"/>
                </a:solidFill>
                <a:latin typeface="Century Gothic" charset="0"/>
                <a:ea typeface="MS PGothic" charset="0"/>
                <a:cs typeface="MS PGothic" charset="0"/>
              </a:defRPr>
            </a:lvl5pPr>
            <a:lvl6pPr marL="25146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6pPr>
            <a:lvl7pPr marL="29718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7pPr>
            <a:lvl8pPr marL="34290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8pPr>
            <a:lvl9pPr marL="38862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9pPr>
          </a:lstStyle>
          <a:p>
            <a:pPr algn="just" eaLnBrk="1" hangingPunct="1"/>
            <a:r>
              <a:rPr lang="en-US" sz="800" b="0" i="0" dirty="0" smtClean="0">
                <a:solidFill>
                  <a:srgbClr val="FFFFFF"/>
                </a:solidFill>
                <a:effectLst>
                  <a:outerShdw blurRad="38100" dist="38100" dir="2700000" algn="tl">
                    <a:srgbClr val="000000"/>
                  </a:outerShdw>
                </a:effectLst>
              </a:rPr>
              <a:t>T Zone: apply pressure with the pads of your fingers, separating the fingers in the center of the eyebrows and stopping at the temples. Next, stimulate the forehead using spiral motions moving from the center toward the temples. Move down on the outside. </a:t>
            </a:r>
          </a:p>
        </p:txBody>
      </p:sp>
      <p:sp>
        <p:nvSpPr>
          <p:cNvPr id="6154" name="Text Box 33"/>
          <p:cNvSpPr txBox="1">
            <a:spLocks noChangeArrowheads="1"/>
          </p:cNvSpPr>
          <p:nvPr/>
        </p:nvSpPr>
        <p:spPr bwMode="auto">
          <a:xfrm>
            <a:off x="320675" y="1470025"/>
            <a:ext cx="22177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lvl1pPr eaLnBrk="0" hangingPunct="0">
              <a:defRPr sz="2100">
                <a:solidFill>
                  <a:schemeClr val="tx1"/>
                </a:solidFill>
                <a:latin typeface="Century Gothic" charset="0"/>
                <a:ea typeface="MS PGothic" charset="0"/>
                <a:cs typeface="MS PGothic" charset="0"/>
              </a:defRPr>
            </a:lvl1pPr>
            <a:lvl2pPr marL="742950" indent="-285750" eaLnBrk="0" hangingPunct="0">
              <a:defRPr sz="2100">
                <a:solidFill>
                  <a:schemeClr val="tx1"/>
                </a:solidFill>
                <a:latin typeface="Century Gothic" charset="0"/>
                <a:ea typeface="MS PGothic" charset="0"/>
                <a:cs typeface="MS PGothic" charset="0"/>
              </a:defRPr>
            </a:lvl2pPr>
            <a:lvl3pPr marL="1143000" indent="-228600" eaLnBrk="0" hangingPunct="0">
              <a:defRPr sz="2100">
                <a:solidFill>
                  <a:schemeClr val="tx1"/>
                </a:solidFill>
                <a:latin typeface="Century Gothic" charset="0"/>
                <a:ea typeface="MS PGothic" charset="0"/>
                <a:cs typeface="MS PGothic" charset="0"/>
              </a:defRPr>
            </a:lvl3pPr>
            <a:lvl4pPr marL="1600200" indent="-228600" eaLnBrk="0" hangingPunct="0">
              <a:defRPr sz="2100">
                <a:solidFill>
                  <a:schemeClr val="tx1"/>
                </a:solidFill>
                <a:latin typeface="Century Gothic" charset="0"/>
                <a:ea typeface="MS PGothic" charset="0"/>
                <a:cs typeface="MS PGothic" charset="0"/>
              </a:defRPr>
            </a:lvl4pPr>
            <a:lvl5pPr marL="2057400" indent="-228600" eaLnBrk="0" hangingPunct="0">
              <a:defRPr sz="2100">
                <a:solidFill>
                  <a:schemeClr val="tx1"/>
                </a:solidFill>
                <a:latin typeface="Century Gothic" charset="0"/>
                <a:ea typeface="MS PGothic" charset="0"/>
                <a:cs typeface="MS PGothic" charset="0"/>
              </a:defRPr>
            </a:lvl5pPr>
            <a:lvl6pPr marL="25146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6pPr>
            <a:lvl7pPr marL="29718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7pPr>
            <a:lvl8pPr marL="34290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8pPr>
            <a:lvl9pPr marL="38862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9pPr>
          </a:lstStyle>
          <a:p>
            <a:pPr eaLnBrk="1" hangingPunct="1">
              <a:spcBef>
                <a:spcPct val="50000"/>
              </a:spcBef>
            </a:pPr>
            <a:r>
              <a:rPr lang="en-US" sz="1600" b="0" i="0" dirty="0" smtClean="0">
                <a:solidFill>
                  <a:srgbClr val="FFFFFF"/>
                </a:solidFill>
              </a:rPr>
              <a:t>MAKEUP REMOVAL</a:t>
            </a:r>
          </a:p>
        </p:txBody>
      </p:sp>
      <p:sp>
        <p:nvSpPr>
          <p:cNvPr id="6155" name="Text Box 33"/>
          <p:cNvSpPr txBox="1">
            <a:spLocks noChangeArrowheads="1"/>
          </p:cNvSpPr>
          <p:nvPr/>
        </p:nvSpPr>
        <p:spPr bwMode="auto">
          <a:xfrm>
            <a:off x="425450" y="1839913"/>
            <a:ext cx="3024188"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lvl1pPr eaLnBrk="0" hangingPunct="0">
              <a:defRPr sz="2100">
                <a:solidFill>
                  <a:schemeClr val="tx1"/>
                </a:solidFill>
                <a:latin typeface="Century Gothic" charset="0"/>
                <a:ea typeface="MS PGothic" charset="0"/>
                <a:cs typeface="MS PGothic" charset="0"/>
              </a:defRPr>
            </a:lvl1pPr>
            <a:lvl2pPr marL="742950" indent="-285750" eaLnBrk="0" hangingPunct="0">
              <a:defRPr sz="2100">
                <a:solidFill>
                  <a:schemeClr val="tx1"/>
                </a:solidFill>
                <a:latin typeface="Century Gothic" charset="0"/>
                <a:ea typeface="MS PGothic" charset="0"/>
                <a:cs typeface="MS PGothic" charset="0"/>
              </a:defRPr>
            </a:lvl2pPr>
            <a:lvl3pPr marL="1143000" indent="-228600" eaLnBrk="0" hangingPunct="0">
              <a:defRPr sz="2100">
                <a:solidFill>
                  <a:schemeClr val="tx1"/>
                </a:solidFill>
                <a:latin typeface="Century Gothic" charset="0"/>
                <a:ea typeface="MS PGothic" charset="0"/>
                <a:cs typeface="MS PGothic" charset="0"/>
              </a:defRPr>
            </a:lvl3pPr>
            <a:lvl4pPr marL="1600200" indent="-228600" eaLnBrk="0" hangingPunct="0">
              <a:defRPr sz="2100">
                <a:solidFill>
                  <a:schemeClr val="tx1"/>
                </a:solidFill>
                <a:latin typeface="Century Gothic" charset="0"/>
                <a:ea typeface="MS PGothic" charset="0"/>
                <a:cs typeface="MS PGothic" charset="0"/>
              </a:defRPr>
            </a:lvl4pPr>
            <a:lvl5pPr marL="2057400" indent="-228600" eaLnBrk="0" hangingPunct="0">
              <a:defRPr sz="2100">
                <a:solidFill>
                  <a:schemeClr val="tx1"/>
                </a:solidFill>
                <a:latin typeface="Century Gothic" charset="0"/>
                <a:ea typeface="MS PGothic" charset="0"/>
                <a:cs typeface="MS PGothic" charset="0"/>
              </a:defRPr>
            </a:lvl5pPr>
            <a:lvl6pPr marL="25146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6pPr>
            <a:lvl7pPr marL="29718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7pPr>
            <a:lvl8pPr marL="34290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8pPr>
            <a:lvl9pPr marL="38862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9pPr>
          </a:lstStyle>
          <a:p>
            <a:pPr algn="ctr" eaLnBrk="1" hangingPunct="1">
              <a:spcBef>
                <a:spcPct val="50000"/>
              </a:spcBef>
            </a:pPr>
            <a:r>
              <a:rPr lang="en-US" sz="1200" b="0" i="0" dirty="0" smtClean="0">
                <a:solidFill>
                  <a:srgbClr val="FFFFFF"/>
                </a:solidFill>
              </a:rPr>
              <a:t>7. FACE</a:t>
            </a:r>
          </a:p>
        </p:txBody>
      </p:sp>
      <p:sp>
        <p:nvSpPr>
          <p:cNvPr id="6156" name="Text Box 33"/>
          <p:cNvSpPr txBox="1">
            <a:spLocks noChangeArrowheads="1"/>
          </p:cNvSpPr>
          <p:nvPr/>
        </p:nvSpPr>
        <p:spPr bwMode="auto">
          <a:xfrm>
            <a:off x="3822700" y="1839913"/>
            <a:ext cx="3024188"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lvl1pPr eaLnBrk="0" hangingPunct="0">
              <a:defRPr sz="2100">
                <a:solidFill>
                  <a:schemeClr val="tx1"/>
                </a:solidFill>
                <a:latin typeface="Century Gothic" charset="0"/>
                <a:ea typeface="MS PGothic" charset="0"/>
                <a:cs typeface="MS PGothic" charset="0"/>
              </a:defRPr>
            </a:lvl1pPr>
            <a:lvl2pPr marL="742950" indent="-285750" eaLnBrk="0" hangingPunct="0">
              <a:defRPr sz="2100">
                <a:solidFill>
                  <a:schemeClr val="tx1"/>
                </a:solidFill>
                <a:latin typeface="Century Gothic" charset="0"/>
                <a:ea typeface="MS PGothic" charset="0"/>
                <a:cs typeface="MS PGothic" charset="0"/>
              </a:defRPr>
            </a:lvl2pPr>
            <a:lvl3pPr marL="1143000" indent="-228600" eaLnBrk="0" hangingPunct="0">
              <a:defRPr sz="2100">
                <a:solidFill>
                  <a:schemeClr val="tx1"/>
                </a:solidFill>
                <a:latin typeface="Century Gothic" charset="0"/>
                <a:ea typeface="MS PGothic" charset="0"/>
                <a:cs typeface="MS PGothic" charset="0"/>
              </a:defRPr>
            </a:lvl3pPr>
            <a:lvl4pPr marL="1600200" indent="-228600" eaLnBrk="0" hangingPunct="0">
              <a:defRPr sz="2100">
                <a:solidFill>
                  <a:schemeClr val="tx1"/>
                </a:solidFill>
                <a:latin typeface="Century Gothic" charset="0"/>
                <a:ea typeface="MS PGothic" charset="0"/>
                <a:cs typeface="MS PGothic" charset="0"/>
              </a:defRPr>
            </a:lvl4pPr>
            <a:lvl5pPr marL="2057400" indent="-228600" eaLnBrk="0" hangingPunct="0">
              <a:defRPr sz="2100">
                <a:solidFill>
                  <a:schemeClr val="tx1"/>
                </a:solidFill>
                <a:latin typeface="Century Gothic" charset="0"/>
                <a:ea typeface="MS PGothic" charset="0"/>
                <a:cs typeface="MS PGothic" charset="0"/>
              </a:defRPr>
            </a:lvl5pPr>
            <a:lvl6pPr marL="25146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6pPr>
            <a:lvl7pPr marL="29718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7pPr>
            <a:lvl8pPr marL="34290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8pPr>
            <a:lvl9pPr marL="38862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9pPr>
          </a:lstStyle>
          <a:p>
            <a:pPr algn="ctr" eaLnBrk="1" hangingPunct="1">
              <a:spcBef>
                <a:spcPct val="50000"/>
              </a:spcBef>
            </a:pPr>
            <a:r>
              <a:rPr lang="en-US" sz="1200" b="0" i="0" dirty="0" smtClean="0">
                <a:solidFill>
                  <a:srgbClr val="FFFFFF"/>
                </a:solidFill>
              </a:rPr>
              <a:t>8. MOUTH</a:t>
            </a:r>
          </a:p>
        </p:txBody>
      </p:sp>
      <p:sp>
        <p:nvSpPr>
          <p:cNvPr id="6157" name="Text Box 33"/>
          <p:cNvSpPr txBox="1">
            <a:spLocks noChangeArrowheads="1"/>
          </p:cNvSpPr>
          <p:nvPr/>
        </p:nvSpPr>
        <p:spPr bwMode="auto">
          <a:xfrm>
            <a:off x="7192963" y="1839913"/>
            <a:ext cx="3024187"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lvl1pPr eaLnBrk="0" hangingPunct="0">
              <a:defRPr sz="2100">
                <a:solidFill>
                  <a:schemeClr val="tx1"/>
                </a:solidFill>
                <a:latin typeface="Century Gothic" charset="0"/>
                <a:ea typeface="MS PGothic" charset="0"/>
                <a:cs typeface="MS PGothic" charset="0"/>
              </a:defRPr>
            </a:lvl1pPr>
            <a:lvl2pPr marL="742950" indent="-285750" eaLnBrk="0" hangingPunct="0">
              <a:defRPr sz="2100">
                <a:solidFill>
                  <a:schemeClr val="tx1"/>
                </a:solidFill>
                <a:latin typeface="Century Gothic" charset="0"/>
                <a:ea typeface="MS PGothic" charset="0"/>
                <a:cs typeface="MS PGothic" charset="0"/>
              </a:defRPr>
            </a:lvl2pPr>
            <a:lvl3pPr marL="1143000" indent="-228600" eaLnBrk="0" hangingPunct="0">
              <a:defRPr sz="2100">
                <a:solidFill>
                  <a:schemeClr val="tx1"/>
                </a:solidFill>
                <a:latin typeface="Century Gothic" charset="0"/>
                <a:ea typeface="MS PGothic" charset="0"/>
                <a:cs typeface="MS PGothic" charset="0"/>
              </a:defRPr>
            </a:lvl3pPr>
            <a:lvl4pPr marL="1600200" indent="-228600" eaLnBrk="0" hangingPunct="0">
              <a:defRPr sz="2100">
                <a:solidFill>
                  <a:schemeClr val="tx1"/>
                </a:solidFill>
                <a:latin typeface="Century Gothic" charset="0"/>
                <a:ea typeface="MS PGothic" charset="0"/>
                <a:cs typeface="MS PGothic" charset="0"/>
              </a:defRPr>
            </a:lvl4pPr>
            <a:lvl5pPr marL="2057400" indent="-228600" eaLnBrk="0" hangingPunct="0">
              <a:defRPr sz="2100">
                <a:solidFill>
                  <a:schemeClr val="tx1"/>
                </a:solidFill>
                <a:latin typeface="Century Gothic" charset="0"/>
                <a:ea typeface="MS PGothic" charset="0"/>
                <a:cs typeface="MS PGothic" charset="0"/>
              </a:defRPr>
            </a:lvl5pPr>
            <a:lvl6pPr marL="25146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6pPr>
            <a:lvl7pPr marL="29718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7pPr>
            <a:lvl8pPr marL="34290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8pPr>
            <a:lvl9pPr marL="38862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9pPr>
          </a:lstStyle>
          <a:p>
            <a:pPr algn="ctr" eaLnBrk="1" hangingPunct="1">
              <a:spcBef>
                <a:spcPct val="50000"/>
              </a:spcBef>
            </a:pPr>
            <a:r>
              <a:rPr lang="en-US" sz="1200" b="0" i="0" dirty="0" smtClean="0">
                <a:solidFill>
                  <a:srgbClr val="FFFFFF"/>
                </a:solidFill>
              </a:rPr>
              <a:t>9. LOTION</a:t>
            </a:r>
          </a:p>
        </p:txBody>
      </p:sp>
      <p:sp>
        <p:nvSpPr>
          <p:cNvPr id="6158" name="Text Box 33"/>
          <p:cNvSpPr txBox="1">
            <a:spLocks noChangeArrowheads="1"/>
          </p:cNvSpPr>
          <p:nvPr/>
        </p:nvSpPr>
        <p:spPr bwMode="auto">
          <a:xfrm>
            <a:off x="425450" y="4725988"/>
            <a:ext cx="3024188"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lvl1pPr eaLnBrk="0" hangingPunct="0">
              <a:defRPr sz="2100">
                <a:solidFill>
                  <a:schemeClr val="tx1"/>
                </a:solidFill>
                <a:latin typeface="Century Gothic" charset="0"/>
                <a:ea typeface="MS PGothic" charset="0"/>
                <a:cs typeface="MS PGothic" charset="0"/>
              </a:defRPr>
            </a:lvl1pPr>
            <a:lvl2pPr marL="742950" indent="-285750" eaLnBrk="0" hangingPunct="0">
              <a:defRPr sz="2100">
                <a:solidFill>
                  <a:schemeClr val="tx1"/>
                </a:solidFill>
                <a:latin typeface="Century Gothic" charset="0"/>
                <a:ea typeface="MS PGothic" charset="0"/>
                <a:cs typeface="MS PGothic" charset="0"/>
              </a:defRPr>
            </a:lvl2pPr>
            <a:lvl3pPr marL="1143000" indent="-228600" eaLnBrk="0" hangingPunct="0">
              <a:defRPr sz="2100">
                <a:solidFill>
                  <a:schemeClr val="tx1"/>
                </a:solidFill>
                <a:latin typeface="Century Gothic" charset="0"/>
                <a:ea typeface="MS PGothic" charset="0"/>
                <a:cs typeface="MS PGothic" charset="0"/>
              </a:defRPr>
            </a:lvl3pPr>
            <a:lvl4pPr marL="1600200" indent="-228600" eaLnBrk="0" hangingPunct="0">
              <a:defRPr sz="2100">
                <a:solidFill>
                  <a:schemeClr val="tx1"/>
                </a:solidFill>
                <a:latin typeface="Century Gothic" charset="0"/>
                <a:ea typeface="MS PGothic" charset="0"/>
                <a:cs typeface="MS PGothic" charset="0"/>
              </a:defRPr>
            </a:lvl4pPr>
            <a:lvl5pPr marL="2057400" indent="-228600" eaLnBrk="0" hangingPunct="0">
              <a:defRPr sz="2100">
                <a:solidFill>
                  <a:schemeClr val="tx1"/>
                </a:solidFill>
                <a:latin typeface="Century Gothic" charset="0"/>
                <a:ea typeface="MS PGothic" charset="0"/>
                <a:cs typeface="MS PGothic" charset="0"/>
              </a:defRPr>
            </a:lvl5pPr>
            <a:lvl6pPr marL="25146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6pPr>
            <a:lvl7pPr marL="29718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7pPr>
            <a:lvl8pPr marL="34290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8pPr>
            <a:lvl9pPr marL="38862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9pPr>
          </a:lstStyle>
          <a:p>
            <a:pPr algn="ctr" eaLnBrk="1" hangingPunct="1">
              <a:spcBef>
                <a:spcPct val="50000"/>
              </a:spcBef>
            </a:pPr>
            <a:r>
              <a:rPr lang="en-US" sz="1200" b="0" i="0" dirty="0" smtClean="0">
                <a:solidFill>
                  <a:srgbClr val="FFFFFF"/>
                </a:solidFill>
              </a:rPr>
              <a:t>10. LOTION</a:t>
            </a:r>
          </a:p>
        </p:txBody>
      </p:sp>
      <p:sp>
        <p:nvSpPr>
          <p:cNvPr id="6159" name="Text Box 33"/>
          <p:cNvSpPr txBox="1">
            <a:spLocks noChangeArrowheads="1"/>
          </p:cNvSpPr>
          <p:nvPr/>
        </p:nvSpPr>
        <p:spPr bwMode="auto">
          <a:xfrm>
            <a:off x="3822700" y="4725988"/>
            <a:ext cx="3024188"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lvl1pPr eaLnBrk="0" hangingPunct="0">
              <a:defRPr sz="2100">
                <a:solidFill>
                  <a:schemeClr val="tx1"/>
                </a:solidFill>
                <a:latin typeface="Century Gothic" charset="0"/>
                <a:ea typeface="MS PGothic" charset="0"/>
                <a:cs typeface="MS PGothic" charset="0"/>
              </a:defRPr>
            </a:lvl1pPr>
            <a:lvl2pPr marL="742950" indent="-285750" eaLnBrk="0" hangingPunct="0">
              <a:defRPr sz="2100">
                <a:solidFill>
                  <a:schemeClr val="tx1"/>
                </a:solidFill>
                <a:latin typeface="Century Gothic" charset="0"/>
                <a:ea typeface="MS PGothic" charset="0"/>
                <a:cs typeface="MS PGothic" charset="0"/>
              </a:defRPr>
            </a:lvl2pPr>
            <a:lvl3pPr marL="1143000" indent="-228600" eaLnBrk="0" hangingPunct="0">
              <a:defRPr sz="2100">
                <a:solidFill>
                  <a:schemeClr val="tx1"/>
                </a:solidFill>
                <a:latin typeface="Century Gothic" charset="0"/>
                <a:ea typeface="MS PGothic" charset="0"/>
                <a:cs typeface="MS PGothic" charset="0"/>
              </a:defRPr>
            </a:lvl3pPr>
            <a:lvl4pPr marL="1600200" indent="-228600" eaLnBrk="0" hangingPunct="0">
              <a:defRPr sz="2100">
                <a:solidFill>
                  <a:schemeClr val="tx1"/>
                </a:solidFill>
                <a:latin typeface="Century Gothic" charset="0"/>
                <a:ea typeface="MS PGothic" charset="0"/>
                <a:cs typeface="MS PGothic" charset="0"/>
              </a:defRPr>
            </a:lvl4pPr>
            <a:lvl5pPr marL="2057400" indent="-228600" eaLnBrk="0" hangingPunct="0">
              <a:defRPr sz="2100">
                <a:solidFill>
                  <a:schemeClr val="tx1"/>
                </a:solidFill>
                <a:latin typeface="Century Gothic" charset="0"/>
                <a:ea typeface="MS PGothic" charset="0"/>
                <a:cs typeface="MS PGothic" charset="0"/>
              </a:defRPr>
            </a:lvl5pPr>
            <a:lvl6pPr marL="25146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6pPr>
            <a:lvl7pPr marL="29718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7pPr>
            <a:lvl8pPr marL="34290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8pPr>
            <a:lvl9pPr marL="38862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9pPr>
          </a:lstStyle>
          <a:p>
            <a:pPr algn="ctr" eaLnBrk="1" hangingPunct="1">
              <a:spcBef>
                <a:spcPct val="50000"/>
              </a:spcBef>
            </a:pPr>
            <a:r>
              <a:rPr lang="en-US" sz="1200" b="0" i="0" dirty="0" smtClean="0">
                <a:solidFill>
                  <a:srgbClr val="FFFFFF"/>
                </a:solidFill>
              </a:rPr>
              <a:t>11. DRYING</a:t>
            </a:r>
          </a:p>
        </p:txBody>
      </p:sp>
      <p:sp>
        <p:nvSpPr>
          <p:cNvPr id="6160" name="Text Box 33"/>
          <p:cNvSpPr txBox="1">
            <a:spLocks noChangeArrowheads="1"/>
          </p:cNvSpPr>
          <p:nvPr/>
        </p:nvSpPr>
        <p:spPr bwMode="auto">
          <a:xfrm>
            <a:off x="7192963" y="4725988"/>
            <a:ext cx="3024187"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lvl1pPr eaLnBrk="0" hangingPunct="0">
              <a:defRPr sz="2100">
                <a:solidFill>
                  <a:schemeClr val="tx1"/>
                </a:solidFill>
                <a:latin typeface="Century Gothic" charset="0"/>
                <a:ea typeface="MS PGothic" charset="0"/>
                <a:cs typeface="MS PGothic" charset="0"/>
              </a:defRPr>
            </a:lvl1pPr>
            <a:lvl2pPr marL="742950" indent="-285750" eaLnBrk="0" hangingPunct="0">
              <a:defRPr sz="2100">
                <a:solidFill>
                  <a:schemeClr val="tx1"/>
                </a:solidFill>
                <a:latin typeface="Century Gothic" charset="0"/>
                <a:ea typeface="MS PGothic" charset="0"/>
                <a:cs typeface="MS PGothic" charset="0"/>
              </a:defRPr>
            </a:lvl2pPr>
            <a:lvl3pPr marL="1143000" indent="-228600" eaLnBrk="0" hangingPunct="0">
              <a:defRPr sz="2100">
                <a:solidFill>
                  <a:schemeClr val="tx1"/>
                </a:solidFill>
                <a:latin typeface="Century Gothic" charset="0"/>
                <a:ea typeface="MS PGothic" charset="0"/>
                <a:cs typeface="MS PGothic" charset="0"/>
              </a:defRPr>
            </a:lvl3pPr>
            <a:lvl4pPr marL="1600200" indent="-228600" eaLnBrk="0" hangingPunct="0">
              <a:defRPr sz="2100">
                <a:solidFill>
                  <a:schemeClr val="tx1"/>
                </a:solidFill>
                <a:latin typeface="Century Gothic" charset="0"/>
                <a:ea typeface="MS PGothic" charset="0"/>
                <a:cs typeface="MS PGothic" charset="0"/>
              </a:defRPr>
            </a:lvl4pPr>
            <a:lvl5pPr marL="2057400" indent="-228600" eaLnBrk="0" hangingPunct="0">
              <a:defRPr sz="2100">
                <a:solidFill>
                  <a:schemeClr val="tx1"/>
                </a:solidFill>
                <a:latin typeface="Century Gothic" charset="0"/>
                <a:ea typeface="MS PGothic" charset="0"/>
                <a:cs typeface="MS PGothic" charset="0"/>
              </a:defRPr>
            </a:lvl5pPr>
            <a:lvl6pPr marL="25146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6pPr>
            <a:lvl7pPr marL="29718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7pPr>
            <a:lvl8pPr marL="34290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8pPr>
            <a:lvl9pPr marL="38862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9pPr>
          </a:lstStyle>
          <a:p>
            <a:pPr algn="ctr" eaLnBrk="1" hangingPunct="1">
              <a:spcBef>
                <a:spcPct val="50000"/>
              </a:spcBef>
            </a:pPr>
            <a:r>
              <a:rPr lang="en-US" sz="1200" b="0" i="0" dirty="0" smtClean="0">
                <a:solidFill>
                  <a:srgbClr val="FFFFFF"/>
                </a:solidFill>
              </a:rPr>
              <a:t>12. END</a:t>
            </a:r>
          </a:p>
        </p:txBody>
      </p:sp>
      <p:sp>
        <p:nvSpPr>
          <p:cNvPr id="43056" name="Text Box 50"/>
          <p:cNvSpPr txBox="1">
            <a:spLocks noChangeArrowheads="1"/>
          </p:cNvSpPr>
          <p:nvPr/>
        </p:nvSpPr>
        <p:spPr bwMode="auto">
          <a:xfrm>
            <a:off x="3736975" y="3846513"/>
            <a:ext cx="31940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a:spAutoFit/>
          </a:bodyPr>
          <a:lstStyle>
            <a:lvl1pPr eaLnBrk="0" hangingPunct="0">
              <a:defRPr sz="2100">
                <a:solidFill>
                  <a:schemeClr val="tx1"/>
                </a:solidFill>
                <a:latin typeface="Century Gothic" charset="0"/>
                <a:ea typeface="MS PGothic" charset="0"/>
                <a:cs typeface="MS PGothic" charset="0"/>
              </a:defRPr>
            </a:lvl1pPr>
            <a:lvl2pPr marL="742950" indent="-285750" eaLnBrk="0" hangingPunct="0">
              <a:defRPr sz="2100">
                <a:solidFill>
                  <a:schemeClr val="tx1"/>
                </a:solidFill>
                <a:latin typeface="Century Gothic" charset="0"/>
                <a:ea typeface="MS PGothic" charset="0"/>
                <a:cs typeface="MS PGothic" charset="0"/>
              </a:defRPr>
            </a:lvl2pPr>
            <a:lvl3pPr marL="1143000" indent="-228600" eaLnBrk="0" hangingPunct="0">
              <a:defRPr sz="2100">
                <a:solidFill>
                  <a:schemeClr val="tx1"/>
                </a:solidFill>
                <a:latin typeface="Century Gothic" charset="0"/>
                <a:ea typeface="MS PGothic" charset="0"/>
                <a:cs typeface="MS PGothic" charset="0"/>
              </a:defRPr>
            </a:lvl3pPr>
            <a:lvl4pPr marL="1600200" indent="-228600" eaLnBrk="0" hangingPunct="0">
              <a:defRPr sz="2100">
                <a:solidFill>
                  <a:schemeClr val="tx1"/>
                </a:solidFill>
                <a:latin typeface="Century Gothic" charset="0"/>
                <a:ea typeface="MS PGothic" charset="0"/>
                <a:cs typeface="MS PGothic" charset="0"/>
              </a:defRPr>
            </a:lvl4pPr>
            <a:lvl5pPr marL="2057400" indent="-228600" eaLnBrk="0" hangingPunct="0">
              <a:defRPr sz="2100">
                <a:solidFill>
                  <a:schemeClr val="tx1"/>
                </a:solidFill>
                <a:latin typeface="Century Gothic" charset="0"/>
                <a:ea typeface="MS PGothic" charset="0"/>
                <a:cs typeface="MS PGothic" charset="0"/>
              </a:defRPr>
            </a:lvl5pPr>
            <a:lvl6pPr marL="25146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6pPr>
            <a:lvl7pPr marL="29718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7pPr>
            <a:lvl8pPr marL="34290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8pPr>
            <a:lvl9pPr marL="38862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9pPr>
          </a:lstStyle>
          <a:p>
            <a:pPr algn="just" eaLnBrk="1" hangingPunct="1"/>
            <a:r>
              <a:rPr lang="en-US" sz="800" b="0" i="0" dirty="0" smtClean="0">
                <a:solidFill>
                  <a:srgbClr val="FFFFFF"/>
                </a:solidFill>
                <a:effectLst>
                  <a:outerShdw blurRad="38100" dist="38100" dir="2700000" algn="tl">
                    <a:srgbClr val="000000"/>
                  </a:outerShdw>
                </a:effectLst>
              </a:rPr>
              <a:t>Energize the perimeter of the mouth by making circular smoothing motions up to the joint of the jaw. </a:t>
            </a:r>
          </a:p>
        </p:txBody>
      </p:sp>
      <p:sp>
        <p:nvSpPr>
          <p:cNvPr id="43057" name="Text Box 50"/>
          <p:cNvSpPr txBox="1">
            <a:spLocks noChangeArrowheads="1"/>
          </p:cNvSpPr>
          <p:nvPr/>
        </p:nvSpPr>
        <p:spPr bwMode="auto">
          <a:xfrm>
            <a:off x="7121525" y="3846513"/>
            <a:ext cx="31670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a:spAutoFit/>
          </a:bodyPr>
          <a:lstStyle>
            <a:lvl1pPr eaLnBrk="0" hangingPunct="0">
              <a:defRPr sz="2100">
                <a:solidFill>
                  <a:schemeClr val="tx1"/>
                </a:solidFill>
                <a:latin typeface="Century Gothic" charset="0"/>
                <a:ea typeface="MS PGothic" charset="0"/>
                <a:cs typeface="MS PGothic" charset="0"/>
              </a:defRPr>
            </a:lvl1pPr>
            <a:lvl2pPr marL="742950" indent="-285750" eaLnBrk="0" hangingPunct="0">
              <a:defRPr sz="2100">
                <a:solidFill>
                  <a:schemeClr val="tx1"/>
                </a:solidFill>
                <a:latin typeface="Century Gothic" charset="0"/>
                <a:ea typeface="MS PGothic" charset="0"/>
                <a:cs typeface="MS PGothic" charset="0"/>
              </a:defRPr>
            </a:lvl2pPr>
            <a:lvl3pPr marL="1143000" indent="-228600" eaLnBrk="0" hangingPunct="0">
              <a:defRPr sz="2100">
                <a:solidFill>
                  <a:schemeClr val="tx1"/>
                </a:solidFill>
                <a:latin typeface="Century Gothic" charset="0"/>
                <a:ea typeface="MS PGothic" charset="0"/>
                <a:cs typeface="MS PGothic" charset="0"/>
              </a:defRPr>
            </a:lvl3pPr>
            <a:lvl4pPr marL="1600200" indent="-228600" eaLnBrk="0" hangingPunct="0">
              <a:defRPr sz="2100">
                <a:solidFill>
                  <a:schemeClr val="tx1"/>
                </a:solidFill>
                <a:latin typeface="Century Gothic" charset="0"/>
                <a:ea typeface="MS PGothic" charset="0"/>
                <a:cs typeface="MS PGothic" charset="0"/>
              </a:defRPr>
            </a:lvl4pPr>
            <a:lvl5pPr marL="2057400" indent="-228600" eaLnBrk="0" hangingPunct="0">
              <a:defRPr sz="2100">
                <a:solidFill>
                  <a:schemeClr val="tx1"/>
                </a:solidFill>
                <a:latin typeface="Century Gothic" charset="0"/>
                <a:ea typeface="MS PGothic" charset="0"/>
                <a:cs typeface="MS PGothic" charset="0"/>
              </a:defRPr>
            </a:lvl5pPr>
            <a:lvl6pPr marL="25146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6pPr>
            <a:lvl7pPr marL="29718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7pPr>
            <a:lvl8pPr marL="34290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8pPr>
            <a:lvl9pPr marL="38862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9pPr>
          </a:lstStyle>
          <a:p>
            <a:pPr algn="just" eaLnBrk="1" hangingPunct="1"/>
            <a:r>
              <a:rPr lang="en-US" sz="800" b="0" i="0" dirty="0" smtClean="0">
                <a:solidFill>
                  <a:srgbClr val="FFFFFF"/>
                </a:solidFill>
                <a:effectLst>
                  <a:outerShdw blurRad="38100" dist="38100" dir="2700000" algn="tl">
                    <a:srgbClr val="000000"/>
                  </a:outerShdw>
                </a:effectLst>
              </a:rPr>
              <a:t>Wet 2 cotton squares with the Lotion. Make alternating upward smoothing motions from neck to forehead. </a:t>
            </a:r>
          </a:p>
        </p:txBody>
      </p:sp>
      <p:sp>
        <p:nvSpPr>
          <p:cNvPr id="43058" name="Text Box 50"/>
          <p:cNvSpPr txBox="1">
            <a:spLocks noChangeArrowheads="1"/>
          </p:cNvSpPr>
          <p:nvPr/>
        </p:nvSpPr>
        <p:spPr bwMode="auto">
          <a:xfrm>
            <a:off x="3749675" y="6778625"/>
            <a:ext cx="3167063"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a:spAutoFit/>
          </a:bodyPr>
          <a:lstStyle>
            <a:lvl1pPr eaLnBrk="0" hangingPunct="0">
              <a:defRPr sz="2100">
                <a:solidFill>
                  <a:schemeClr val="tx1"/>
                </a:solidFill>
                <a:latin typeface="Century Gothic" charset="0"/>
                <a:ea typeface="MS PGothic" charset="0"/>
                <a:cs typeface="MS PGothic" charset="0"/>
              </a:defRPr>
            </a:lvl1pPr>
            <a:lvl2pPr marL="742950" indent="-285750" eaLnBrk="0" hangingPunct="0">
              <a:defRPr sz="2100">
                <a:solidFill>
                  <a:schemeClr val="tx1"/>
                </a:solidFill>
                <a:latin typeface="Century Gothic" charset="0"/>
                <a:ea typeface="MS PGothic" charset="0"/>
                <a:cs typeface="MS PGothic" charset="0"/>
              </a:defRPr>
            </a:lvl2pPr>
            <a:lvl3pPr marL="1143000" indent="-228600" eaLnBrk="0" hangingPunct="0">
              <a:defRPr sz="2100">
                <a:solidFill>
                  <a:schemeClr val="tx1"/>
                </a:solidFill>
                <a:latin typeface="Century Gothic" charset="0"/>
                <a:ea typeface="MS PGothic" charset="0"/>
                <a:cs typeface="MS PGothic" charset="0"/>
              </a:defRPr>
            </a:lvl3pPr>
            <a:lvl4pPr marL="1600200" indent="-228600" eaLnBrk="0" hangingPunct="0">
              <a:defRPr sz="2100">
                <a:solidFill>
                  <a:schemeClr val="tx1"/>
                </a:solidFill>
                <a:latin typeface="Century Gothic" charset="0"/>
                <a:ea typeface="MS PGothic" charset="0"/>
                <a:cs typeface="MS PGothic" charset="0"/>
              </a:defRPr>
            </a:lvl4pPr>
            <a:lvl5pPr marL="2057400" indent="-228600" eaLnBrk="0" hangingPunct="0">
              <a:defRPr sz="2100">
                <a:solidFill>
                  <a:schemeClr val="tx1"/>
                </a:solidFill>
                <a:latin typeface="Century Gothic" charset="0"/>
                <a:ea typeface="MS PGothic" charset="0"/>
                <a:cs typeface="MS PGothic" charset="0"/>
              </a:defRPr>
            </a:lvl5pPr>
            <a:lvl6pPr marL="25146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6pPr>
            <a:lvl7pPr marL="29718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7pPr>
            <a:lvl8pPr marL="34290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8pPr>
            <a:lvl9pPr marL="38862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9pPr>
          </a:lstStyle>
          <a:p>
            <a:pPr eaLnBrk="1" hangingPunct="1"/>
            <a:r>
              <a:rPr lang="en-US" sz="800" b="0" i="0" dirty="0" smtClean="0">
                <a:solidFill>
                  <a:srgbClr val="FFFFFF"/>
                </a:solidFill>
                <a:effectLst>
                  <a:outerShdw blurRad="38100" dist="38100" dir="2700000" algn="tl">
                    <a:srgbClr val="000000"/>
                  </a:outerShdw>
                </a:effectLst>
              </a:rPr>
              <a:t>Dry by pressing 2 Kleenex to the skin, folded in 4.</a:t>
            </a:r>
          </a:p>
        </p:txBody>
      </p:sp>
      <p:sp>
        <p:nvSpPr>
          <p:cNvPr id="43059" name="Rectangle 51"/>
          <p:cNvSpPr>
            <a:spLocks noChangeArrowheads="1"/>
          </p:cNvSpPr>
          <p:nvPr/>
        </p:nvSpPr>
        <p:spPr bwMode="auto">
          <a:xfrm>
            <a:off x="306388" y="6770688"/>
            <a:ext cx="2444750"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defTabSz="1042988"/>
            <a:r>
              <a:rPr lang="en-US" sz="800" b="0" i="0" dirty="0" smtClean="0">
                <a:solidFill>
                  <a:srgbClr val="FFFFFF"/>
                </a:solidFill>
                <a:effectLst>
                  <a:outerShdw blurRad="38100" dist="38100" dir="2700000" algn="tl">
                    <a:srgbClr val="000000"/>
                  </a:outerShdw>
                </a:effectLst>
              </a:rPr>
              <a:t>Do this on one side of the face, then the other.</a:t>
            </a:r>
          </a:p>
        </p:txBody>
      </p:sp>
      <p:sp>
        <p:nvSpPr>
          <p:cNvPr id="43060" name="Text Box 50"/>
          <p:cNvSpPr txBox="1">
            <a:spLocks noChangeArrowheads="1"/>
          </p:cNvSpPr>
          <p:nvPr/>
        </p:nvSpPr>
        <p:spPr bwMode="auto">
          <a:xfrm>
            <a:off x="7121525" y="6778625"/>
            <a:ext cx="3167063"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a:spAutoFit/>
          </a:bodyPr>
          <a:lstStyle>
            <a:lvl1pPr eaLnBrk="0" hangingPunct="0">
              <a:defRPr sz="2100">
                <a:solidFill>
                  <a:schemeClr val="tx1"/>
                </a:solidFill>
                <a:latin typeface="Century Gothic" charset="0"/>
                <a:ea typeface="MS PGothic" charset="0"/>
                <a:cs typeface="MS PGothic" charset="0"/>
              </a:defRPr>
            </a:lvl1pPr>
            <a:lvl2pPr marL="742950" indent="-285750" eaLnBrk="0" hangingPunct="0">
              <a:defRPr sz="2100">
                <a:solidFill>
                  <a:schemeClr val="tx1"/>
                </a:solidFill>
                <a:latin typeface="Century Gothic" charset="0"/>
                <a:ea typeface="MS PGothic" charset="0"/>
                <a:cs typeface="MS PGothic" charset="0"/>
              </a:defRPr>
            </a:lvl2pPr>
            <a:lvl3pPr marL="1143000" indent="-228600" eaLnBrk="0" hangingPunct="0">
              <a:defRPr sz="2100">
                <a:solidFill>
                  <a:schemeClr val="tx1"/>
                </a:solidFill>
                <a:latin typeface="Century Gothic" charset="0"/>
                <a:ea typeface="MS PGothic" charset="0"/>
                <a:cs typeface="MS PGothic" charset="0"/>
              </a:defRPr>
            </a:lvl3pPr>
            <a:lvl4pPr marL="1600200" indent="-228600" eaLnBrk="0" hangingPunct="0">
              <a:defRPr sz="2100">
                <a:solidFill>
                  <a:schemeClr val="tx1"/>
                </a:solidFill>
                <a:latin typeface="Century Gothic" charset="0"/>
                <a:ea typeface="MS PGothic" charset="0"/>
                <a:cs typeface="MS PGothic" charset="0"/>
              </a:defRPr>
            </a:lvl4pPr>
            <a:lvl5pPr marL="2057400" indent="-228600" eaLnBrk="0" hangingPunct="0">
              <a:defRPr sz="2100">
                <a:solidFill>
                  <a:schemeClr val="tx1"/>
                </a:solidFill>
                <a:latin typeface="Century Gothic" charset="0"/>
                <a:ea typeface="MS PGothic" charset="0"/>
                <a:cs typeface="MS PGothic" charset="0"/>
              </a:defRPr>
            </a:lvl5pPr>
            <a:lvl6pPr marL="25146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6pPr>
            <a:lvl7pPr marL="29718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7pPr>
            <a:lvl8pPr marL="34290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8pPr>
            <a:lvl9pPr marL="38862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9pPr>
          </a:lstStyle>
          <a:p>
            <a:pPr eaLnBrk="1" hangingPunct="1"/>
            <a:r>
              <a:rPr lang="en-US" sz="800" b="0" i="0" dirty="0" smtClean="0">
                <a:solidFill>
                  <a:srgbClr val="FFFFFF"/>
                </a:solidFill>
                <a:effectLst>
                  <a:outerShdw blurRad="38100" dist="38100" dir="2700000" algn="tl">
                    <a:srgbClr val="000000"/>
                  </a:outerShdw>
                </a:effectLst>
              </a:rPr>
              <a:t>End of makeup removal.</a:t>
            </a:r>
          </a:p>
        </p:txBody>
      </p:sp>
      <p:grpSp>
        <p:nvGrpSpPr>
          <p:cNvPr id="6166" name="Group 53"/>
          <p:cNvGrpSpPr>
            <a:grpSpLocks/>
          </p:cNvGrpSpPr>
          <p:nvPr/>
        </p:nvGrpSpPr>
        <p:grpSpPr bwMode="auto">
          <a:xfrm>
            <a:off x="3186113" y="4789488"/>
            <a:ext cx="263525" cy="130175"/>
            <a:chOff x="2028" y="3060"/>
            <a:chExt cx="166" cy="82"/>
          </a:xfrm>
        </p:grpSpPr>
        <p:pic>
          <p:nvPicPr>
            <p:cNvPr id="6190" name="Picture 2" descr="15min"/>
            <p:cNvPicPr>
              <a:picLocks noChangeAspect="1" noChangeArrowheads="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2028" y="3062"/>
              <a:ext cx="75"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91" name="Picture 3" descr="30min"/>
            <p:cNvPicPr>
              <a:picLocks noChangeAspect="1" noChangeArrowheads="1"/>
            </p:cNvPicPr>
            <p:nvPr/>
          </p:nvPicPr>
          <p:blipFill>
            <a:blip r:embed="rId9" cstate="email">
              <a:extLst>
                <a:ext uri="{28A0092B-C50C-407E-A947-70E740481C1C}">
                  <a14:useLocalDpi xmlns:a14="http://schemas.microsoft.com/office/drawing/2010/main" val="0"/>
                </a:ext>
              </a:extLst>
            </a:blip>
            <a:srcRect/>
            <a:stretch>
              <a:fillRect/>
            </a:stretch>
          </p:blipFill>
          <p:spPr bwMode="auto">
            <a:xfrm>
              <a:off x="2119" y="3060"/>
              <a:ext cx="75"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6167" name="Group 56"/>
          <p:cNvGrpSpPr>
            <a:grpSpLocks/>
          </p:cNvGrpSpPr>
          <p:nvPr/>
        </p:nvGrpSpPr>
        <p:grpSpPr bwMode="auto">
          <a:xfrm>
            <a:off x="6564313" y="4795838"/>
            <a:ext cx="263525" cy="130175"/>
            <a:chOff x="4156" y="3064"/>
            <a:chExt cx="166" cy="82"/>
          </a:xfrm>
        </p:grpSpPr>
        <p:pic>
          <p:nvPicPr>
            <p:cNvPr id="6188" name="Picture 2" descr="15min"/>
            <p:cNvPicPr>
              <a:picLocks noChangeAspect="1" noChangeArrowheads="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4156" y="3066"/>
              <a:ext cx="75"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89" name="Picture 3" descr="30min"/>
            <p:cNvPicPr>
              <a:picLocks noChangeAspect="1" noChangeArrowheads="1"/>
            </p:cNvPicPr>
            <p:nvPr/>
          </p:nvPicPr>
          <p:blipFill>
            <a:blip r:embed="rId9" cstate="email">
              <a:extLst>
                <a:ext uri="{28A0092B-C50C-407E-A947-70E740481C1C}">
                  <a14:useLocalDpi xmlns:a14="http://schemas.microsoft.com/office/drawing/2010/main" val="0"/>
                </a:ext>
              </a:extLst>
            </a:blip>
            <a:srcRect/>
            <a:stretch>
              <a:fillRect/>
            </a:stretch>
          </p:blipFill>
          <p:spPr bwMode="auto">
            <a:xfrm>
              <a:off x="4247" y="3064"/>
              <a:ext cx="75"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6168" name="Group 59"/>
          <p:cNvGrpSpPr>
            <a:grpSpLocks/>
          </p:cNvGrpSpPr>
          <p:nvPr/>
        </p:nvGrpSpPr>
        <p:grpSpPr bwMode="auto">
          <a:xfrm>
            <a:off x="9932988" y="4792663"/>
            <a:ext cx="263525" cy="130175"/>
            <a:chOff x="6278" y="3062"/>
            <a:chExt cx="166" cy="82"/>
          </a:xfrm>
        </p:grpSpPr>
        <p:pic>
          <p:nvPicPr>
            <p:cNvPr id="6186" name="Picture 2" descr="15min"/>
            <p:cNvPicPr>
              <a:picLocks noChangeAspect="1" noChangeArrowheads="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6278" y="3064"/>
              <a:ext cx="75"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87" name="Picture 3" descr="30min"/>
            <p:cNvPicPr>
              <a:picLocks noChangeAspect="1" noChangeArrowheads="1"/>
            </p:cNvPicPr>
            <p:nvPr/>
          </p:nvPicPr>
          <p:blipFill>
            <a:blip r:embed="rId9" cstate="email">
              <a:extLst>
                <a:ext uri="{28A0092B-C50C-407E-A947-70E740481C1C}">
                  <a14:useLocalDpi xmlns:a14="http://schemas.microsoft.com/office/drawing/2010/main" val="0"/>
                </a:ext>
              </a:extLst>
            </a:blip>
            <a:srcRect/>
            <a:stretch>
              <a:fillRect/>
            </a:stretch>
          </p:blipFill>
          <p:spPr bwMode="auto">
            <a:xfrm>
              <a:off x="6369" y="3062"/>
              <a:ext cx="75"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6169" name="Group 62"/>
          <p:cNvGrpSpPr>
            <a:grpSpLocks/>
          </p:cNvGrpSpPr>
          <p:nvPr/>
        </p:nvGrpSpPr>
        <p:grpSpPr bwMode="auto">
          <a:xfrm>
            <a:off x="9910763" y="1931988"/>
            <a:ext cx="263525" cy="130175"/>
            <a:chOff x="6274" y="1234"/>
            <a:chExt cx="166" cy="82"/>
          </a:xfrm>
        </p:grpSpPr>
        <p:pic>
          <p:nvPicPr>
            <p:cNvPr id="6184" name="Picture 2" descr="15min"/>
            <p:cNvPicPr>
              <a:picLocks noChangeAspect="1" noChangeArrowheads="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6274" y="1236"/>
              <a:ext cx="75"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85" name="Picture 3" descr="30min"/>
            <p:cNvPicPr>
              <a:picLocks noChangeAspect="1" noChangeArrowheads="1"/>
            </p:cNvPicPr>
            <p:nvPr/>
          </p:nvPicPr>
          <p:blipFill>
            <a:blip r:embed="rId9" cstate="email">
              <a:extLst>
                <a:ext uri="{28A0092B-C50C-407E-A947-70E740481C1C}">
                  <a14:useLocalDpi xmlns:a14="http://schemas.microsoft.com/office/drawing/2010/main" val="0"/>
                </a:ext>
              </a:extLst>
            </a:blip>
            <a:srcRect/>
            <a:stretch>
              <a:fillRect/>
            </a:stretch>
          </p:blipFill>
          <p:spPr bwMode="auto">
            <a:xfrm>
              <a:off x="6365" y="1234"/>
              <a:ext cx="75"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6170" name="Group 65"/>
          <p:cNvGrpSpPr>
            <a:grpSpLocks/>
          </p:cNvGrpSpPr>
          <p:nvPr/>
        </p:nvGrpSpPr>
        <p:grpSpPr bwMode="auto">
          <a:xfrm>
            <a:off x="2825750" y="1901825"/>
            <a:ext cx="768350" cy="215900"/>
            <a:chOff x="1811" y="1215"/>
            <a:chExt cx="484" cy="136"/>
          </a:xfrm>
        </p:grpSpPr>
        <p:grpSp>
          <p:nvGrpSpPr>
            <p:cNvPr id="6178" name="Group 66"/>
            <p:cNvGrpSpPr>
              <a:grpSpLocks/>
            </p:cNvGrpSpPr>
            <p:nvPr/>
          </p:nvGrpSpPr>
          <p:grpSpPr bwMode="auto">
            <a:xfrm>
              <a:off x="1811" y="1215"/>
              <a:ext cx="277" cy="135"/>
              <a:chOff x="1811" y="1215"/>
              <a:chExt cx="277" cy="135"/>
            </a:xfrm>
          </p:grpSpPr>
          <p:sp>
            <p:nvSpPr>
              <p:cNvPr id="43075" name="Text Box 50"/>
              <p:cNvSpPr txBox="1">
                <a:spLocks noChangeArrowheads="1"/>
              </p:cNvSpPr>
              <p:nvPr/>
            </p:nvSpPr>
            <p:spPr bwMode="auto">
              <a:xfrm>
                <a:off x="1845" y="1215"/>
                <a:ext cx="243"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a:spAutoFit/>
              </a:bodyPr>
              <a:lstStyle>
                <a:lvl1pPr eaLnBrk="0" hangingPunct="0">
                  <a:defRPr sz="2100">
                    <a:solidFill>
                      <a:schemeClr val="tx1"/>
                    </a:solidFill>
                    <a:latin typeface="Century Gothic" charset="0"/>
                    <a:ea typeface="MS PGothic" charset="0"/>
                    <a:cs typeface="MS PGothic" charset="0"/>
                  </a:defRPr>
                </a:lvl1pPr>
                <a:lvl2pPr marL="742950" indent="-285750" eaLnBrk="0" hangingPunct="0">
                  <a:defRPr sz="2100">
                    <a:solidFill>
                      <a:schemeClr val="tx1"/>
                    </a:solidFill>
                    <a:latin typeface="Century Gothic" charset="0"/>
                    <a:ea typeface="MS PGothic" charset="0"/>
                    <a:cs typeface="MS PGothic" charset="0"/>
                  </a:defRPr>
                </a:lvl2pPr>
                <a:lvl3pPr marL="1143000" indent="-228600" eaLnBrk="0" hangingPunct="0">
                  <a:defRPr sz="2100">
                    <a:solidFill>
                      <a:schemeClr val="tx1"/>
                    </a:solidFill>
                    <a:latin typeface="Century Gothic" charset="0"/>
                    <a:ea typeface="MS PGothic" charset="0"/>
                    <a:cs typeface="MS PGothic" charset="0"/>
                  </a:defRPr>
                </a:lvl3pPr>
                <a:lvl4pPr marL="1600200" indent="-228600" eaLnBrk="0" hangingPunct="0">
                  <a:defRPr sz="2100">
                    <a:solidFill>
                      <a:schemeClr val="tx1"/>
                    </a:solidFill>
                    <a:latin typeface="Century Gothic" charset="0"/>
                    <a:ea typeface="MS PGothic" charset="0"/>
                    <a:cs typeface="MS PGothic" charset="0"/>
                  </a:defRPr>
                </a:lvl4pPr>
                <a:lvl5pPr marL="2057400" indent="-228600" eaLnBrk="0" hangingPunct="0">
                  <a:defRPr sz="2100">
                    <a:solidFill>
                      <a:schemeClr val="tx1"/>
                    </a:solidFill>
                    <a:latin typeface="Century Gothic" charset="0"/>
                    <a:ea typeface="MS PGothic" charset="0"/>
                    <a:cs typeface="MS PGothic" charset="0"/>
                  </a:defRPr>
                </a:lvl5pPr>
                <a:lvl6pPr marL="25146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6pPr>
                <a:lvl7pPr marL="29718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7pPr>
                <a:lvl8pPr marL="34290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8pPr>
                <a:lvl9pPr marL="38862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9pPr>
              </a:lstStyle>
              <a:p>
                <a:pPr eaLnBrk="1" hangingPunct="1"/>
                <a:r>
                  <a:rPr lang="en-US" sz="800" b="0" i="0" dirty="0" smtClean="0">
                    <a:solidFill>
                      <a:srgbClr val="FFFFFF"/>
                    </a:solidFill>
                    <a:effectLst>
                      <a:outerShdw blurRad="38100" dist="38100" dir="2700000" algn="tl">
                        <a:srgbClr val="000000"/>
                      </a:outerShdw>
                    </a:effectLst>
                  </a:rPr>
                  <a:t>2 x</a:t>
                </a:r>
              </a:p>
            </p:txBody>
          </p:sp>
          <p:pic>
            <p:nvPicPr>
              <p:cNvPr id="6183" name="Picture 2" descr="15min"/>
              <p:cNvPicPr>
                <a:picLocks noChangeAspect="1" noChangeArrowheads="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1811" y="1243"/>
                <a:ext cx="75"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6179" name="Group 69"/>
            <p:cNvGrpSpPr>
              <a:grpSpLocks/>
            </p:cNvGrpSpPr>
            <p:nvPr/>
          </p:nvGrpSpPr>
          <p:grpSpPr bwMode="auto">
            <a:xfrm>
              <a:off x="2018" y="1216"/>
              <a:ext cx="277" cy="135"/>
              <a:chOff x="2018" y="1216"/>
              <a:chExt cx="277" cy="135"/>
            </a:xfrm>
          </p:grpSpPr>
          <p:pic>
            <p:nvPicPr>
              <p:cNvPr id="6180" name="Picture 3" descr="30min"/>
              <p:cNvPicPr>
                <a:picLocks noChangeAspect="1" noChangeArrowheads="1"/>
              </p:cNvPicPr>
              <p:nvPr/>
            </p:nvPicPr>
            <p:blipFill>
              <a:blip r:embed="rId9" cstate="email">
                <a:extLst>
                  <a:ext uri="{28A0092B-C50C-407E-A947-70E740481C1C}">
                    <a14:useLocalDpi xmlns:a14="http://schemas.microsoft.com/office/drawing/2010/main" val="0"/>
                  </a:ext>
                </a:extLst>
              </a:blip>
              <a:srcRect/>
              <a:stretch>
                <a:fillRect/>
              </a:stretch>
            </p:blipFill>
            <p:spPr bwMode="auto">
              <a:xfrm>
                <a:off x="2018" y="1243"/>
                <a:ext cx="75"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079" name="Text Box 50"/>
              <p:cNvSpPr txBox="1">
                <a:spLocks noChangeArrowheads="1"/>
              </p:cNvSpPr>
              <p:nvPr/>
            </p:nvSpPr>
            <p:spPr bwMode="auto">
              <a:xfrm>
                <a:off x="2052" y="1216"/>
                <a:ext cx="243"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a:spAutoFit/>
              </a:bodyPr>
              <a:lstStyle>
                <a:lvl1pPr eaLnBrk="0" hangingPunct="0">
                  <a:defRPr sz="2100">
                    <a:solidFill>
                      <a:schemeClr val="tx1"/>
                    </a:solidFill>
                    <a:latin typeface="Century Gothic" charset="0"/>
                    <a:ea typeface="MS PGothic" charset="0"/>
                    <a:cs typeface="MS PGothic" charset="0"/>
                  </a:defRPr>
                </a:lvl1pPr>
                <a:lvl2pPr marL="742950" indent="-285750" eaLnBrk="0" hangingPunct="0">
                  <a:defRPr sz="2100">
                    <a:solidFill>
                      <a:schemeClr val="tx1"/>
                    </a:solidFill>
                    <a:latin typeface="Century Gothic" charset="0"/>
                    <a:ea typeface="MS PGothic" charset="0"/>
                    <a:cs typeface="MS PGothic" charset="0"/>
                  </a:defRPr>
                </a:lvl2pPr>
                <a:lvl3pPr marL="1143000" indent="-228600" eaLnBrk="0" hangingPunct="0">
                  <a:defRPr sz="2100">
                    <a:solidFill>
                      <a:schemeClr val="tx1"/>
                    </a:solidFill>
                    <a:latin typeface="Century Gothic" charset="0"/>
                    <a:ea typeface="MS PGothic" charset="0"/>
                    <a:cs typeface="MS PGothic" charset="0"/>
                  </a:defRPr>
                </a:lvl3pPr>
                <a:lvl4pPr marL="1600200" indent="-228600" eaLnBrk="0" hangingPunct="0">
                  <a:defRPr sz="2100">
                    <a:solidFill>
                      <a:schemeClr val="tx1"/>
                    </a:solidFill>
                    <a:latin typeface="Century Gothic" charset="0"/>
                    <a:ea typeface="MS PGothic" charset="0"/>
                    <a:cs typeface="MS PGothic" charset="0"/>
                  </a:defRPr>
                </a:lvl4pPr>
                <a:lvl5pPr marL="2057400" indent="-228600" eaLnBrk="0" hangingPunct="0">
                  <a:defRPr sz="2100">
                    <a:solidFill>
                      <a:schemeClr val="tx1"/>
                    </a:solidFill>
                    <a:latin typeface="Century Gothic" charset="0"/>
                    <a:ea typeface="MS PGothic" charset="0"/>
                    <a:cs typeface="MS PGothic" charset="0"/>
                  </a:defRPr>
                </a:lvl5pPr>
                <a:lvl6pPr marL="25146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6pPr>
                <a:lvl7pPr marL="29718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7pPr>
                <a:lvl8pPr marL="34290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8pPr>
                <a:lvl9pPr marL="38862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9pPr>
              </a:lstStyle>
              <a:p>
                <a:pPr eaLnBrk="1" hangingPunct="1"/>
                <a:r>
                  <a:rPr lang="en-US" sz="800" b="0" i="0" dirty="0" smtClean="0">
                    <a:solidFill>
                      <a:srgbClr val="FFFFFF"/>
                    </a:solidFill>
                    <a:effectLst>
                      <a:outerShdw blurRad="38100" dist="38100" dir="2700000" algn="tl">
                        <a:srgbClr val="000000"/>
                      </a:outerShdw>
                    </a:effectLst>
                  </a:rPr>
                  <a:t>3 x</a:t>
                </a:r>
              </a:p>
            </p:txBody>
          </p:sp>
        </p:grpSp>
      </p:grpSp>
      <p:grpSp>
        <p:nvGrpSpPr>
          <p:cNvPr id="6171" name="Group 72"/>
          <p:cNvGrpSpPr>
            <a:grpSpLocks/>
          </p:cNvGrpSpPr>
          <p:nvPr/>
        </p:nvGrpSpPr>
        <p:grpSpPr bwMode="auto">
          <a:xfrm>
            <a:off x="6203950" y="1908175"/>
            <a:ext cx="768350" cy="215900"/>
            <a:chOff x="3939" y="1219"/>
            <a:chExt cx="484" cy="136"/>
          </a:xfrm>
        </p:grpSpPr>
        <p:grpSp>
          <p:nvGrpSpPr>
            <p:cNvPr id="6172" name="Group 73"/>
            <p:cNvGrpSpPr>
              <a:grpSpLocks/>
            </p:cNvGrpSpPr>
            <p:nvPr/>
          </p:nvGrpSpPr>
          <p:grpSpPr bwMode="auto">
            <a:xfrm>
              <a:off x="3939" y="1219"/>
              <a:ext cx="277" cy="135"/>
              <a:chOff x="3939" y="1219"/>
              <a:chExt cx="277" cy="135"/>
            </a:xfrm>
          </p:grpSpPr>
          <p:sp>
            <p:nvSpPr>
              <p:cNvPr id="43082" name="Text Box 50"/>
              <p:cNvSpPr txBox="1">
                <a:spLocks noChangeArrowheads="1"/>
              </p:cNvSpPr>
              <p:nvPr/>
            </p:nvSpPr>
            <p:spPr bwMode="auto">
              <a:xfrm>
                <a:off x="3973" y="1219"/>
                <a:ext cx="243"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a:spAutoFit/>
              </a:bodyPr>
              <a:lstStyle>
                <a:lvl1pPr eaLnBrk="0" hangingPunct="0">
                  <a:defRPr sz="2100">
                    <a:solidFill>
                      <a:schemeClr val="tx1"/>
                    </a:solidFill>
                    <a:latin typeface="Century Gothic" charset="0"/>
                    <a:ea typeface="MS PGothic" charset="0"/>
                    <a:cs typeface="MS PGothic" charset="0"/>
                  </a:defRPr>
                </a:lvl1pPr>
                <a:lvl2pPr marL="742950" indent="-285750" eaLnBrk="0" hangingPunct="0">
                  <a:defRPr sz="2100">
                    <a:solidFill>
                      <a:schemeClr val="tx1"/>
                    </a:solidFill>
                    <a:latin typeface="Century Gothic" charset="0"/>
                    <a:ea typeface="MS PGothic" charset="0"/>
                    <a:cs typeface="MS PGothic" charset="0"/>
                  </a:defRPr>
                </a:lvl2pPr>
                <a:lvl3pPr marL="1143000" indent="-228600" eaLnBrk="0" hangingPunct="0">
                  <a:defRPr sz="2100">
                    <a:solidFill>
                      <a:schemeClr val="tx1"/>
                    </a:solidFill>
                    <a:latin typeface="Century Gothic" charset="0"/>
                    <a:ea typeface="MS PGothic" charset="0"/>
                    <a:cs typeface="MS PGothic" charset="0"/>
                  </a:defRPr>
                </a:lvl3pPr>
                <a:lvl4pPr marL="1600200" indent="-228600" eaLnBrk="0" hangingPunct="0">
                  <a:defRPr sz="2100">
                    <a:solidFill>
                      <a:schemeClr val="tx1"/>
                    </a:solidFill>
                    <a:latin typeface="Century Gothic" charset="0"/>
                    <a:ea typeface="MS PGothic" charset="0"/>
                    <a:cs typeface="MS PGothic" charset="0"/>
                  </a:defRPr>
                </a:lvl4pPr>
                <a:lvl5pPr marL="2057400" indent="-228600" eaLnBrk="0" hangingPunct="0">
                  <a:defRPr sz="2100">
                    <a:solidFill>
                      <a:schemeClr val="tx1"/>
                    </a:solidFill>
                    <a:latin typeface="Century Gothic" charset="0"/>
                    <a:ea typeface="MS PGothic" charset="0"/>
                    <a:cs typeface="MS PGothic" charset="0"/>
                  </a:defRPr>
                </a:lvl5pPr>
                <a:lvl6pPr marL="25146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6pPr>
                <a:lvl7pPr marL="29718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7pPr>
                <a:lvl8pPr marL="34290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8pPr>
                <a:lvl9pPr marL="38862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9pPr>
              </a:lstStyle>
              <a:p>
                <a:pPr eaLnBrk="1" hangingPunct="1"/>
                <a:r>
                  <a:rPr lang="en-US" sz="800" b="0" i="0" dirty="0" smtClean="0">
                    <a:solidFill>
                      <a:srgbClr val="FFFFFF"/>
                    </a:solidFill>
                    <a:effectLst>
                      <a:outerShdw blurRad="38100" dist="38100" dir="2700000" algn="tl">
                        <a:srgbClr val="000000"/>
                      </a:outerShdw>
                    </a:effectLst>
                  </a:rPr>
                  <a:t>2 x</a:t>
                </a:r>
              </a:p>
            </p:txBody>
          </p:sp>
          <p:pic>
            <p:nvPicPr>
              <p:cNvPr id="6177" name="Picture 2" descr="15min"/>
              <p:cNvPicPr>
                <a:picLocks noChangeAspect="1" noChangeArrowheads="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3939" y="1247"/>
                <a:ext cx="75"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6173" name="Group 76"/>
            <p:cNvGrpSpPr>
              <a:grpSpLocks/>
            </p:cNvGrpSpPr>
            <p:nvPr/>
          </p:nvGrpSpPr>
          <p:grpSpPr bwMode="auto">
            <a:xfrm>
              <a:off x="4146" y="1220"/>
              <a:ext cx="277" cy="135"/>
              <a:chOff x="4146" y="1220"/>
              <a:chExt cx="277" cy="135"/>
            </a:xfrm>
          </p:grpSpPr>
          <p:pic>
            <p:nvPicPr>
              <p:cNvPr id="6174" name="Picture 3" descr="30min"/>
              <p:cNvPicPr>
                <a:picLocks noChangeAspect="1" noChangeArrowheads="1"/>
              </p:cNvPicPr>
              <p:nvPr/>
            </p:nvPicPr>
            <p:blipFill>
              <a:blip r:embed="rId9" cstate="email">
                <a:extLst>
                  <a:ext uri="{28A0092B-C50C-407E-A947-70E740481C1C}">
                    <a14:useLocalDpi xmlns:a14="http://schemas.microsoft.com/office/drawing/2010/main" val="0"/>
                  </a:ext>
                </a:extLst>
              </a:blip>
              <a:srcRect/>
              <a:stretch>
                <a:fillRect/>
              </a:stretch>
            </p:blipFill>
            <p:spPr bwMode="auto">
              <a:xfrm>
                <a:off x="4146" y="1247"/>
                <a:ext cx="75"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086" name="Text Box 50"/>
              <p:cNvSpPr txBox="1">
                <a:spLocks noChangeArrowheads="1"/>
              </p:cNvSpPr>
              <p:nvPr/>
            </p:nvSpPr>
            <p:spPr bwMode="auto">
              <a:xfrm>
                <a:off x="4180" y="1220"/>
                <a:ext cx="243" cy="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a:spAutoFit/>
              </a:bodyPr>
              <a:lstStyle>
                <a:lvl1pPr eaLnBrk="0" hangingPunct="0">
                  <a:defRPr sz="2100">
                    <a:solidFill>
                      <a:schemeClr val="tx1"/>
                    </a:solidFill>
                    <a:latin typeface="Century Gothic" charset="0"/>
                    <a:ea typeface="MS PGothic" charset="0"/>
                    <a:cs typeface="MS PGothic" charset="0"/>
                  </a:defRPr>
                </a:lvl1pPr>
                <a:lvl2pPr marL="742950" indent="-285750" eaLnBrk="0" hangingPunct="0">
                  <a:defRPr sz="2100">
                    <a:solidFill>
                      <a:schemeClr val="tx1"/>
                    </a:solidFill>
                    <a:latin typeface="Century Gothic" charset="0"/>
                    <a:ea typeface="MS PGothic" charset="0"/>
                    <a:cs typeface="MS PGothic" charset="0"/>
                  </a:defRPr>
                </a:lvl2pPr>
                <a:lvl3pPr marL="1143000" indent="-228600" eaLnBrk="0" hangingPunct="0">
                  <a:defRPr sz="2100">
                    <a:solidFill>
                      <a:schemeClr val="tx1"/>
                    </a:solidFill>
                    <a:latin typeface="Century Gothic" charset="0"/>
                    <a:ea typeface="MS PGothic" charset="0"/>
                    <a:cs typeface="MS PGothic" charset="0"/>
                  </a:defRPr>
                </a:lvl3pPr>
                <a:lvl4pPr marL="1600200" indent="-228600" eaLnBrk="0" hangingPunct="0">
                  <a:defRPr sz="2100">
                    <a:solidFill>
                      <a:schemeClr val="tx1"/>
                    </a:solidFill>
                    <a:latin typeface="Century Gothic" charset="0"/>
                    <a:ea typeface="MS PGothic" charset="0"/>
                    <a:cs typeface="MS PGothic" charset="0"/>
                  </a:defRPr>
                </a:lvl4pPr>
                <a:lvl5pPr marL="2057400" indent="-228600" eaLnBrk="0" hangingPunct="0">
                  <a:defRPr sz="2100">
                    <a:solidFill>
                      <a:schemeClr val="tx1"/>
                    </a:solidFill>
                    <a:latin typeface="Century Gothic" charset="0"/>
                    <a:ea typeface="MS PGothic" charset="0"/>
                    <a:cs typeface="MS PGothic" charset="0"/>
                  </a:defRPr>
                </a:lvl5pPr>
                <a:lvl6pPr marL="25146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6pPr>
                <a:lvl7pPr marL="29718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7pPr>
                <a:lvl8pPr marL="34290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8pPr>
                <a:lvl9pPr marL="38862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9pPr>
              </a:lstStyle>
              <a:p>
                <a:pPr eaLnBrk="1" hangingPunct="1"/>
                <a:r>
                  <a:rPr lang="en-US" sz="800" b="0" i="0" dirty="0" smtClean="0">
                    <a:solidFill>
                      <a:srgbClr val="FFFFFF"/>
                    </a:solidFill>
                    <a:effectLst>
                      <a:outerShdw blurRad="38100" dist="38100" dir="2700000" algn="tl">
                        <a:srgbClr val="000000"/>
                      </a:outerShdw>
                    </a:effectLst>
                  </a:rPr>
                  <a:t>3 x</a:t>
                </a:r>
              </a:p>
            </p:txBody>
          </p:sp>
        </p:grpSp>
      </p:gr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185"/>
          <p:cNvPicPr preferRelativeResize="0">
            <a:picLocks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7191375" y="5010150"/>
            <a:ext cx="3022600" cy="1681163"/>
          </a:xfrm>
          <a:prstGeom prst="rect">
            <a:avLst/>
          </a:prstGeom>
          <a:noFill/>
          <a:ln w="9525">
            <a:solidFill>
              <a:srgbClr val="584742"/>
            </a:solidFill>
            <a:miter lim="800000"/>
            <a:headEnd/>
            <a:tailEnd/>
          </a:ln>
          <a:extLst>
            <a:ext uri="{909E8E84-426E-40DD-AFC4-6F175D3DCCD1}">
              <a14:hiddenFill xmlns:a14="http://schemas.microsoft.com/office/drawing/2010/main">
                <a:solidFill>
                  <a:srgbClr val="FFFFFF"/>
                </a:solidFill>
              </a14:hiddenFill>
            </a:ext>
          </a:extLst>
        </p:spPr>
      </p:pic>
      <p:pic>
        <p:nvPicPr>
          <p:cNvPr id="8195" name="Picture 184"/>
          <p:cNvPicPr preferRelativeResize="0">
            <a:picLocks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824288" y="5013325"/>
            <a:ext cx="3022600" cy="1681163"/>
          </a:xfrm>
          <a:prstGeom prst="rect">
            <a:avLst/>
          </a:prstGeom>
          <a:noFill/>
          <a:ln w="9525">
            <a:solidFill>
              <a:srgbClr val="584742"/>
            </a:solidFill>
            <a:miter lim="800000"/>
            <a:headEnd/>
            <a:tailEnd/>
          </a:ln>
          <a:extLst>
            <a:ext uri="{909E8E84-426E-40DD-AFC4-6F175D3DCCD1}">
              <a14:hiddenFill xmlns:a14="http://schemas.microsoft.com/office/drawing/2010/main">
                <a:solidFill>
                  <a:srgbClr val="FFFFFF"/>
                </a:solidFill>
              </a14:hiddenFill>
            </a:ext>
          </a:extLst>
        </p:spPr>
      </p:pic>
      <p:pic>
        <p:nvPicPr>
          <p:cNvPr id="8196" name="Picture 183"/>
          <p:cNvPicPr preferRelativeResize="0">
            <a:picLocks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431800" y="5008563"/>
            <a:ext cx="3022600" cy="1681162"/>
          </a:xfrm>
          <a:prstGeom prst="rect">
            <a:avLst/>
          </a:prstGeom>
          <a:noFill/>
          <a:ln w="9525">
            <a:solidFill>
              <a:srgbClr val="584742"/>
            </a:solidFill>
            <a:miter lim="800000"/>
            <a:headEnd/>
            <a:tailEnd/>
          </a:ln>
          <a:extLst>
            <a:ext uri="{909E8E84-426E-40DD-AFC4-6F175D3DCCD1}">
              <a14:hiddenFill xmlns:a14="http://schemas.microsoft.com/office/drawing/2010/main">
                <a:solidFill>
                  <a:srgbClr val="FFFFFF"/>
                </a:solidFill>
              </a14:hiddenFill>
            </a:ext>
          </a:extLst>
        </p:spPr>
      </p:pic>
      <p:pic>
        <p:nvPicPr>
          <p:cNvPr id="8197" name="Picture 182"/>
          <p:cNvPicPr preferRelativeResize="0">
            <a:picLocks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7200900" y="2120900"/>
            <a:ext cx="3022600" cy="1681163"/>
          </a:xfrm>
          <a:prstGeom prst="rect">
            <a:avLst/>
          </a:prstGeom>
          <a:noFill/>
          <a:ln w="9525">
            <a:solidFill>
              <a:srgbClr val="584742"/>
            </a:solidFill>
            <a:miter lim="800000"/>
            <a:headEnd/>
            <a:tailEnd/>
          </a:ln>
          <a:extLst>
            <a:ext uri="{909E8E84-426E-40DD-AFC4-6F175D3DCCD1}">
              <a14:hiddenFill xmlns:a14="http://schemas.microsoft.com/office/drawing/2010/main">
                <a:solidFill>
                  <a:srgbClr val="FFFFFF"/>
                </a:solidFill>
              </a14:hiddenFill>
            </a:ext>
          </a:extLst>
        </p:spPr>
      </p:pic>
      <p:pic>
        <p:nvPicPr>
          <p:cNvPr id="8198" name="Picture 181"/>
          <p:cNvPicPr preferRelativeResize="0">
            <a:picLocks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422275" y="2114550"/>
            <a:ext cx="3022600" cy="1681163"/>
          </a:xfrm>
          <a:prstGeom prst="rect">
            <a:avLst/>
          </a:prstGeom>
          <a:noFill/>
          <a:ln w="9525">
            <a:solidFill>
              <a:srgbClr val="584742"/>
            </a:solidFill>
            <a:miter lim="800000"/>
            <a:headEnd/>
            <a:tailEnd/>
          </a:ln>
          <a:extLst>
            <a:ext uri="{909E8E84-426E-40DD-AFC4-6F175D3DCCD1}">
              <a14:hiddenFill xmlns:a14="http://schemas.microsoft.com/office/drawing/2010/main">
                <a:solidFill>
                  <a:srgbClr val="FFFFFF"/>
                </a:solidFill>
              </a14:hiddenFill>
            </a:ext>
          </a:extLst>
        </p:spPr>
      </p:pic>
      <p:pic>
        <p:nvPicPr>
          <p:cNvPr id="8199" name="Picture 180"/>
          <p:cNvPicPr preferRelativeResize="0">
            <a:picLocks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3827463" y="2114550"/>
            <a:ext cx="3022600" cy="1681163"/>
          </a:xfrm>
          <a:prstGeom prst="rect">
            <a:avLst/>
          </a:prstGeom>
          <a:noFill/>
          <a:ln w="9525">
            <a:solidFill>
              <a:srgbClr val="584742"/>
            </a:solidFill>
            <a:miter lim="800000"/>
            <a:headEnd/>
            <a:tailEnd/>
          </a:ln>
          <a:extLst>
            <a:ext uri="{909E8E84-426E-40DD-AFC4-6F175D3DCCD1}">
              <a14:hiddenFill xmlns:a14="http://schemas.microsoft.com/office/drawing/2010/main">
                <a:solidFill>
                  <a:srgbClr val="FFFFFF"/>
                </a:solidFill>
              </a14:hiddenFill>
            </a:ext>
          </a:extLst>
        </p:spPr>
      </p:pic>
      <p:sp>
        <p:nvSpPr>
          <p:cNvPr id="45064" name="Text Box 50"/>
          <p:cNvSpPr txBox="1">
            <a:spLocks noChangeArrowheads="1"/>
          </p:cNvSpPr>
          <p:nvPr/>
        </p:nvSpPr>
        <p:spPr bwMode="auto">
          <a:xfrm>
            <a:off x="354013" y="3846513"/>
            <a:ext cx="3167062" cy="336550"/>
          </a:xfrm>
          <a:prstGeom prst="rect">
            <a:avLst/>
          </a:prstGeom>
          <a:noFill/>
          <a:ln w="9525">
            <a:noFill/>
            <a:miter lim="800000"/>
            <a:headEnd/>
            <a:tailEnd/>
          </a:ln>
          <a:effectLst/>
        </p:spPr>
        <p:txBody>
          <a:bodyPr>
            <a:spAutoFit/>
          </a:bodyPr>
          <a:lstStyle/>
          <a:p>
            <a:pPr algn="just">
              <a:defRPr/>
            </a:pPr>
            <a:r>
              <a:rPr lang="en-US" sz="800">
                <a:solidFill>
                  <a:srgbClr val="FFFFFF"/>
                </a:solidFill>
                <a:effectLst>
                  <a:outerShdw blurRad="38100" dist="38100" dir="2700000" algn="tl">
                    <a:srgbClr val="000000"/>
                  </a:outerShdw>
                </a:effectLst>
                <a:ea typeface="+mn-ea"/>
              </a:rPr>
              <a:t>Alternate passing of the phalanges of the fingers toward the wrist.</a:t>
            </a:r>
          </a:p>
        </p:txBody>
      </p:sp>
      <p:sp>
        <p:nvSpPr>
          <p:cNvPr id="8201" name="Text Box 33"/>
          <p:cNvSpPr txBox="1">
            <a:spLocks noChangeArrowheads="1"/>
          </p:cNvSpPr>
          <p:nvPr/>
        </p:nvSpPr>
        <p:spPr bwMode="auto">
          <a:xfrm>
            <a:off x="425450" y="1830388"/>
            <a:ext cx="30241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100">
                <a:solidFill>
                  <a:schemeClr val="tx1"/>
                </a:solidFill>
                <a:latin typeface="Century Gothic" pitchFamily="34" charset="0"/>
                <a:ea typeface="MS PGothic" pitchFamily="34" charset="-128"/>
              </a:defRPr>
            </a:lvl1pPr>
            <a:lvl2pPr marL="742950" indent="-285750" eaLnBrk="0" hangingPunct="0">
              <a:defRPr sz="2100">
                <a:solidFill>
                  <a:schemeClr val="tx1"/>
                </a:solidFill>
                <a:latin typeface="Century Gothic" pitchFamily="34" charset="0"/>
                <a:ea typeface="MS PGothic" pitchFamily="34" charset="-128"/>
              </a:defRPr>
            </a:lvl2pPr>
            <a:lvl3pPr marL="1143000" indent="-228600" eaLnBrk="0" hangingPunct="0">
              <a:defRPr sz="2100">
                <a:solidFill>
                  <a:schemeClr val="tx1"/>
                </a:solidFill>
                <a:latin typeface="Century Gothic" pitchFamily="34" charset="0"/>
                <a:ea typeface="MS PGothic" pitchFamily="34" charset="-128"/>
              </a:defRPr>
            </a:lvl3pPr>
            <a:lvl4pPr marL="1600200" indent="-228600" eaLnBrk="0" hangingPunct="0">
              <a:defRPr sz="2100">
                <a:solidFill>
                  <a:schemeClr val="tx1"/>
                </a:solidFill>
                <a:latin typeface="Century Gothic" pitchFamily="34" charset="0"/>
                <a:ea typeface="MS PGothic" pitchFamily="34" charset="-128"/>
              </a:defRPr>
            </a:lvl4pPr>
            <a:lvl5pPr marL="2057400" indent="-228600" eaLnBrk="0" hangingPunct="0">
              <a:defRPr sz="21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algn="ctr" eaLnBrk="1" hangingPunct="1">
              <a:spcBef>
                <a:spcPct val="50000"/>
              </a:spcBef>
            </a:pPr>
            <a:r>
              <a:rPr lang="en-US" altLang="fr-FR" sz="1200">
                <a:solidFill>
                  <a:srgbClr val="FFFFFF"/>
                </a:solidFill>
              </a:rPr>
              <a:t>1. HANDS</a:t>
            </a:r>
          </a:p>
        </p:txBody>
      </p:sp>
      <p:sp>
        <p:nvSpPr>
          <p:cNvPr id="8202" name="Text Box 33"/>
          <p:cNvSpPr txBox="1">
            <a:spLocks noChangeArrowheads="1"/>
          </p:cNvSpPr>
          <p:nvPr/>
        </p:nvSpPr>
        <p:spPr bwMode="auto">
          <a:xfrm>
            <a:off x="3822700" y="1830388"/>
            <a:ext cx="30241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100">
                <a:solidFill>
                  <a:schemeClr val="tx1"/>
                </a:solidFill>
                <a:latin typeface="Century Gothic" pitchFamily="34" charset="0"/>
                <a:ea typeface="MS PGothic" pitchFamily="34" charset="-128"/>
              </a:defRPr>
            </a:lvl1pPr>
            <a:lvl2pPr marL="742950" indent="-285750" eaLnBrk="0" hangingPunct="0">
              <a:defRPr sz="2100">
                <a:solidFill>
                  <a:schemeClr val="tx1"/>
                </a:solidFill>
                <a:latin typeface="Century Gothic" pitchFamily="34" charset="0"/>
                <a:ea typeface="MS PGothic" pitchFamily="34" charset="-128"/>
              </a:defRPr>
            </a:lvl2pPr>
            <a:lvl3pPr marL="1143000" indent="-228600" eaLnBrk="0" hangingPunct="0">
              <a:defRPr sz="2100">
                <a:solidFill>
                  <a:schemeClr val="tx1"/>
                </a:solidFill>
                <a:latin typeface="Century Gothic" pitchFamily="34" charset="0"/>
                <a:ea typeface="MS PGothic" pitchFamily="34" charset="-128"/>
              </a:defRPr>
            </a:lvl3pPr>
            <a:lvl4pPr marL="1600200" indent="-228600" eaLnBrk="0" hangingPunct="0">
              <a:defRPr sz="2100">
                <a:solidFill>
                  <a:schemeClr val="tx1"/>
                </a:solidFill>
                <a:latin typeface="Century Gothic" pitchFamily="34" charset="0"/>
                <a:ea typeface="MS PGothic" pitchFamily="34" charset="-128"/>
              </a:defRPr>
            </a:lvl4pPr>
            <a:lvl5pPr marL="2057400" indent="-228600" eaLnBrk="0" hangingPunct="0">
              <a:defRPr sz="21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algn="ctr" eaLnBrk="1" hangingPunct="1">
              <a:spcBef>
                <a:spcPct val="50000"/>
              </a:spcBef>
            </a:pPr>
            <a:r>
              <a:rPr lang="en-US" altLang="fr-FR" sz="1200">
                <a:solidFill>
                  <a:srgbClr val="FFFFFF"/>
                </a:solidFill>
              </a:rPr>
              <a:t>2. HANDS</a:t>
            </a:r>
          </a:p>
        </p:txBody>
      </p:sp>
      <p:sp>
        <p:nvSpPr>
          <p:cNvPr id="8203" name="Text Box 33"/>
          <p:cNvSpPr txBox="1">
            <a:spLocks noChangeArrowheads="1"/>
          </p:cNvSpPr>
          <p:nvPr/>
        </p:nvSpPr>
        <p:spPr bwMode="auto">
          <a:xfrm>
            <a:off x="7192963" y="1830388"/>
            <a:ext cx="302418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100">
                <a:solidFill>
                  <a:schemeClr val="tx1"/>
                </a:solidFill>
                <a:latin typeface="Century Gothic" pitchFamily="34" charset="0"/>
                <a:ea typeface="MS PGothic" pitchFamily="34" charset="-128"/>
              </a:defRPr>
            </a:lvl1pPr>
            <a:lvl2pPr marL="742950" indent="-285750" eaLnBrk="0" hangingPunct="0">
              <a:defRPr sz="2100">
                <a:solidFill>
                  <a:schemeClr val="tx1"/>
                </a:solidFill>
                <a:latin typeface="Century Gothic" pitchFamily="34" charset="0"/>
                <a:ea typeface="MS PGothic" pitchFamily="34" charset="-128"/>
              </a:defRPr>
            </a:lvl2pPr>
            <a:lvl3pPr marL="1143000" indent="-228600" eaLnBrk="0" hangingPunct="0">
              <a:defRPr sz="2100">
                <a:solidFill>
                  <a:schemeClr val="tx1"/>
                </a:solidFill>
                <a:latin typeface="Century Gothic" pitchFamily="34" charset="0"/>
                <a:ea typeface="MS PGothic" pitchFamily="34" charset="-128"/>
              </a:defRPr>
            </a:lvl3pPr>
            <a:lvl4pPr marL="1600200" indent="-228600" eaLnBrk="0" hangingPunct="0">
              <a:defRPr sz="2100">
                <a:solidFill>
                  <a:schemeClr val="tx1"/>
                </a:solidFill>
                <a:latin typeface="Century Gothic" pitchFamily="34" charset="0"/>
                <a:ea typeface="MS PGothic" pitchFamily="34" charset="-128"/>
              </a:defRPr>
            </a:lvl4pPr>
            <a:lvl5pPr marL="2057400" indent="-228600" eaLnBrk="0" hangingPunct="0">
              <a:defRPr sz="21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algn="ctr" eaLnBrk="1" hangingPunct="1">
              <a:spcBef>
                <a:spcPct val="50000"/>
              </a:spcBef>
            </a:pPr>
            <a:r>
              <a:rPr lang="en-US" altLang="fr-FR" sz="1200">
                <a:solidFill>
                  <a:srgbClr val="FFFFFF"/>
                </a:solidFill>
              </a:rPr>
              <a:t>3. HAND STRETCHING</a:t>
            </a:r>
          </a:p>
        </p:txBody>
      </p:sp>
      <p:sp>
        <p:nvSpPr>
          <p:cNvPr id="8204" name="Text Box 33"/>
          <p:cNvSpPr txBox="1">
            <a:spLocks noChangeArrowheads="1"/>
          </p:cNvSpPr>
          <p:nvPr/>
        </p:nvSpPr>
        <p:spPr bwMode="auto">
          <a:xfrm>
            <a:off x="425450" y="4730750"/>
            <a:ext cx="30241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100">
                <a:solidFill>
                  <a:schemeClr val="tx1"/>
                </a:solidFill>
                <a:latin typeface="Century Gothic" pitchFamily="34" charset="0"/>
                <a:ea typeface="MS PGothic" pitchFamily="34" charset="-128"/>
              </a:defRPr>
            </a:lvl1pPr>
            <a:lvl2pPr marL="742950" indent="-285750" eaLnBrk="0" hangingPunct="0">
              <a:defRPr sz="2100">
                <a:solidFill>
                  <a:schemeClr val="tx1"/>
                </a:solidFill>
                <a:latin typeface="Century Gothic" pitchFamily="34" charset="0"/>
                <a:ea typeface="MS PGothic" pitchFamily="34" charset="-128"/>
              </a:defRPr>
            </a:lvl2pPr>
            <a:lvl3pPr marL="1143000" indent="-228600" eaLnBrk="0" hangingPunct="0">
              <a:defRPr sz="2100">
                <a:solidFill>
                  <a:schemeClr val="tx1"/>
                </a:solidFill>
                <a:latin typeface="Century Gothic" pitchFamily="34" charset="0"/>
                <a:ea typeface="MS PGothic" pitchFamily="34" charset="-128"/>
              </a:defRPr>
            </a:lvl3pPr>
            <a:lvl4pPr marL="1600200" indent="-228600" eaLnBrk="0" hangingPunct="0">
              <a:defRPr sz="2100">
                <a:solidFill>
                  <a:schemeClr val="tx1"/>
                </a:solidFill>
                <a:latin typeface="Century Gothic" pitchFamily="34" charset="0"/>
                <a:ea typeface="MS PGothic" pitchFamily="34" charset="-128"/>
              </a:defRPr>
            </a:lvl4pPr>
            <a:lvl5pPr marL="2057400" indent="-228600" eaLnBrk="0" hangingPunct="0">
              <a:defRPr sz="21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algn="ctr" eaLnBrk="1" hangingPunct="1">
              <a:spcBef>
                <a:spcPct val="50000"/>
              </a:spcBef>
            </a:pPr>
            <a:r>
              <a:rPr lang="en-US" altLang="fr-FR" sz="1200">
                <a:solidFill>
                  <a:srgbClr val="FFFFFF"/>
                </a:solidFill>
              </a:rPr>
              <a:t>4. HAND STRETCHING</a:t>
            </a:r>
          </a:p>
        </p:txBody>
      </p:sp>
      <p:sp>
        <p:nvSpPr>
          <p:cNvPr id="8205" name="Text Box 33"/>
          <p:cNvSpPr txBox="1">
            <a:spLocks noChangeArrowheads="1"/>
          </p:cNvSpPr>
          <p:nvPr/>
        </p:nvSpPr>
        <p:spPr bwMode="auto">
          <a:xfrm>
            <a:off x="3822700" y="4730750"/>
            <a:ext cx="30241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100">
                <a:solidFill>
                  <a:schemeClr val="tx1"/>
                </a:solidFill>
                <a:latin typeface="Century Gothic" pitchFamily="34" charset="0"/>
                <a:ea typeface="MS PGothic" pitchFamily="34" charset="-128"/>
              </a:defRPr>
            </a:lvl1pPr>
            <a:lvl2pPr marL="742950" indent="-285750" eaLnBrk="0" hangingPunct="0">
              <a:defRPr sz="2100">
                <a:solidFill>
                  <a:schemeClr val="tx1"/>
                </a:solidFill>
                <a:latin typeface="Century Gothic" pitchFamily="34" charset="0"/>
                <a:ea typeface="MS PGothic" pitchFamily="34" charset="-128"/>
              </a:defRPr>
            </a:lvl2pPr>
            <a:lvl3pPr marL="1143000" indent="-228600" eaLnBrk="0" hangingPunct="0">
              <a:defRPr sz="2100">
                <a:solidFill>
                  <a:schemeClr val="tx1"/>
                </a:solidFill>
                <a:latin typeface="Century Gothic" pitchFamily="34" charset="0"/>
                <a:ea typeface="MS PGothic" pitchFamily="34" charset="-128"/>
              </a:defRPr>
            </a:lvl3pPr>
            <a:lvl4pPr marL="1600200" indent="-228600" eaLnBrk="0" hangingPunct="0">
              <a:defRPr sz="2100">
                <a:solidFill>
                  <a:schemeClr val="tx1"/>
                </a:solidFill>
                <a:latin typeface="Century Gothic" pitchFamily="34" charset="0"/>
                <a:ea typeface="MS PGothic" pitchFamily="34" charset="-128"/>
              </a:defRPr>
            </a:lvl4pPr>
            <a:lvl5pPr marL="2057400" indent="-228600" eaLnBrk="0" hangingPunct="0">
              <a:defRPr sz="21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algn="ctr" eaLnBrk="1" hangingPunct="1">
              <a:spcBef>
                <a:spcPct val="50000"/>
              </a:spcBef>
            </a:pPr>
            <a:r>
              <a:rPr lang="en-US" altLang="fr-FR" sz="1200">
                <a:solidFill>
                  <a:srgbClr val="FFFFFF"/>
                </a:solidFill>
              </a:rPr>
              <a:t>5. HAND TIGHTENING</a:t>
            </a:r>
          </a:p>
        </p:txBody>
      </p:sp>
      <p:sp>
        <p:nvSpPr>
          <p:cNvPr id="8206" name="Text Box 33"/>
          <p:cNvSpPr txBox="1">
            <a:spLocks noChangeArrowheads="1"/>
          </p:cNvSpPr>
          <p:nvPr/>
        </p:nvSpPr>
        <p:spPr bwMode="auto">
          <a:xfrm>
            <a:off x="7192963" y="4730750"/>
            <a:ext cx="302418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100">
                <a:solidFill>
                  <a:schemeClr val="tx1"/>
                </a:solidFill>
                <a:latin typeface="Century Gothic" pitchFamily="34" charset="0"/>
                <a:ea typeface="MS PGothic" pitchFamily="34" charset="-128"/>
              </a:defRPr>
            </a:lvl1pPr>
            <a:lvl2pPr marL="742950" indent="-285750" eaLnBrk="0" hangingPunct="0">
              <a:defRPr sz="2100">
                <a:solidFill>
                  <a:schemeClr val="tx1"/>
                </a:solidFill>
                <a:latin typeface="Century Gothic" pitchFamily="34" charset="0"/>
                <a:ea typeface="MS PGothic" pitchFamily="34" charset="-128"/>
              </a:defRPr>
            </a:lvl2pPr>
            <a:lvl3pPr marL="1143000" indent="-228600" eaLnBrk="0" hangingPunct="0">
              <a:defRPr sz="2100">
                <a:solidFill>
                  <a:schemeClr val="tx1"/>
                </a:solidFill>
                <a:latin typeface="Century Gothic" pitchFamily="34" charset="0"/>
                <a:ea typeface="MS PGothic" pitchFamily="34" charset="-128"/>
              </a:defRPr>
            </a:lvl3pPr>
            <a:lvl4pPr marL="1600200" indent="-228600" eaLnBrk="0" hangingPunct="0">
              <a:defRPr sz="2100">
                <a:solidFill>
                  <a:schemeClr val="tx1"/>
                </a:solidFill>
                <a:latin typeface="Century Gothic" pitchFamily="34" charset="0"/>
                <a:ea typeface="MS PGothic" pitchFamily="34" charset="-128"/>
              </a:defRPr>
            </a:lvl4pPr>
            <a:lvl5pPr marL="2057400" indent="-228600" eaLnBrk="0" hangingPunct="0">
              <a:defRPr sz="21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algn="ctr" eaLnBrk="1" hangingPunct="1">
              <a:spcBef>
                <a:spcPct val="50000"/>
              </a:spcBef>
            </a:pPr>
            <a:r>
              <a:rPr lang="en-US" altLang="fr-FR" sz="1200">
                <a:solidFill>
                  <a:srgbClr val="FFFFFF"/>
                </a:solidFill>
              </a:rPr>
              <a:t>6. HAND STRETCHING</a:t>
            </a:r>
          </a:p>
        </p:txBody>
      </p:sp>
      <p:sp>
        <p:nvSpPr>
          <p:cNvPr id="45072" name="Text Box 50"/>
          <p:cNvSpPr txBox="1">
            <a:spLocks noChangeArrowheads="1"/>
          </p:cNvSpPr>
          <p:nvPr/>
        </p:nvSpPr>
        <p:spPr bwMode="auto">
          <a:xfrm>
            <a:off x="3736975" y="3846513"/>
            <a:ext cx="3265488" cy="336550"/>
          </a:xfrm>
          <a:prstGeom prst="rect">
            <a:avLst/>
          </a:prstGeom>
          <a:noFill/>
          <a:ln w="9525">
            <a:noFill/>
            <a:miter lim="800000"/>
            <a:headEnd/>
            <a:tailEnd/>
          </a:ln>
          <a:effectLst/>
        </p:spPr>
        <p:txBody>
          <a:bodyPr>
            <a:spAutoFit/>
          </a:bodyPr>
          <a:lstStyle/>
          <a:p>
            <a:pPr algn="just">
              <a:defRPr/>
            </a:pPr>
            <a:r>
              <a:rPr lang="en-US" sz="800">
                <a:solidFill>
                  <a:srgbClr val="FFFFFF"/>
                </a:solidFill>
                <a:effectLst>
                  <a:outerShdw blurRad="38100" dist="38100" dir="2700000" algn="tl">
                    <a:srgbClr val="000000"/>
                  </a:outerShdw>
                </a:effectLst>
                <a:ea typeface="+mn-ea"/>
              </a:rPr>
              <a:t>Then return, applying pressure in smoothing strokes with your palm of the hand, as if using a paintbrush. </a:t>
            </a:r>
          </a:p>
        </p:txBody>
      </p:sp>
      <p:sp>
        <p:nvSpPr>
          <p:cNvPr id="45073" name="Text Box 50"/>
          <p:cNvSpPr txBox="1">
            <a:spLocks noChangeArrowheads="1"/>
          </p:cNvSpPr>
          <p:nvPr/>
        </p:nvSpPr>
        <p:spPr bwMode="auto">
          <a:xfrm>
            <a:off x="7121525" y="3846513"/>
            <a:ext cx="3167063" cy="336550"/>
          </a:xfrm>
          <a:prstGeom prst="rect">
            <a:avLst/>
          </a:prstGeom>
          <a:noFill/>
          <a:ln w="9525">
            <a:noFill/>
            <a:miter lim="800000"/>
            <a:headEnd/>
            <a:tailEnd/>
          </a:ln>
          <a:effectLst/>
        </p:spPr>
        <p:txBody>
          <a:bodyPr>
            <a:spAutoFit/>
          </a:bodyPr>
          <a:lstStyle/>
          <a:p>
            <a:pPr algn="just">
              <a:defRPr/>
            </a:pPr>
            <a:r>
              <a:rPr lang="en-US" sz="800">
                <a:solidFill>
                  <a:srgbClr val="FFFFFF"/>
                </a:solidFill>
                <a:effectLst>
                  <a:outerShdw blurRad="38100" dist="38100" dir="2700000" algn="tl">
                    <a:srgbClr val="000000"/>
                  </a:outerShdw>
                </a:effectLst>
                <a:ea typeface="+mn-ea"/>
              </a:rPr>
              <a:t>Stretch the back of the hand: With the thenar eminences, </a:t>
            </a:r>
          </a:p>
          <a:p>
            <a:pPr algn="just">
              <a:defRPr/>
            </a:pPr>
            <a:r>
              <a:rPr lang="en-US" sz="800">
                <a:solidFill>
                  <a:srgbClr val="FFFFFF"/>
                </a:solidFill>
                <a:effectLst>
                  <a:outerShdw blurRad="38100" dist="38100" dir="2700000" algn="tl">
                    <a:srgbClr val="000000"/>
                  </a:outerShdw>
                </a:effectLst>
                <a:ea typeface="+mn-ea"/>
              </a:rPr>
              <a:t>make crushing motions.</a:t>
            </a:r>
          </a:p>
        </p:txBody>
      </p:sp>
      <p:sp>
        <p:nvSpPr>
          <p:cNvPr id="45074" name="Text Box 50"/>
          <p:cNvSpPr txBox="1">
            <a:spLocks noChangeArrowheads="1"/>
          </p:cNvSpPr>
          <p:nvPr/>
        </p:nvSpPr>
        <p:spPr bwMode="auto">
          <a:xfrm>
            <a:off x="354013" y="6778625"/>
            <a:ext cx="3167062" cy="336550"/>
          </a:xfrm>
          <a:prstGeom prst="rect">
            <a:avLst/>
          </a:prstGeom>
          <a:noFill/>
          <a:ln w="9525">
            <a:noFill/>
            <a:miter lim="800000"/>
            <a:headEnd/>
            <a:tailEnd/>
          </a:ln>
          <a:effectLst/>
        </p:spPr>
        <p:txBody>
          <a:bodyPr>
            <a:spAutoFit/>
          </a:bodyPr>
          <a:lstStyle/>
          <a:p>
            <a:pPr algn="just">
              <a:defRPr/>
            </a:pPr>
            <a:r>
              <a:rPr lang="en-US" sz="800">
                <a:solidFill>
                  <a:srgbClr val="FFFFFF"/>
                </a:solidFill>
                <a:effectLst>
                  <a:outerShdw blurRad="38100" dist="38100" dir="2700000" algn="tl">
                    <a:srgbClr val="000000"/>
                  </a:outerShdw>
                </a:effectLst>
                <a:ea typeface="+mn-ea"/>
              </a:rPr>
              <a:t>Then stretch the skin on the back of the hand from the center toward the outer edges of the hands. </a:t>
            </a:r>
          </a:p>
        </p:txBody>
      </p:sp>
      <p:sp>
        <p:nvSpPr>
          <p:cNvPr id="45075" name="Text Box 50"/>
          <p:cNvSpPr txBox="1">
            <a:spLocks noChangeArrowheads="1"/>
          </p:cNvSpPr>
          <p:nvPr/>
        </p:nvSpPr>
        <p:spPr bwMode="auto">
          <a:xfrm>
            <a:off x="3749675" y="6778625"/>
            <a:ext cx="3167063" cy="458788"/>
          </a:xfrm>
          <a:prstGeom prst="rect">
            <a:avLst/>
          </a:prstGeom>
          <a:noFill/>
          <a:ln w="9525">
            <a:noFill/>
            <a:miter lim="800000"/>
            <a:headEnd/>
            <a:tailEnd/>
          </a:ln>
          <a:effectLst/>
        </p:spPr>
        <p:txBody>
          <a:bodyPr>
            <a:spAutoFit/>
          </a:bodyPr>
          <a:lstStyle/>
          <a:p>
            <a:pPr algn="just">
              <a:defRPr/>
            </a:pPr>
            <a:r>
              <a:rPr lang="en-US" sz="800">
                <a:solidFill>
                  <a:srgbClr val="FFFFFF"/>
                </a:solidFill>
                <a:effectLst>
                  <a:outerShdw blurRad="38100" dist="38100" dir="2700000" algn="tl">
                    <a:srgbClr val="000000"/>
                  </a:outerShdw>
                </a:effectLst>
                <a:ea typeface="+mn-ea"/>
              </a:rPr>
              <a:t>Tightening hand sculpting: with the length of the thumbs placed horizontally, make contrary smoothing movements along several lines to cover the back of the hand. </a:t>
            </a:r>
          </a:p>
        </p:txBody>
      </p:sp>
      <p:sp>
        <p:nvSpPr>
          <p:cNvPr id="45076" name="Text Box 50"/>
          <p:cNvSpPr txBox="1">
            <a:spLocks noChangeArrowheads="1"/>
          </p:cNvSpPr>
          <p:nvPr/>
        </p:nvSpPr>
        <p:spPr bwMode="auto">
          <a:xfrm>
            <a:off x="7121525" y="6778625"/>
            <a:ext cx="3338513" cy="336550"/>
          </a:xfrm>
          <a:prstGeom prst="rect">
            <a:avLst/>
          </a:prstGeom>
          <a:noFill/>
          <a:ln w="9525">
            <a:noFill/>
            <a:miter lim="800000"/>
            <a:headEnd/>
            <a:tailEnd/>
          </a:ln>
          <a:effectLst/>
        </p:spPr>
        <p:txBody>
          <a:bodyPr>
            <a:spAutoFit/>
          </a:bodyPr>
          <a:lstStyle/>
          <a:p>
            <a:pPr algn="just">
              <a:defRPr/>
            </a:pPr>
            <a:r>
              <a:rPr lang="en-US" sz="800">
                <a:solidFill>
                  <a:srgbClr val="FFFFFF"/>
                </a:solidFill>
                <a:effectLst>
                  <a:outerShdw blurRad="38100" dist="38100" dir="2700000" algn="tl">
                    <a:srgbClr val="000000"/>
                  </a:outerShdw>
                </a:effectLst>
                <a:ea typeface="+mn-ea"/>
              </a:rPr>
              <a:t>Alternating stretching of the outer edges of the hand from the</a:t>
            </a:r>
          </a:p>
          <a:p>
            <a:pPr algn="just">
              <a:defRPr/>
            </a:pPr>
            <a:r>
              <a:rPr lang="en-US" sz="800">
                <a:solidFill>
                  <a:srgbClr val="FFFFFF"/>
                </a:solidFill>
                <a:effectLst>
                  <a:outerShdw blurRad="38100" dist="38100" dir="2700000" algn="tl">
                    <a:srgbClr val="000000"/>
                  </a:outerShdw>
                </a:effectLst>
                <a:ea typeface="+mn-ea"/>
              </a:rPr>
              <a:t> wrist, working with the entire surface of your hands.</a:t>
            </a:r>
          </a:p>
        </p:txBody>
      </p:sp>
      <p:sp>
        <p:nvSpPr>
          <p:cNvPr id="8212" name="Rectangle 21"/>
          <p:cNvSpPr>
            <a:spLocks noChangeArrowheads="1"/>
          </p:cNvSpPr>
          <p:nvPr/>
        </p:nvSpPr>
        <p:spPr bwMode="auto">
          <a:xfrm>
            <a:off x="4265613" y="468313"/>
            <a:ext cx="5651500"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398">
                <a:solidFill>
                  <a:srgbClr val="000000"/>
                </a:solidFill>
                <a:miter lim="800000"/>
                <a:headEnd/>
                <a:tailEnd/>
              </a14:hiddenLine>
            </a:ext>
          </a:extLst>
        </p:spPr>
        <p:txBody>
          <a:bodyPr lIns="90000" tIns="45000" rIns="90000" bIns="45000">
            <a:spAutoFit/>
          </a:bodyPr>
          <a:lstStyle>
            <a:lvl1pPr defTabSz="449263" eaLnBrk="0" hangingPunct="0">
              <a:tabLst>
                <a:tab pos="723900" algn="l"/>
                <a:tab pos="1447800" algn="l"/>
                <a:tab pos="2171700" algn="l"/>
                <a:tab pos="2895600" algn="l"/>
                <a:tab pos="3619500" algn="l"/>
                <a:tab pos="4343400" algn="l"/>
                <a:tab pos="5067300" algn="l"/>
              </a:tabLst>
              <a:defRPr sz="2100">
                <a:solidFill>
                  <a:schemeClr val="tx1"/>
                </a:solidFill>
                <a:latin typeface="Century Gothic" pitchFamily="34" charset="0"/>
                <a:ea typeface="MS PGothic" pitchFamily="34" charset="-128"/>
              </a:defRPr>
            </a:lvl1pPr>
            <a:lvl2pPr marL="742950" indent="-285750" defTabSz="449263" eaLnBrk="0" hangingPunct="0">
              <a:tabLst>
                <a:tab pos="723900" algn="l"/>
                <a:tab pos="1447800" algn="l"/>
                <a:tab pos="2171700" algn="l"/>
                <a:tab pos="2895600" algn="l"/>
                <a:tab pos="3619500" algn="l"/>
                <a:tab pos="4343400" algn="l"/>
                <a:tab pos="5067300" algn="l"/>
              </a:tabLst>
              <a:defRPr sz="2100">
                <a:solidFill>
                  <a:schemeClr val="tx1"/>
                </a:solidFill>
                <a:latin typeface="Century Gothic" pitchFamily="34" charset="0"/>
                <a:ea typeface="MS PGothic" pitchFamily="34" charset="-128"/>
              </a:defRPr>
            </a:lvl2pPr>
            <a:lvl3pPr marL="1143000" indent="-228600" defTabSz="449263" eaLnBrk="0" hangingPunct="0">
              <a:tabLst>
                <a:tab pos="723900" algn="l"/>
                <a:tab pos="1447800" algn="l"/>
                <a:tab pos="2171700" algn="l"/>
                <a:tab pos="2895600" algn="l"/>
                <a:tab pos="3619500" algn="l"/>
                <a:tab pos="4343400" algn="l"/>
                <a:tab pos="5067300" algn="l"/>
              </a:tabLst>
              <a:defRPr sz="2100">
                <a:solidFill>
                  <a:schemeClr val="tx1"/>
                </a:solidFill>
                <a:latin typeface="Century Gothic" pitchFamily="34" charset="0"/>
                <a:ea typeface="MS PGothic" pitchFamily="34" charset="-128"/>
              </a:defRPr>
            </a:lvl3pPr>
            <a:lvl4pPr marL="1600200" indent="-228600" defTabSz="449263" eaLnBrk="0" hangingPunct="0">
              <a:tabLst>
                <a:tab pos="723900" algn="l"/>
                <a:tab pos="1447800" algn="l"/>
                <a:tab pos="2171700" algn="l"/>
                <a:tab pos="2895600" algn="l"/>
                <a:tab pos="3619500" algn="l"/>
                <a:tab pos="4343400" algn="l"/>
                <a:tab pos="5067300" algn="l"/>
              </a:tabLst>
              <a:defRPr sz="2100">
                <a:solidFill>
                  <a:schemeClr val="tx1"/>
                </a:solidFill>
                <a:latin typeface="Century Gothic" pitchFamily="34" charset="0"/>
                <a:ea typeface="MS PGothic" pitchFamily="34" charset="-128"/>
              </a:defRPr>
            </a:lvl4pPr>
            <a:lvl5pPr marL="2057400" indent="-228600" defTabSz="449263" eaLnBrk="0" hangingPunct="0">
              <a:tabLst>
                <a:tab pos="723900" algn="l"/>
                <a:tab pos="1447800" algn="l"/>
                <a:tab pos="2171700" algn="l"/>
                <a:tab pos="2895600" algn="l"/>
                <a:tab pos="3619500" algn="l"/>
                <a:tab pos="4343400" algn="l"/>
                <a:tab pos="5067300" algn="l"/>
              </a:tabLst>
              <a:defRPr sz="2100">
                <a:solidFill>
                  <a:schemeClr val="tx1"/>
                </a:solidFill>
                <a:latin typeface="Century Gothic" pitchFamily="34" charset="0"/>
                <a:ea typeface="MS PGothic" pitchFamily="34" charset="-128"/>
              </a:defRPr>
            </a:lvl5pPr>
            <a:lvl6pPr marL="2514600" indent="-228600" defTabSz="449263" eaLnBrk="0" fontAlgn="base" hangingPunct="0">
              <a:spcBef>
                <a:spcPct val="0"/>
              </a:spcBef>
              <a:spcAft>
                <a:spcPct val="0"/>
              </a:spcAft>
              <a:tabLst>
                <a:tab pos="723900" algn="l"/>
                <a:tab pos="1447800" algn="l"/>
                <a:tab pos="2171700" algn="l"/>
                <a:tab pos="2895600" algn="l"/>
                <a:tab pos="3619500" algn="l"/>
                <a:tab pos="4343400" algn="l"/>
                <a:tab pos="5067300" algn="l"/>
              </a:tabLst>
              <a:defRPr sz="2100">
                <a:solidFill>
                  <a:schemeClr val="tx1"/>
                </a:solidFill>
                <a:latin typeface="Century Gothic" pitchFamily="34" charset="0"/>
                <a:ea typeface="MS PGothic" pitchFamily="34" charset="-128"/>
              </a:defRPr>
            </a:lvl6pPr>
            <a:lvl7pPr marL="2971800" indent="-228600" defTabSz="449263" eaLnBrk="0" fontAlgn="base" hangingPunct="0">
              <a:spcBef>
                <a:spcPct val="0"/>
              </a:spcBef>
              <a:spcAft>
                <a:spcPct val="0"/>
              </a:spcAft>
              <a:tabLst>
                <a:tab pos="723900" algn="l"/>
                <a:tab pos="1447800" algn="l"/>
                <a:tab pos="2171700" algn="l"/>
                <a:tab pos="2895600" algn="l"/>
                <a:tab pos="3619500" algn="l"/>
                <a:tab pos="4343400" algn="l"/>
                <a:tab pos="5067300" algn="l"/>
              </a:tabLst>
              <a:defRPr sz="2100">
                <a:solidFill>
                  <a:schemeClr val="tx1"/>
                </a:solidFill>
                <a:latin typeface="Century Gothic" pitchFamily="34" charset="0"/>
                <a:ea typeface="MS PGothic" pitchFamily="34" charset="-128"/>
              </a:defRPr>
            </a:lvl7pPr>
            <a:lvl8pPr marL="3429000" indent="-228600" defTabSz="449263" eaLnBrk="0" fontAlgn="base" hangingPunct="0">
              <a:spcBef>
                <a:spcPct val="0"/>
              </a:spcBef>
              <a:spcAft>
                <a:spcPct val="0"/>
              </a:spcAft>
              <a:tabLst>
                <a:tab pos="723900" algn="l"/>
                <a:tab pos="1447800" algn="l"/>
                <a:tab pos="2171700" algn="l"/>
                <a:tab pos="2895600" algn="l"/>
                <a:tab pos="3619500" algn="l"/>
                <a:tab pos="4343400" algn="l"/>
                <a:tab pos="5067300" algn="l"/>
              </a:tabLst>
              <a:defRPr sz="2100">
                <a:solidFill>
                  <a:schemeClr val="tx1"/>
                </a:solidFill>
                <a:latin typeface="Century Gothic" pitchFamily="34" charset="0"/>
                <a:ea typeface="MS PGothic" pitchFamily="34" charset="-128"/>
              </a:defRPr>
            </a:lvl8pPr>
            <a:lvl9pPr marL="3886200" indent="-228600" defTabSz="449263" eaLnBrk="0" fontAlgn="base" hangingPunct="0">
              <a:spcBef>
                <a:spcPct val="0"/>
              </a:spcBef>
              <a:spcAft>
                <a:spcPct val="0"/>
              </a:spcAft>
              <a:tabLst>
                <a:tab pos="723900" algn="l"/>
                <a:tab pos="1447800" algn="l"/>
                <a:tab pos="2171700" algn="l"/>
                <a:tab pos="2895600" algn="l"/>
                <a:tab pos="3619500" algn="l"/>
                <a:tab pos="4343400" algn="l"/>
                <a:tab pos="5067300" algn="l"/>
              </a:tabLst>
              <a:defRPr sz="2100">
                <a:solidFill>
                  <a:schemeClr val="tx1"/>
                </a:solidFill>
                <a:latin typeface="Century Gothic" pitchFamily="34" charset="0"/>
                <a:ea typeface="MS PGothic" pitchFamily="34" charset="-128"/>
              </a:defRPr>
            </a:lvl9pPr>
          </a:lstStyle>
          <a:p>
            <a:pPr eaLnBrk="1" hangingPunct="1">
              <a:spcBef>
                <a:spcPts val="900"/>
              </a:spcBef>
              <a:buClr>
                <a:srgbClr val="000000"/>
              </a:buClr>
              <a:buSzPct val="100000"/>
              <a:buFont typeface="Times New Roman" pitchFamily="18" charset="0"/>
              <a:buNone/>
            </a:pPr>
            <a:r>
              <a:rPr lang="en-US" altLang="fr-FR" sz="2800" dirty="0">
                <a:solidFill>
                  <a:srgbClr val="B5A692"/>
                </a:solidFill>
              </a:rPr>
              <a:t>STEP </a:t>
            </a:r>
            <a:r>
              <a:rPr lang="en-US" altLang="fr-FR" sz="2800" dirty="0" smtClean="0">
                <a:solidFill>
                  <a:srgbClr val="B5A692"/>
                </a:solidFill>
              </a:rPr>
              <a:t>1 </a:t>
            </a:r>
            <a:r>
              <a:rPr lang="en-US" altLang="fr-FR" sz="2800" dirty="0">
                <a:solidFill>
                  <a:srgbClr val="B5A692"/>
                </a:solidFill>
              </a:rPr>
              <a:t>HAND SCULPTING</a:t>
            </a:r>
          </a:p>
        </p:txBody>
      </p:sp>
      <p:sp>
        <p:nvSpPr>
          <p:cNvPr id="8213" name="Text Box 33"/>
          <p:cNvSpPr txBox="1">
            <a:spLocks noChangeArrowheads="1"/>
          </p:cNvSpPr>
          <p:nvPr/>
        </p:nvSpPr>
        <p:spPr bwMode="auto">
          <a:xfrm>
            <a:off x="320675" y="1389063"/>
            <a:ext cx="9726613"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100">
                <a:solidFill>
                  <a:schemeClr val="tx1"/>
                </a:solidFill>
                <a:latin typeface="Century Gothic" pitchFamily="34" charset="0"/>
                <a:ea typeface="MS PGothic" pitchFamily="34" charset="-128"/>
              </a:defRPr>
            </a:lvl1pPr>
            <a:lvl2pPr marL="742950" indent="-285750" eaLnBrk="0" hangingPunct="0">
              <a:defRPr sz="2100">
                <a:solidFill>
                  <a:schemeClr val="tx1"/>
                </a:solidFill>
                <a:latin typeface="Century Gothic" pitchFamily="34" charset="0"/>
                <a:ea typeface="MS PGothic" pitchFamily="34" charset="-128"/>
              </a:defRPr>
            </a:lvl2pPr>
            <a:lvl3pPr marL="1143000" indent="-228600" eaLnBrk="0" hangingPunct="0">
              <a:defRPr sz="2100">
                <a:solidFill>
                  <a:schemeClr val="tx1"/>
                </a:solidFill>
                <a:latin typeface="Century Gothic" pitchFamily="34" charset="0"/>
                <a:ea typeface="MS PGothic" pitchFamily="34" charset="-128"/>
              </a:defRPr>
            </a:lvl3pPr>
            <a:lvl4pPr marL="1600200" indent="-228600" eaLnBrk="0" hangingPunct="0">
              <a:defRPr sz="2100">
                <a:solidFill>
                  <a:schemeClr val="tx1"/>
                </a:solidFill>
                <a:latin typeface="Century Gothic" pitchFamily="34" charset="0"/>
                <a:ea typeface="MS PGothic" pitchFamily="34" charset="-128"/>
              </a:defRPr>
            </a:lvl4pPr>
            <a:lvl5pPr marL="2057400" indent="-228600" eaLnBrk="0" hangingPunct="0">
              <a:defRPr sz="21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spcBef>
                <a:spcPct val="50000"/>
              </a:spcBef>
            </a:pPr>
            <a:r>
              <a:rPr lang="en-US" altLang="fr-FR" sz="1600" dirty="0">
                <a:solidFill>
                  <a:srgbClr val="FFFFFF"/>
                </a:solidFill>
              </a:rPr>
              <a:t>Re-PLASTY AGE RECOVERY </a:t>
            </a:r>
            <a:r>
              <a:rPr lang="en-US" altLang="fr-FR" sz="1600" dirty="0" smtClean="0">
                <a:solidFill>
                  <a:srgbClr val="FFFFFF"/>
                </a:solidFill>
              </a:rPr>
              <a:t>/ </a:t>
            </a:r>
            <a:r>
              <a:rPr lang="en-US" altLang="fr-FR" sz="1600" dirty="0">
                <a:solidFill>
                  <a:srgbClr val="FFFFFF"/>
                </a:solidFill>
              </a:rPr>
              <a:t>30 minutes protocol only </a:t>
            </a:r>
          </a:p>
          <a:p>
            <a:pPr eaLnBrk="1" hangingPunct="1">
              <a:spcBef>
                <a:spcPct val="50000"/>
              </a:spcBef>
            </a:pPr>
            <a:endParaRPr lang="en-US" altLang="fr-FR" sz="1600" dirty="0">
              <a:solidFill>
                <a:srgbClr val="FFFFFF"/>
              </a:solidFill>
            </a:endParaRPr>
          </a:p>
        </p:txBody>
      </p:sp>
      <p:pic>
        <p:nvPicPr>
          <p:cNvPr id="8214" name="Picture 83"/>
          <p:cNvPicPr>
            <a:picLocks noChangeAspect="1" noChangeArrowheads="1"/>
          </p:cNvPicPr>
          <p:nvPr/>
        </p:nvPicPr>
        <p:blipFill>
          <a:blip r:embed="rId8" cstate="email">
            <a:extLst>
              <a:ext uri="{28A0092B-C50C-407E-A947-70E740481C1C}">
                <a14:useLocalDpi xmlns:a14="http://schemas.microsoft.com/office/drawing/2010/main" val="0"/>
              </a:ext>
            </a:extLst>
          </a:blip>
          <a:srcRect l="9644" t="15198" r="12170" b="9671"/>
          <a:stretch>
            <a:fillRect/>
          </a:stretch>
        </p:blipFill>
        <p:spPr bwMode="auto">
          <a:xfrm>
            <a:off x="8818306" y="235134"/>
            <a:ext cx="903287" cy="1008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 name="Picture 6"/>
          <p:cNvPicPr>
            <a:picLocks noChangeAspect="1" noChangeArrowheads="1"/>
          </p:cNvPicPr>
          <p:nvPr/>
        </p:nvPicPr>
        <p:blipFill>
          <a:blip r:embed="rId9" cstate="email">
            <a:lum bright="-12000" contrast="30000"/>
            <a:extLst>
              <a:ext uri="{28A0092B-C50C-407E-A947-70E740481C1C}">
                <a14:useLocalDpi xmlns:a14="http://schemas.microsoft.com/office/drawing/2010/main" val="0"/>
              </a:ext>
            </a:extLst>
          </a:blip>
          <a:srcRect/>
          <a:stretch>
            <a:fillRect/>
          </a:stretch>
        </p:blipFill>
        <p:spPr bwMode="auto">
          <a:xfrm>
            <a:off x="9679390" y="84406"/>
            <a:ext cx="1077016" cy="1250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 name="Picture 3" descr="30min"/>
          <p:cNvPicPr>
            <a:picLocks noChangeAspect="1" noChangeArrowheads="1"/>
          </p:cNvPicPr>
          <p:nvPr/>
        </p:nvPicPr>
        <p:blipFill>
          <a:blip r:embed="rId10" cstate="email">
            <a:extLst>
              <a:ext uri="{28A0092B-C50C-407E-A947-70E740481C1C}">
                <a14:useLocalDpi xmlns:a14="http://schemas.microsoft.com/office/drawing/2010/main" val="0"/>
              </a:ext>
            </a:extLst>
          </a:blip>
          <a:srcRect/>
          <a:stretch>
            <a:fillRect/>
          </a:stretch>
        </p:blipFill>
        <p:spPr bwMode="auto">
          <a:xfrm>
            <a:off x="10102893" y="1946275"/>
            <a:ext cx="119063" cy="12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 name="Picture 3" descr="30min"/>
          <p:cNvPicPr>
            <a:picLocks noChangeAspect="1" noChangeArrowheads="1"/>
          </p:cNvPicPr>
          <p:nvPr/>
        </p:nvPicPr>
        <p:blipFill>
          <a:blip r:embed="rId10" cstate="email">
            <a:extLst>
              <a:ext uri="{28A0092B-C50C-407E-A947-70E740481C1C}">
                <a14:useLocalDpi xmlns:a14="http://schemas.microsoft.com/office/drawing/2010/main" val="0"/>
              </a:ext>
            </a:extLst>
          </a:blip>
          <a:srcRect/>
          <a:stretch>
            <a:fillRect/>
          </a:stretch>
        </p:blipFill>
        <p:spPr bwMode="auto">
          <a:xfrm>
            <a:off x="6727074" y="1946275"/>
            <a:ext cx="119063" cy="12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 name="Picture 3" descr="30min"/>
          <p:cNvPicPr>
            <a:picLocks noChangeAspect="1" noChangeArrowheads="1"/>
          </p:cNvPicPr>
          <p:nvPr/>
        </p:nvPicPr>
        <p:blipFill>
          <a:blip r:embed="rId10" cstate="email">
            <a:extLst>
              <a:ext uri="{28A0092B-C50C-407E-A947-70E740481C1C}">
                <a14:useLocalDpi xmlns:a14="http://schemas.microsoft.com/office/drawing/2010/main" val="0"/>
              </a:ext>
            </a:extLst>
          </a:blip>
          <a:srcRect/>
          <a:stretch>
            <a:fillRect/>
          </a:stretch>
        </p:blipFill>
        <p:spPr bwMode="auto">
          <a:xfrm>
            <a:off x="3325812" y="1946275"/>
            <a:ext cx="119063" cy="12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 name="Picture 3" descr="30min"/>
          <p:cNvPicPr>
            <a:picLocks noChangeAspect="1" noChangeArrowheads="1"/>
          </p:cNvPicPr>
          <p:nvPr/>
        </p:nvPicPr>
        <p:blipFill>
          <a:blip r:embed="rId10" cstate="email">
            <a:extLst>
              <a:ext uri="{28A0092B-C50C-407E-A947-70E740481C1C}">
                <a14:useLocalDpi xmlns:a14="http://schemas.microsoft.com/office/drawing/2010/main" val="0"/>
              </a:ext>
            </a:extLst>
          </a:blip>
          <a:srcRect/>
          <a:stretch>
            <a:fillRect/>
          </a:stretch>
        </p:blipFill>
        <p:spPr bwMode="auto">
          <a:xfrm>
            <a:off x="3335337" y="4805362"/>
            <a:ext cx="119063" cy="12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 name="Picture 3" descr="30min"/>
          <p:cNvPicPr>
            <a:picLocks noChangeAspect="1" noChangeArrowheads="1"/>
          </p:cNvPicPr>
          <p:nvPr/>
        </p:nvPicPr>
        <p:blipFill>
          <a:blip r:embed="rId10" cstate="email">
            <a:extLst>
              <a:ext uri="{28A0092B-C50C-407E-A947-70E740481C1C}">
                <a14:useLocalDpi xmlns:a14="http://schemas.microsoft.com/office/drawing/2010/main" val="0"/>
              </a:ext>
            </a:extLst>
          </a:blip>
          <a:srcRect/>
          <a:stretch>
            <a:fillRect/>
          </a:stretch>
        </p:blipFill>
        <p:spPr bwMode="auto">
          <a:xfrm>
            <a:off x="3487737" y="4957762"/>
            <a:ext cx="119063" cy="12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 name="Picture 3" descr="30min"/>
          <p:cNvPicPr>
            <a:picLocks noChangeAspect="1" noChangeArrowheads="1"/>
          </p:cNvPicPr>
          <p:nvPr/>
        </p:nvPicPr>
        <p:blipFill>
          <a:blip r:embed="rId10" cstate="email">
            <a:extLst>
              <a:ext uri="{28A0092B-C50C-407E-A947-70E740481C1C}">
                <a14:useLocalDpi xmlns:a14="http://schemas.microsoft.com/office/drawing/2010/main" val="0"/>
              </a:ext>
            </a:extLst>
          </a:blip>
          <a:srcRect/>
          <a:stretch>
            <a:fillRect/>
          </a:stretch>
        </p:blipFill>
        <p:spPr bwMode="auto">
          <a:xfrm>
            <a:off x="6727073" y="4805362"/>
            <a:ext cx="119063" cy="12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 name="Picture 3" descr="30min"/>
          <p:cNvPicPr>
            <a:picLocks noChangeAspect="1" noChangeArrowheads="1"/>
          </p:cNvPicPr>
          <p:nvPr/>
        </p:nvPicPr>
        <p:blipFill>
          <a:blip r:embed="rId10" cstate="email">
            <a:extLst>
              <a:ext uri="{28A0092B-C50C-407E-A947-70E740481C1C}">
                <a14:useLocalDpi xmlns:a14="http://schemas.microsoft.com/office/drawing/2010/main" val="0"/>
              </a:ext>
            </a:extLst>
          </a:blip>
          <a:srcRect/>
          <a:stretch>
            <a:fillRect/>
          </a:stretch>
        </p:blipFill>
        <p:spPr bwMode="auto">
          <a:xfrm>
            <a:off x="10098835" y="4805362"/>
            <a:ext cx="119063" cy="12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9881818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Rectangle 23"/>
          <p:cNvSpPr>
            <a:spLocks noChangeArrowheads="1"/>
          </p:cNvSpPr>
          <p:nvPr/>
        </p:nvSpPr>
        <p:spPr bwMode="auto">
          <a:xfrm>
            <a:off x="4227513" y="349250"/>
            <a:ext cx="5784850" cy="7525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398">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0000" tIns="45000" rIns="90000" bIns="45000">
            <a:spAutoFit/>
          </a:bodyPr>
          <a:lstStyle/>
          <a:p>
            <a:pPr defTabSz="449263">
              <a:spcBef>
                <a:spcPts val="900"/>
              </a:spcBef>
              <a:buClr>
                <a:srgbClr val="000000"/>
              </a:buClr>
              <a:buSzPct val="100000"/>
              <a:buFont typeface="Times New Roman" charset="0"/>
              <a:buNone/>
              <a:tabLst>
                <a:tab pos="723900" algn="l"/>
                <a:tab pos="1447800" algn="l"/>
                <a:tab pos="2171700" algn="l"/>
                <a:tab pos="2895600" algn="l"/>
                <a:tab pos="3619500" algn="l"/>
                <a:tab pos="4343400" algn="l"/>
                <a:tab pos="5067300" algn="l"/>
              </a:tabLst>
            </a:pPr>
            <a:r>
              <a:rPr lang="en-US" sz="2800" b="0" i="0" dirty="0" smtClean="0">
                <a:solidFill>
                  <a:srgbClr val="B5A692"/>
                </a:solidFill>
              </a:rPr>
              <a:t>STEP 2 SERUM</a:t>
            </a:r>
            <a:r>
              <a:rPr lang="en-US" sz="2100" b="0" i="0" dirty="0" smtClean="0">
                <a:solidFill>
                  <a:srgbClr val="B5A692"/>
                </a:solidFill>
                <a:latin typeface="Arial" pitchFamily="18" charset="0"/>
              </a:rPr>
              <a:t> </a:t>
            </a:r>
            <a:r>
              <a:rPr lang="en-US" sz="3200" dirty="0" smtClean="0">
                <a:solidFill>
                  <a:srgbClr val="B5A692"/>
                </a:solidFill>
              </a:rPr>
              <a:t/>
            </a:r>
            <a:br>
              <a:rPr lang="en-US" sz="3200" dirty="0" smtClean="0">
                <a:solidFill>
                  <a:srgbClr val="B5A692"/>
                </a:solidFill>
              </a:rPr>
            </a:br>
            <a:r>
              <a:rPr lang="en-US" sz="1500" dirty="0">
                <a:solidFill>
                  <a:srgbClr val="B5A692"/>
                </a:solidFill>
              </a:rPr>
              <a:t>RADICAL </a:t>
            </a:r>
            <a:r>
              <a:rPr lang="en-US" sz="1500" dirty="0" smtClean="0">
                <a:solidFill>
                  <a:srgbClr val="B5A692"/>
                </a:solidFill>
              </a:rPr>
              <a:t>PROFILE </a:t>
            </a:r>
            <a:r>
              <a:rPr lang="en-US" sz="1500" dirty="0">
                <a:solidFill>
                  <a:srgbClr val="B5A692"/>
                </a:solidFill>
              </a:rPr>
              <a:t>=  </a:t>
            </a:r>
            <a:r>
              <a:rPr lang="en-US" sz="1500" dirty="0" smtClean="0">
                <a:solidFill>
                  <a:srgbClr val="B5A692"/>
                </a:solidFill>
              </a:rPr>
              <a:t>3.1.1(SUBSTANCE) </a:t>
            </a:r>
            <a:endParaRPr lang="en-US" sz="1500" b="0" i="0" dirty="0" smtClean="0">
              <a:solidFill>
                <a:srgbClr val="B5A692"/>
              </a:solidFill>
            </a:endParaRPr>
          </a:p>
        </p:txBody>
      </p:sp>
      <p:sp>
        <p:nvSpPr>
          <p:cNvPr id="126" name="Text Box 33"/>
          <p:cNvSpPr txBox="1">
            <a:spLocks noChangeArrowheads="1"/>
          </p:cNvSpPr>
          <p:nvPr/>
        </p:nvSpPr>
        <p:spPr bwMode="auto">
          <a:xfrm>
            <a:off x="312738" y="1879600"/>
            <a:ext cx="3024187"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lvl1pPr eaLnBrk="0" hangingPunct="0">
              <a:defRPr sz="2100">
                <a:solidFill>
                  <a:schemeClr val="tx1"/>
                </a:solidFill>
                <a:latin typeface="Century Gothic" charset="0"/>
                <a:ea typeface="MS PGothic" charset="0"/>
                <a:cs typeface="MS PGothic" charset="0"/>
              </a:defRPr>
            </a:lvl1pPr>
            <a:lvl2pPr marL="742950" indent="-285750" eaLnBrk="0" hangingPunct="0">
              <a:defRPr sz="2100">
                <a:solidFill>
                  <a:schemeClr val="tx1"/>
                </a:solidFill>
                <a:latin typeface="Century Gothic" charset="0"/>
                <a:ea typeface="MS PGothic" charset="0"/>
                <a:cs typeface="MS PGothic" charset="0"/>
              </a:defRPr>
            </a:lvl2pPr>
            <a:lvl3pPr marL="1143000" indent="-228600" eaLnBrk="0" hangingPunct="0">
              <a:defRPr sz="2100">
                <a:solidFill>
                  <a:schemeClr val="tx1"/>
                </a:solidFill>
                <a:latin typeface="Century Gothic" charset="0"/>
                <a:ea typeface="MS PGothic" charset="0"/>
                <a:cs typeface="MS PGothic" charset="0"/>
              </a:defRPr>
            </a:lvl3pPr>
            <a:lvl4pPr marL="1600200" indent="-228600" eaLnBrk="0" hangingPunct="0">
              <a:defRPr sz="2100">
                <a:solidFill>
                  <a:schemeClr val="tx1"/>
                </a:solidFill>
                <a:latin typeface="Century Gothic" charset="0"/>
                <a:ea typeface="MS PGothic" charset="0"/>
                <a:cs typeface="MS PGothic" charset="0"/>
              </a:defRPr>
            </a:lvl4pPr>
            <a:lvl5pPr marL="2057400" indent="-228600" eaLnBrk="0" hangingPunct="0">
              <a:defRPr sz="2100">
                <a:solidFill>
                  <a:schemeClr val="tx1"/>
                </a:solidFill>
                <a:latin typeface="Century Gothic" charset="0"/>
                <a:ea typeface="MS PGothic" charset="0"/>
                <a:cs typeface="MS PGothic" charset="0"/>
              </a:defRPr>
            </a:lvl5pPr>
            <a:lvl6pPr marL="25146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6pPr>
            <a:lvl7pPr marL="29718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7pPr>
            <a:lvl8pPr marL="34290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8pPr>
            <a:lvl9pPr marL="38862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9pPr>
          </a:lstStyle>
          <a:p>
            <a:pPr algn="ctr" eaLnBrk="1" hangingPunct="1">
              <a:spcBef>
                <a:spcPct val="50000"/>
              </a:spcBef>
              <a:defRPr/>
            </a:pPr>
            <a:r>
              <a:rPr lang="en-US" sz="1200" dirty="0" smtClean="0">
                <a:solidFill>
                  <a:srgbClr val="FFFFFF"/>
                </a:solidFill>
              </a:rPr>
              <a:t>1. FACE</a:t>
            </a:r>
          </a:p>
        </p:txBody>
      </p:sp>
      <p:grpSp>
        <p:nvGrpSpPr>
          <p:cNvPr id="127" name="Grouper 32"/>
          <p:cNvGrpSpPr>
            <a:grpSpLocks/>
          </p:cNvGrpSpPr>
          <p:nvPr/>
        </p:nvGrpSpPr>
        <p:grpSpPr bwMode="auto">
          <a:xfrm>
            <a:off x="1063625" y="2165350"/>
            <a:ext cx="1404938" cy="1836738"/>
            <a:chOff x="179512" y="1556792"/>
            <a:chExt cx="1404937" cy="1836738"/>
          </a:xfrm>
        </p:grpSpPr>
        <p:grpSp>
          <p:nvGrpSpPr>
            <p:cNvPr id="128" name="Grouper 33"/>
            <p:cNvGrpSpPr>
              <a:grpSpLocks/>
            </p:cNvGrpSpPr>
            <p:nvPr/>
          </p:nvGrpSpPr>
          <p:grpSpPr bwMode="auto">
            <a:xfrm>
              <a:off x="179512" y="1556792"/>
              <a:ext cx="1404937" cy="1836738"/>
              <a:chOff x="179512" y="1556792"/>
              <a:chExt cx="1404937" cy="1836738"/>
            </a:xfrm>
          </p:grpSpPr>
          <p:pic>
            <p:nvPicPr>
              <p:cNvPr id="132" name="Picture 19"/>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79512" y="1556792"/>
                <a:ext cx="1404937" cy="1836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4" name="Flèche courbée vers le haut 43"/>
              <p:cNvSpPr>
                <a:spLocks noChangeArrowheads="1"/>
              </p:cNvSpPr>
              <p:nvPr/>
            </p:nvSpPr>
            <p:spPr bwMode="auto">
              <a:xfrm rot="19292556">
                <a:off x="801812" y="2915692"/>
                <a:ext cx="684213" cy="142875"/>
              </a:xfrm>
              <a:prstGeom prst="curvedUpArrow">
                <a:avLst>
                  <a:gd name="adj1" fmla="val 25000"/>
                  <a:gd name="adj2" fmla="val 50000"/>
                  <a:gd name="adj3" fmla="val 25000"/>
                </a:avLst>
              </a:pr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79" fontAlgn="auto">
                  <a:spcBef>
                    <a:spcPts val="0"/>
                  </a:spcBef>
                  <a:spcAft>
                    <a:spcPts val="0"/>
                  </a:spcAft>
                  <a:defRPr/>
                </a:pPr>
                <a:endParaRPr lang="fr-FR" sz="1800" kern="0">
                  <a:solidFill>
                    <a:sysClr val="windowText" lastClr="000000"/>
                  </a:solidFill>
                  <a:latin typeface="Century Gothic" charset="0"/>
                  <a:ea typeface="MS PGothic" charset="0"/>
                  <a:cs typeface="MS PGothic" charset="0"/>
                </a:endParaRPr>
              </a:p>
            </p:txBody>
          </p:sp>
          <p:sp>
            <p:nvSpPr>
              <p:cNvPr id="136" name="Flèche courbée vers le haut 135"/>
              <p:cNvSpPr>
                <a:spLocks noChangeArrowheads="1"/>
              </p:cNvSpPr>
              <p:nvPr/>
            </p:nvSpPr>
            <p:spPr bwMode="auto">
              <a:xfrm rot="644391" flipV="1">
                <a:off x="768475" y="1918742"/>
                <a:ext cx="655637" cy="144463"/>
              </a:xfrm>
              <a:prstGeom prst="curvedUpArrow">
                <a:avLst>
                  <a:gd name="adj1" fmla="val 25000"/>
                  <a:gd name="adj2" fmla="val 50000"/>
                  <a:gd name="adj3" fmla="val 25000"/>
                </a:avLst>
              </a:pr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79" fontAlgn="auto">
                  <a:spcBef>
                    <a:spcPts val="0"/>
                  </a:spcBef>
                  <a:spcAft>
                    <a:spcPts val="0"/>
                  </a:spcAft>
                  <a:defRPr/>
                </a:pPr>
                <a:endParaRPr lang="fr-FR" sz="1800" kern="0">
                  <a:solidFill>
                    <a:sysClr val="windowText" lastClr="000000"/>
                  </a:solidFill>
                  <a:latin typeface="Century Gothic" charset="0"/>
                  <a:ea typeface="MS PGothic" charset="0"/>
                  <a:cs typeface="MS PGothic" charset="0"/>
                </a:endParaRPr>
              </a:p>
            </p:txBody>
          </p:sp>
          <p:sp>
            <p:nvSpPr>
              <p:cNvPr id="137" name="Flèche courbée vers le haut 136"/>
              <p:cNvSpPr>
                <a:spLocks noChangeArrowheads="1"/>
              </p:cNvSpPr>
              <p:nvPr/>
            </p:nvSpPr>
            <p:spPr bwMode="auto">
              <a:xfrm rot="644391" flipV="1">
                <a:off x="835150" y="2145755"/>
                <a:ext cx="655637" cy="142875"/>
              </a:xfrm>
              <a:prstGeom prst="curvedUpArrow">
                <a:avLst>
                  <a:gd name="adj1" fmla="val 25000"/>
                  <a:gd name="adj2" fmla="val 50000"/>
                  <a:gd name="adj3" fmla="val 25000"/>
                </a:avLst>
              </a:pr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79" fontAlgn="auto">
                  <a:spcBef>
                    <a:spcPts val="0"/>
                  </a:spcBef>
                  <a:spcAft>
                    <a:spcPts val="0"/>
                  </a:spcAft>
                  <a:defRPr/>
                </a:pPr>
                <a:endParaRPr lang="fr-FR" sz="1800" kern="0">
                  <a:solidFill>
                    <a:sysClr val="windowText" lastClr="000000"/>
                  </a:solidFill>
                  <a:latin typeface="Century Gothic" charset="0"/>
                  <a:ea typeface="MS PGothic" charset="0"/>
                  <a:cs typeface="MS PGothic" charset="0"/>
                </a:endParaRPr>
              </a:p>
            </p:txBody>
          </p:sp>
          <p:sp>
            <p:nvSpPr>
              <p:cNvPr id="138" name="Flèche courbée vers le haut 43"/>
              <p:cNvSpPr>
                <a:spLocks noChangeArrowheads="1"/>
              </p:cNvSpPr>
              <p:nvPr/>
            </p:nvSpPr>
            <p:spPr bwMode="auto">
              <a:xfrm rot="19292556">
                <a:off x="870075" y="2617242"/>
                <a:ext cx="684212" cy="144463"/>
              </a:xfrm>
              <a:prstGeom prst="curvedUpArrow">
                <a:avLst>
                  <a:gd name="adj1" fmla="val 25000"/>
                  <a:gd name="adj2" fmla="val 50000"/>
                  <a:gd name="adj3" fmla="val 25000"/>
                </a:avLst>
              </a:pr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79" fontAlgn="auto">
                  <a:spcBef>
                    <a:spcPts val="0"/>
                  </a:spcBef>
                  <a:spcAft>
                    <a:spcPts val="0"/>
                  </a:spcAft>
                  <a:defRPr/>
                </a:pPr>
                <a:endParaRPr lang="fr-FR" sz="1800" kern="0">
                  <a:solidFill>
                    <a:sysClr val="windowText" lastClr="000000"/>
                  </a:solidFill>
                  <a:latin typeface="Century Gothic" charset="0"/>
                  <a:ea typeface="MS PGothic" charset="0"/>
                  <a:cs typeface="MS PGothic" charset="0"/>
                </a:endParaRPr>
              </a:p>
            </p:txBody>
          </p:sp>
          <p:sp>
            <p:nvSpPr>
              <p:cNvPr id="139" name="Flèche courbée vers le haut 43"/>
              <p:cNvSpPr>
                <a:spLocks noChangeArrowheads="1"/>
              </p:cNvSpPr>
              <p:nvPr/>
            </p:nvSpPr>
            <p:spPr bwMode="auto">
              <a:xfrm rot="19292556">
                <a:off x="1012949" y="2507705"/>
                <a:ext cx="468312" cy="142875"/>
              </a:xfrm>
              <a:prstGeom prst="curvedUpArrow">
                <a:avLst>
                  <a:gd name="adj1" fmla="val 25000"/>
                  <a:gd name="adj2" fmla="val 50000"/>
                  <a:gd name="adj3" fmla="val 25000"/>
                </a:avLst>
              </a:pr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79" fontAlgn="auto">
                  <a:spcBef>
                    <a:spcPts val="0"/>
                  </a:spcBef>
                  <a:spcAft>
                    <a:spcPts val="0"/>
                  </a:spcAft>
                  <a:defRPr/>
                </a:pPr>
                <a:endParaRPr lang="fr-FR" sz="1800" kern="0">
                  <a:solidFill>
                    <a:sysClr val="windowText" lastClr="000000"/>
                  </a:solidFill>
                  <a:latin typeface="Century Gothic" charset="0"/>
                  <a:ea typeface="MS PGothic" charset="0"/>
                  <a:cs typeface="MS PGothic" charset="0"/>
                </a:endParaRPr>
              </a:p>
            </p:txBody>
          </p:sp>
        </p:grpSp>
        <p:sp>
          <p:nvSpPr>
            <p:cNvPr id="129" name="Flèche courbée vers le haut 43"/>
            <p:cNvSpPr>
              <a:spLocks noChangeArrowheads="1"/>
            </p:cNvSpPr>
            <p:nvPr/>
          </p:nvSpPr>
          <p:spPr bwMode="auto">
            <a:xfrm rot="19755415">
              <a:off x="898649" y="3226842"/>
              <a:ext cx="396875" cy="107950"/>
            </a:xfrm>
            <a:prstGeom prst="curvedUpArrow">
              <a:avLst>
                <a:gd name="adj1" fmla="val 25000"/>
                <a:gd name="adj2" fmla="val 50000"/>
                <a:gd name="adj3" fmla="val 25000"/>
              </a:avLst>
            </a:pr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79" fontAlgn="auto">
                <a:spcBef>
                  <a:spcPts val="0"/>
                </a:spcBef>
                <a:spcAft>
                  <a:spcPts val="0"/>
                </a:spcAft>
                <a:defRPr/>
              </a:pPr>
              <a:endParaRPr lang="fr-FR" sz="1800" kern="0">
                <a:solidFill>
                  <a:sysClr val="windowText" lastClr="000000"/>
                </a:solidFill>
                <a:latin typeface="Century Gothic" charset="0"/>
                <a:ea typeface="MS PGothic" charset="0"/>
                <a:cs typeface="MS PGothic" charset="0"/>
              </a:endParaRPr>
            </a:p>
          </p:txBody>
        </p:sp>
      </p:grpSp>
      <p:sp>
        <p:nvSpPr>
          <p:cNvPr id="140" name="Text Box 33"/>
          <p:cNvSpPr txBox="1">
            <a:spLocks noChangeArrowheads="1"/>
          </p:cNvSpPr>
          <p:nvPr/>
        </p:nvSpPr>
        <p:spPr bwMode="auto">
          <a:xfrm>
            <a:off x="-28575" y="1404938"/>
            <a:ext cx="10528300" cy="2400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lvl1pPr eaLnBrk="0" hangingPunct="0">
              <a:defRPr sz="2100">
                <a:solidFill>
                  <a:schemeClr val="tx1"/>
                </a:solidFill>
                <a:latin typeface="Century Gothic" charset="0"/>
                <a:ea typeface="MS PGothic" charset="0"/>
                <a:cs typeface="MS PGothic" charset="0"/>
              </a:defRPr>
            </a:lvl1pPr>
            <a:lvl2pPr marL="742950" indent="-285750" eaLnBrk="0" hangingPunct="0">
              <a:defRPr sz="2100">
                <a:solidFill>
                  <a:schemeClr val="tx1"/>
                </a:solidFill>
                <a:latin typeface="Century Gothic" charset="0"/>
                <a:ea typeface="MS PGothic" charset="0"/>
                <a:cs typeface="MS PGothic" charset="0"/>
              </a:defRPr>
            </a:lvl2pPr>
            <a:lvl3pPr marL="1143000" indent="-228600" eaLnBrk="0" hangingPunct="0">
              <a:defRPr sz="2100">
                <a:solidFill>
                  <a:schemeClr val="tx1"/>
                </a:solidFill>
                <a:latin typeface="Century Gothic" charset="0"/>
                <a:ea typeface="MS PGothic" charset="0"/>
                <a:cs typeface="MS PGothic" charset="0"/>
              </a:defRPr>
            </a:lvl3pPr>
            <a:lvl4pPr marL="1600200" indent="-228600" eaLnBrk="0" hangingPunct="0">
              <a:defRPr sz="2100">
                <a:solidFill>
                  <a:schemeClr val="tx1"/>
                </a:solidFill>
                <a:latin typeface="Century Gothic" charset="0"/>
                <a:ea typeface="MS PGothic" charset="0"/>
                <a:cs typeface="MS PGothic" charset="0"/>
              </a:defRPr>
            </a:lvl4pPr>
            <a:lvl5pPr marL="2057400" indent="-228600" eaLnBrk="0" hangingPunct="0">
              <a:defRPr sz="2100">
                <a:solidFill>
                  <a:schemeClr val="tx1"/>
                </a:solidFill>
                <a:latin typeface="Century Gothic" charset="0"/>
                <a:ea typeface="MS PGothic" charset="0"/>
                <a:cs typeface="MS PGothic" charset="0"/>
              </a:defRPr>
            </a:lvl5pPr>
            <a:lvl6pPr marL="25146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6pPr>
            <a:lvl7pPr marL="29718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7pPr>
            <a:lvl8pPr marL="34290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8pPr>
            <a:lvl9pPr marL="38862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9pPr>
          </a:lstStyle>
          <a:p>
            <a:pPr eaLnBrk="1" hangingPunct="1">
              <a:lnSpc>
                <a:spcPct val="60000"/>
              </a:lnSpc>
              <a:spcBef>
                <a:spcPct val="50000"/>
              </a:spcBef>
              <a:defRPr/>
            </a:pPr>
            <a:r>
              <a:rPr lang="en-US" sz="1600" dirty="0" smtClean="0">
                <a:solidFill>
                  <a:srgbClr val="FFFFFF"/>
                </a:solidFill>
              </a:rPr>
              <a:t>Re-PLASTY PRESCRIPTION RADICAL PROFILE = 2 or 3 x each gesture</a:t>
            </a:r>
          </a:p>
        </p:txBody>
      </p:sp>
      <p:grpSp>
        <p:nvGrpSpPr>
          <p:cNvPr id="141" name="Group 72"/>
          <p:cNvGrpSpPr>
            <a:grpSpLocks/>
          </p:cNvGrpSpPr>
          <p:nvPr/>
        </p:nvGrpSpPr>
        <p:grpSpPr bwMode="auto">
          <a:xfrm>
            <a:off x="2490788" y="1908175"/>
            <a:ext cx="768350" cy="215900"/>
            <a:chOff x="1811" y="3021"/>
            <a:chExt cx="484" cy="136"/>
          </a:xfrm>
        </p:grpSpPr>
        <p:grpSp>
          <p:nvGrpSpPr>
            <p:cNvPr id="142" name="Group 73"/>
            <p:cNvGrpSpPr>
              <a:grpSpLocks/>
            </p:cNvGrpSpPr>
            <p:nvPr/>
          </p:nvGrpSpPr>
          <p:grpSpPr bwMode="auto">
            <a:xfrm>
              <a:off x="1811" y="3021"/>
              <a:ext cx="277" cy="135"/>
              <a:chOff x="1811" y="3021"/>
              <a:chExt cx="277" cy="135"/>
            </a:xfrm>
          </p:grpSpPr>
          <p:sp>
            <p:nvSpPr>
              <p:cNvPr id="146" name="Text Box 50"/>
              <p:cNvSpPr txBox="1">
                <a:spLocks noChangeArrowheads="1"/>
              </p:cNvSpPr>
              <p:nvPr/>
            </p:nvSpPr>
            <p:spPr bwMode="auto">
              <a:xfrm>
                <a:off x="1845" y="3021"/>
                <a:ext cx="243" cy="135"/>
              </a:xfrm>
              <a:prstGeom prst="rect">
                <a:avLst/>
              </a:prstGeom>
              <a:noFill/>
              <a:ln>
                <a:noFill/>
              </a:ln>
              <a:effectLst/>
              <a:extLst/>
            </p:spPr>
            <p:txBody>
              <a:bodyPr>
                <a:spAutoFit/>
              </a:bodyPr>
              <a:lstStyle>
                <a:lvl1pPr eaLnBrk="0" hangingPunct="0">
                  <a:defRPr sz="2100">
                    <a:solidFill>
                      <a:schemeClr val="tx1"/>
                    </a:solidFill>
                    <a:latin typeface="Century Gothic" pitchFamily="34" charset="0"/>
                    <a:ea typeface="MS PGothic" pitchFamily="34" charset="-128"/>
                  </a:defRPr>
                </a:lvl1pPr>
                <a:lvl2pPr marL="742950" indent="-285750" eaLnBrk="0" hangingPunct="0">
                  <a:defRPr sz="2100">
                    <a:solidFill>
                      <a:schemeClr val="tx1"/>
                    </a:solidFill>
                    <a:latin typeface="Century Gothic" pitchFamily="34" charset="0"/>
                    <a:ea typeface="MS PGothic" pitchFamily="34" charset="-128"/>
                  </a:defRPr>
                </a:lvl2pPr>
                <a:lvl3pPr marL="1143000" indent="-228600" eaLnBrk="0" hangingPunct="0">
                  <a:defRPr sz="2100">
                    <a:solidFill>
                      <a:schemeClr val="tx1"/>
                    </a:solidFill>
                    <a:latin typeface="Century Gothic" pitchFamily="34" charset="0"/>
                    <a:ea typeface="MS PGothic" pitchFamily="34" charset="-128"/>
                  </a:defRPr>
                </a:lvl3pPr>
                <a:lvl4pPr marL="1600200" indent="-228600" eaLnBrk="0" hangingPunct="0">
                  <a:defRPr sz="2100">
                    <a:solidFill>
                      <a:schemeClr val="tx1"/>
                    </a:solidFill>
                    <a:latin typeface="Century Gothic" pitchFamily="34" charset="0"/>
                    <a:ea typeface="MS PGothic" pitchFamily="34" charset="-128"/>
                  </a:defRPr>
                </a:lvl4pPr>
                <a:lvl5pPr marL="2057400" indent="-228600" eaLnBrk="0" hangingPunct="0">
                  <a:defRPr sz="21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r>
                  <a:rPr lang="fr-FR" altLang="fr-FR" sz="800">
                    <a:solidFill>
                      <a:schemeClr val="bg1"/>
                    </a:solidFill>
                    <a:effectLst>
                      <a:outerShdw blurRad="38100" dist="38100" dir="2700000" algn="tl">
                        <a:srgbClr val="000000"/>
                      </a:outerShdw>
                    </a:effectLst>
                  </a:rPr>
                  <a:t>2x</a:t>
                </a:r>
              </a:p>
            </p:txBody>
          </p:sp>
          <p:pic>
            <p:nvPicPr>
              <p:cNvPr id="147" name="Picture 2" descr="15min"/>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811" y="3049"/>
                <a:ext cx="75"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43" name="Group 76"/>
            <p:cNvGrpSpPr>
              <a:grpSpLocks/>
            </p:cNvGrpSpPr>
            <p:nvPr/>
          </p:nvGrpSpPr>
          <p:grpSpPr bwMode="auto">
            <a:xfrm>
              <a:off x="2018" y="3022"/>
              <a:ext cx="277" cy="135"/>
              <a:chOff x="2018" y="3022"/>
              <a:chExt cx="277" cy="135"/>
            </a:xfrm>
          </p:grpSpPr>
          <p:pic>
            <p:nvPicPr>
              <p:cNvPr id="144" name="Picture 3" descr="30min"/>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2018" y="3049"/>
                <a:ext cx="75"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5" name="Text Box 50"/>
              <p:cNvSpPr txBox="1">
                <a:spLocks noChangeArrowheads="1"/>
              </p:cNvSpPr>
              <p:nvPr/>
            </p:nvSpPr>
            <p:spPr bwMode="auto">
              <a:xfrm>
                <a:off x="2052" y="3022"/>
                <a:ext cx="243" cy="135"/>
              </a:xfrm>
              <a:prstGeom prst="rect">
                <a:avLst/>
              </a:prstGeom>
              <a:noFill/>
              <a:ln>
                <a:noFill/>
              </a:ln>
              <a:effectLst/>
              <a:extLst/>
            </p:spPr>
            <p:txBody>
              <a:bodyPr>
                <a:spAutoFit/>
              </a:bodyPr>
              <a:lstStyle>
                <a:lvl1pPr eaLnBrk="0" hangingPunct="0">
                  <a:defRPr sz="2100">
                    <a:solidFill>
                      <a:schemeClr val="tx1"/>
                    </a:solidFill>
                    <a:latin typeface="Century Gothic" pitchFamily="34" charset="0"/>
                    <a:ea typeface="MS PGothic" pitchFamily="34" charset="-128"/>
                  </a:defRPr>
                </a:lvl1pPr>
                <a:lvl2pPr marL="742950" indent="-285750" eaLnBrk="0" hangingPunct="0">
                  <a:defRPr sz="2100">
                    <a:solidFill>
                      <a:schemeClr val="tx1"/>
                    </a:solidFill>
                    <a:latin typeface="Century Gothic" pitchFamily="34" charset="0"/>
                    <a:ea typeface="MS PGothic" pitchFamily="34" charset="-128"/>
                  </a:defRPr>
                </a:lvl2pPr>
                <a:lvl3pPr marL="1143000" indent="-228600" eaLnBrk="0" hangingPunct="0">
                  <a:defRPr sz="2100">
                    <a:solidFill>
                      <a:schemeClr val="tx1"/>
                    </a:solidFill>
                    <a:latin typeface="Century Gothic" pitchFamily="34" charset="0"/>
                    <a:ea typeface="MS PGothic" pitchFamily="34" charset="-128"/>
                  </a:defRPr>
                </a:lvl3pPr>
                <a:lvl4pPr marL="1600200" indent="-228600" eaLnBrk="0" hangingPunct="0">
                  <a:defRPr sz="2100">
                    <a:solidFill>
                      <a:schemeClr val="tx1"/>
                    </a:solidFill>
                    <a:latin typeface="Century Gothic" pitchFamily="34" charset="0"/>
                    <a:ea typeface="MS PGothic" pitchFamily="34" charset="-128"/>
                  </a:defRPr>
                </a:lvl4pPr>
                <a:lvl5pPr marL="2057400" indent="-228600" eaLnBrk="0" hangingPunct="0">
                  <a:defRPr sz="21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r>
                  <a:rPr lang="fr-FR" altLang="fr-FR" sz="800">
                    <a:solidFill>
                      <a:schemeClr val="bg1"/>
                    </a:solidFill>
                    <a:effectLst>
                      <a:outerShdw blurRad="38100" dist="38100" dir="2700000" algn="tl">
                        <a:srgbClr val="000000"/>
                      </a:outerShdw>
                    </a:effectLst>
                  </a:rPr>
                  <a:t>3x</a:t>
                </a:r>
              </a:p>
            </p:txBody>
          </p:sp>
        </p:grpSp>
      </p:grpSp>
      <p:sp>
        <p:nvSpPr>
          <p:cNvPr id="148" name="Text Box 33"/>
          <p:cNvSpPr txBox="1">
            <a:spLocks noChangeArrowheads="1"/>
          </p:cNvSpPr>
          <p:nvPr/>
        </p:nvSpPr>
        <p:spPr bwMode="auto">
          <a:xfrm>
            <a:off x="3617913" y="1865313"/>
            <a:ext cx="3024187"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lvl1pPr eaLnBrk="0" hangingPunct="0">
              <a:defRPr sz="2100">
                <a:solidFill>
                  <a:schemeClr val="tx1"/>
                </a:solidFill>
                <a:latin typeface="Century Gothic" charset="0"/>
                <a:ea typeface="MS PGothic" charset="0"/>
                <a:cs typeface="MS PGothic" charset="0"/>
              </a:defRPr>
            </a:lvl1pPr>
            <a:lvl2pPr marL="742950" indent="-285750" eaLnBrk="0" hangingPunct="0">
              <a:defRPr sz="2100">
                <a:solidFill>
                  <a:schemeClr val="tx1"/>
                </a:solidFill>
                <a:latin typeface="Century Gothic" charset="0"/>
                <a:ea typeface="MS PGothic" charset="0"/>
                <a:cs typeface="MS PGothic" charset="0"/>
              </a:defRPr>
            </a:lvl2pPr>
            <a:lvl3pPr marL="1143000" indent="-228600" eaLnBrk="0" hangingPunct="0">
              <a:defRPr sz="2100">
                <a:solidFill>
                  <a:schemeClr val="tx1"/>
                </a:solidFill>
                <a:latin typeface="Century Gothic" charset="0"/>
                <a:ea typeface="MS PGothic" charset="0"/>
                <a:cs typeface="MS PGothic" charset="0"/>
              </a:defRPr>
            </a:lvl3pPr>
            <a:lvl4pPr marL="1600200" indent="-228600" eaLnBrk="0" hangingPunct="0">
              <a:defRPr sz="2100">
                <a:solidFill>
                  <a:schemeClr val="tx1"/>
                </a:solidFill>
                <a:latin typeface="Century Gothic" charset="0"/>
                <a:ea typeface="MS PGothic" charset="0"/>
                <a:cs typeface="MS PGothic" charset="0"/>
              </a:defRPr>
            </a:lvl4pPr>
            <a:lvl5pPr marL="2057400" indent="-228600" eaLnBrk="0" hangingPunct="0">
              <a:defRPr sz="2100">
                <a:solidFill>
                  <a:schemeClr val="tx1"/>
                </a:solidFill>
                <a:latin typeface="Century Gothic" charset="0"/>
                <a:ea typeface="MS PGothic" charset="0"/>
                <a:cs typeface="MS PGothic" charset="0"/>
              </a:defRPr>
            </a:lvl5pPr>
            <a:lvl6pPr marL="25146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6pPr>
            <a:lvl7pPr marL="29718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7pPr>
            <a:lvl8pPr marL="34290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8pPr>
            <a:lvl9pPr marL="38862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9pPr>
          </a:lstStyle>
          <a:p>
            <a:pPr algn="ctr" eaLnBrk="1" hangingPunct="1">
              <a:spcBef>
                <a:spcPct val="50000"/>
              </a:spcBef>
              <a:defRPr/>
            </a:pPr>
            <a:r>
              <a:rPr lang="en-US" sz="1200" dirty="0">
                <a:solidFill>
                  <a:srgbClr val="FFFFFF"/>
                </a:solidFill>
              </a:rPr>
              <a:t>2</a:t>
            </a:r>
            <a:r>
              <a:rPr lang="en-US" sz="1200" dirty="0" smtClean="0">
                <a:solidFill>
                  <a:srgbClr val="FFFFFF"/>
                </a:solidFill>
              </a:rPr>
              <a:t>. FACE</a:t>
            </a:r>
          </a:p>
        </p:txBody>
      </p:sp>
      <p:sp>
        <p:nvSpPr>
          <p:cNvPr id="149" name="Text Box 33"/>
          <p:cNvSpPr txBox="1">
            <a:spLocks noChangeArrowheads="1"/>
          </p:cNvSpPr>
          <p:nvPr/>
        </p:nvSpPr>
        <p:spPr bwMode="auto">
          <a:xfrm>
            <a:off x="7038975" y="1876425"/>
            <a:ext cx="3024188"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lvl1pPr eaLnBrk="0" hangingPunct="0">
              <a:defRPr sz="2100">
                <a:solidFill>
                  <a:schemeClr val="tx1"/>
                </a:solidFill>
                <a:latin typeface="Century Gothic" charset="0"/>
                <a:ea typeface="MS PGothic" charset="0"/>
                <a:cs typeface="MS PGothic" charset="0"/>
              </a:defRPr>
            </a:lvl1pPr>
            <a:lvl2pPr marL="742950" indent="-285750" eaLnBrk="0" hangingPunct="0">
              <a:defRPr sz="2100">
                <a:solidFill>
                  <a:schemeClr val="tx1"/>
                </a:solidFill>
                <a:latin typeface="Century Gothic" charset="0"/>
                <a:ea typeface="MS PGothic" charset="0"/>
                <a:cs typeface="MS PGothic" charset="0"/>
              </a:defRPr>
            </a:lvl2pPr>
            <a:lvl3pPr marL="1143000" indent="-228600" eaLnBrk="0" hangingPunct="0">
              <a:defRPr sz="2100">
                <a:solidFill>
                  <a:schemeClr val="tx1"/>
                </a:solidFill>
                <a:latin typeface="Century Gothic" charset="0"/>
                <a:ea typeface="MS PGothic" charset="0"/>
                <a:cs typeface="MS PGothic" charset="0"/>
              </a:defRPr>
            </a:lvl3pPr>
            <a:lvl4pPr marL="1600200" indent="-228600" eaLnBrk="0" hangingPunct="0">
              <a:defRPr sz="2100">
                <a:solidFill>
                  <a:schemeClr val="tx1"/>
                </a:solidFill>
                <a:latin typeface="Century Gothic" charset="0"/>
                <a:ea typeface="MS PGothic" charset="0"/>
                <a:cs typeface="MS PGothic" charset="0"/>
              </a:defRPr>
            </a:lvl4pPr>
            <a:lvl5pPr marL="2057400" indent="-228600" eaLnBrk="0" hangingPunct="0">
              <a:defRPr sz="2100">
                <a:solidFill>
                  <a:schemeClr val="tx1"/>
                </a:solidFill>
                <a:latin typeface="Century Gothic" charset="0"/>
                <a:ea typeface="MS PGothic" charset="0"/>
                <a:cs typeface="MS PGothic" charset="0"/>
              </a:defRPr>
            </a:lvl5pPr>
            <a:lvl6pPr marL="25146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6pPr>
            <a:lvl7pPr marL="29718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7pPr>
            <a:lvl8pPr marL="34290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8pPr>
            <a:lvl9pPr marL="38862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9pPr>
          </a:lstStyle>
          <a:p>
            <a:pPr algn="ctr" eaLnBrk="1" hangingPunct="1">
              <a:spcBef>
                <a:spcPct val="50000"/>
              </a:spcBef>
              <a:defRPr/>
            </a:pPr>
            <a:r>
              <a:rPr lang="en-US" sz="1200" dirty="0">
                <a:solidFill>
                  <a:srgbClr val="FFFFFF"/>
                </a:solidFill>
              </a:rPr>
              <a:t>3</a:t>
            </a:r>
            <a:r>
              <a:rPr lang="en-US" sz="1200" dirty="0" smtClean="0">
                <a:solidFill>
                  <a:srgbClr val="FFFFFF"/>
                </a:solidFill>
              </a:rPr>
              <a:t>. FACE</a:t>
            </a:r>
          </a:p>
        </p:txBody>
      </p:sp>
      <p:sp>
        <p:nvSpPr>
          <p:cNvPr id="150" name="Rectangle 154"/>
          <p:cNvSpPr>
            <a:spLocks noChangeArrowheads="1"/>
          </p:cNvSpPr>
          <p:nvPr/>
        </p:nvSpPr>
        <p:spPr bwMode="auto">
          <a:xfrm>
            <a:off x="9315450" y="1763713"/>
            <a:ext cx="354013" cy="339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defTabSz="1042988">
              <a:defRPr/>
            </a:pPr>
            <a:endParaRPr lang="en-US" sz="800" dirty="0">
              <a:solidFill>
                <a:srgbClr val="FFFFFF"/>
              </a:solidFill>
              <a:effectLst>
                <a:outerShdw blurRad="38100" dist="38100" dir="2700000" algn="tl">
                  <a:srgbClr val="000000"/>
                </a:outerShdw>
              </a:effectLst>
              <a:latin typeface="Century Gothic" charset="0"/>
              <a:ea typeface="MS PGothic" charset="0"/>
              <a:cs typeface="MS PGothic" charset="0"/>
            </a:endParaRPr>
          </a:p>
          <a:p>
            <a:pPr defTabSz="1042988">
              <a:defRPr/>
            </a:pPr>
            <a:endParaRPr lang="en-US" sz="800" dirty="0">
              <a:solidFill>
                <a:srgbClr val="FFFFFF"/>
              </a:solidFill>
              <a:effectLst>
                <a:outerShdw blurRad="38100" dist="38100" dir="2700000" algn="tl">
                  <a:srgbClr val="000000"/>
                </a:outerShdw>
              </a:effectLst>
              <a:latin typeface="Century Gothic" charset="0"/>
              <a:ea typeface="MS PGothic" charset="0"/>
              <a:cs typeface="MS PGothic" charset="0"/>
            </a:endParaRPr>
          </a:p>
        </p:txBody>
      </p:sp>
      <p:sp>
        <p:nvSpPr>
          <p:cNvPr id="151" name="ZoneTexte 8"/>
          <p:cNvSpPr txBox="1">
            <a:spLocks noChangeArrowheads="1"/>
          </p:cNvSpPr>
          <p:nvPr/>
        </p:nvSpPr>
        <p:spPr bwMode="auto">
          <a:xfrm>
            <a:off x="3827463" y="4000500"/>
            <a:ext cx="2959100"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100">
                <a:solidFill>
                  <a:schemeClr val="tx1"/>
                </a:solidFill>
                <a:latin typeface="Century Gothic" pitchFamily="34" charset="0"/>
                <a:ea typeface="MS PGothic" pitchFamily="34" charset="-128"/>
              </a:defRPr>
            </a:lvl1pPr>
            <a:lvl2pPr marL="742950" indent="-285750" eaLnBrk="0" hangingPunct="0">
              <a:defRPr sz="2100">
                <a:solidFill>
                  <a:schemeClr val="tx1"/>
                </a:solidFill>
                <a:latin typeface="Century Gothic" pitchFamily="34" charset="0"/>
                <a:ea typeface="MS PGothic" pitchFamily="34" charset="-128"/>
              </a:defRPr>
            </a:lvl2pPr>
            <a:lvl3pPr marL="1143000" indent="-228600" eaLnBrk="0" hangingPunct="0">
              <a:defRPr sz="2100">
                <a:solidFill>
                  <a:schemeClr val="tx1"/>
                </a:solidFill>
                <a:latin typeface="Century Gothic" pitchFamily="34" charset="0"/>
                <a:ea typeface="MS PGothic" pitchFamily="34" charset="-128"/>
              </a:defRPr>
            </a:lvl3pPr>
            <a:lvl4pPr marL="1600200" indent="-228600" eaLnBrk="0" hangingPunct="0">
              <a:defRPr sz="2100">
                <a:solidFill>
                  <a:schemeClr val="tx1"/>
                </a:solidFill>
                <a:latin typeface="Century Gothic" pitchFamily="34" charset="0"/>
                <a:ea typeface="MS PGothic" pitchFamily="34" charset="-128"/>
              </a:defRPr>
            </a:lvl4pPr>
            <a:lvl5pPr marL="2057400" indent="-228600" eaLnBrk="0" hangingPunct="0">
              <a:defRPr sz="21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r>
              <a:rPr lang="en-AU" altLang="fr-FR" sz="800" dirty="0">
                <a:solidFill>
                  <a:srgbClr val="B5A692"/>
                </a:solidFill>
              </a:rPr>
              <a:t>Manual stimulation: Perform some series of deep pinching, stimulating the skin simultaneously on both sides of face. Pinch the skin between forefingers, index and thumbs along the smile lines (the skin fold should be on opposite way of wrinkles), then rotate fingers on cheekbones and perform some horizontal pinching outward. </a:t>
            </a:r>
          </a:p>
          <a:p>
            <a:pPr eaLnBrk="1" hangingPunct="1"/>
            <a:endParaRPr lang="en-AU" altLang="fr-FR" sz="800" dirty="0">
              <a:solidFill>
                <a:srgbClr val="B5A692"/>
              </a:solidFill>
            </a:endParaRPr>
          </a:p>
        </p:txBody>
      </p:sp>
      <p:grpSp>
        <p:nvGrpSpPr>
          <p:cNvPr id="152" name="Grouper 18"/>
          <p:cNvGrpSpPr>
            <a:grpSpLocks/>
          </p:cNvGrpSpPr>
          <p:nvPr/>
        </p:nvGrpSpPr>
        <p:grpSpPr bwMode="auto">
          <a:xfrm>
            <a:off x="4511675" y="2128838"/>
            <a:ext cx="1411288" cy="1836737"/>
            <a:chOff x="4552950" y="4934967"/>
            <a:chExt cx="1411767" cy="1836737"/>
          </a:xfrm>
        </p:grpSpPr>
        <p:pic>
          <p:nvPicPr>
            <p:cNvPr id="153" name="Picture 19"/>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4552950" y="4934967"/>
              <a:ext cx="1404938" cy="1836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54" name="Grouper 16"/>
            <p:cNvGrpSpPr>
              <a:grpSpLocks/>
            </p:cNvGrpSpPr>
            <p:nvPr/>
          </p:nvGrpSpPr>
          <p:grpSpPr bwMode="auto">
            <a:xfrm>
              <a:off x="5428630" y="5908089"/>
              <a:ext cx="536087" cy="486496"/>
              <a:chOff x="5428630" y="6025684"/>
              <a:chExt cx="536087" cy="486496"/>
            </a:xfrm>
          </p:grpSpPr>
          <p:grpSp>
            <p:nvGrpSpPr>
              <p:cNvPr id="165" name="Grouper 10"/>
              <p:cNvGrpSpPr>
                <a:grpSpLocks/>
              </p:cNvGrpSpPr>
              <p:nvPr/>
            </p:nvGrpSpPr>
            <p:grpSpPr bwMode="auto">
              <a:xfrm>
                <a:off x="5428630" y="6025684"/>
                <a:ext cx="135056" cy="486496"/>
                <a:chOff x="5428630" y="6025684"/>
                <a:chExt cx="135056" cy="486496"/>
              </a:xfrm>
            </p:grpSpPr>
            <p:sp>
              <p:nvSpPr>
                <p:cNvPr id="170" name="Parenthèses 9"/>
                <p:cNvSpPr>
                  <a:spLocks noChangeArrowheads="1"/>
                </p:cNvSpPr>
                <p:nvPr/>
              </p:nvSpPr>
              <p:spPr bwMode="auto">
                <a:xfrm rot="5400000">
                  <a:off x="5491690" y="6440184"/>
                  <a:ext cx="71996" cy="71996"/>
                </a:xfrm>
                <a:prstGeom prst="bracketPair">
                  <a:avLst>
                    <a:gd name="adj" fmla="val 16667"/>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a:lstStyle>
                  <a:lvl1pPr defTabSz="1042988" eaLnBrk="0" hangingPunct="0">
                    <a:defRPr sz="2100">
                      <a:solidFill>
                        <a:schemeClr val="tx1"/>
                      </a:solidFill>
                      <a:latin typeface="Century Gothic" pitchFamily="34" charset="0"/>
                      <a:ea typeface="MS PGothic" pitchFamily="34" charset="-128"/>
                    </a:defRPr>
                  </a:lvl1pPr>
                  <a:lvl2pPr marL="742950" indent="-285750" defTabSz="1042988" eaLnBrk="0" hangingPunct="0">
                    <a:defRPr sz="2100">
                      <a:solidFill>
                        <a:schemeClr val="tx1"/>
                      </a:solidFill>
                      <a:latin typeface="Century Gothic" pitchFamily="34" charset="0"/>
                      <a:ea typeface="MS PGothic" pitchFamily="34" charset="-128"/>
                    </a:defRPr>
                  </a:lvl2pPr>
                  <a:lvl3pPr marL="1143000" indent="-228600" defTabSz="1042988" eaLnBrk="0" hangingPunct="0">
                    <a:defRPr sz="2100">
                      <a:solidFill>
                        <a:schemeClr val="tx1"/>
                      </a:solidFill>
                      <a:latin typeface="Century Gothic" pitchFamily="34" charset="0"/>
                      <a:ea typeface="MS PGothic" pitchFamily="34" charset="-128"/>
                    </a:defRPr>
                  </a:lvl3pPr>
                  <a:lvl4pPr marL="1600200" indent="-228600" defTabSz="1042988" eaLnBrk="0" hangingPunct="0">
                    <a:defRPr sz="2100">
                      <a:solidFill>
                        <a:schemeClr val="tx1"/>
                      </a:solidFill>
                      <a:latin typeface="Century Gothic" pitchFamily="34" charset="0"/>
                      <a:ea typeface="MS PGothic" pitchFamily="34" charset="-128"/>
                    </a:defRPr>
                  </a:lvl4pPr>
                  <a:lvl5pPr marL="2057400" indent="-228600" defTabSz="1042988" eaLnBrk="0" hangingPunct="0">
                    <a:defRPr sz="2100">
                      <a:solidFill>
                        <a:schemeClr val="tx1"/>
                      </a:solidFill>
                      <a:latin typeface="Century Gothic" pitchFamily="34" charset="0"/>
                      <a:ea typeface="MS PGothic" pitchFamily="34" charset="-128"/>
                    </a:defRPr>
                  </a:lvl5pPr>
                  <a:lvl6pPr marL="25146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endParaRPr lang="fr-FR" altLang="fr-FR" sz="1000">
                    <a:solidFill>
                      <a:srgbClr val="B5A692"/>
                    </a:solidFill>
                  </a:endParaRPr>
                </a:p>
              </p:txBody>
            </p:sp>
            <p:sp>
              <p:nvSpPr>
                <p:cNvPr id="171" name="Parenthèses 64"/>
                <p:cNvSpPr>
                  <a:spLocks noChangeArrowheads="1"/>
                </p:cNvSpPr>
                <p:nvPr/>
              </p:nvSpPr>
              <p:spPr bwMode="auto">
                <a:xfrm rot="5400000">
                  <a:off x="5462650" y="6297796"/>
                  <a:ext cx="71996" cy="71996"/>
                </a:xfrm>
                <a:prstGeom prst="bracketPair">
                  <a:avLst>
                    <a:gd name="adj" fmla="val 16667"/>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a:lstStyle>
                  <a:lvl1pPr defTabSz="1042988" eaLnBrk="0" hangingPunct="0">
                    <a:defRPr sz="2100">
                      <a:solidFill>
                        <a:schemeClr val="tx1"/>
                      </a:solidFill>
                      <a:latin typeface="Century Gothic" pitchFamily="34" charset="0"/>
                      <a:ea typeface="MS PGothic" pitchFamily="34" charset="-128"/>
                    </a:defRPr>
                  </a:lvl1pPr>
                  <a:lvl2pPr marL="742950" indent="-285750" defTabSz="1042988" eaLnBrk="0" hangingPunct="0">
                    <a:defRPr sz="2100">
                      <a:solidFill>
                        <a:schemeClr val="tx1"/>
                      </a:solidFill>
                      <a:latin typeface="Century Gothic" pitchFamily="34" charset="0"/>
                      <a:ea typeface="MS PGothic" pitchFamily="34" charset="-128"/>
                    </a:defRPr>
                  </a:lvl2pPr>
                  <a:lvl3pPr marL="1143000" indent="-228600" defTabSz="1042988" eaLnBrk="0" hangingPunct="0">
                    <a:defRPr sz="2100">
                      <a:solidFill>
                        <a:schemeClr val="tx1"/>
                      </a:solidFill>
                      <a:latin typeface="Century Gothic" pitchFamily="34" charset="0"/>
                      <a:ea typeface="MS PGothic" pitchFamily="34" charset="-128"/>
                    </a:defRPr>
                  </a:lvl3pPr>
                  <a:lvl4pPr marL="1600200" indent="-228600" defTabSz="1042988" eaLnBrk="0" hangingPunct="0">
                    <a:defRPr sz="2100">
                      <a:solidFill>
                        <a:schemeClr val="tx1"/>
                      </a:solidFill>
                      <a:latin typeface="Century Gothic" pitchFamily="34" charset="0"/>
                      <a:ea typeface="MS PGothic" pitchFamily="34" charset="-128"/>
                    </a:defRPr>
                  </a:lvl4pPr>
                  <a:lvl5pPr marL="2057400" indent="-228600" defTabSz="1042988" eaLnBrk="0" hangingPunct="0">
                    <a:defRPr sz="2100">
                      <a:solidFill>
                        <a:schemeClr val="tx1"/>
                      </a:solidFill>
                      <a:latin typeface="Century Gothic" pitchFamily="34" charset="0"/>
                      <a:ea typeface="MS PGothic" pitchFamily="34" charset="-128"/>
                    </a:defRPr>
                  </a:lvl5pPr>
                  <a:lvl6pPr marL="25146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endParaRPr lang="fr-FR" altLang="fr-FR" sz="1000">
                    <a:solidFill>
                      <a:srgbClr val="B5A692"/>
                    </a:solidFill>
                  </a:endParaRPr>
                </a:p>
              </p:txBody>
            </p:sp>
            <p:sp>
              <p:nvSpPr>
                <p:cNvPr id="172" name="Parenthèses 65"/>
                <p:cNvSpPr>
                  <a:spLocks noChangeArrowheads="1"/>
                </p:cNvSpPr>
                <p:nvPr/>
              </p:nvSpPr>
              <p:spPr bwMode="auto">
                <a:xfrm rot="5400000">
                  <a:off x="5451310" y="6150402"/>
                  <a:ext cx="71996" cy="71996"/>
                </a:xfrm>
                <a:prstGeom prst="bracketPair">
                  <a:avLst>
                    <a:gd name="adj" fmla="val 16667"/>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a:lstStyle>
                  <a:lvl1pPr defTabSz="1042988" eaLnBrk="0" hangingPunct="0">
                    <a:defRPr sz="2100">
                      <a:solidFill>
                        <a:schemeClr val="tx1"/>
                      </a:solidFill>
                      <a:latin typeface="Century Gothic" pitchFamily="34" charset="0"/>
                      <a:ea typeface="MS PGothic" pitchFamily="34" charset="-128"/>
                    </a:defRPr>
                  </a:lvl1pPr>
                  <a:lvl2pPr marL="742950" indent="-285750" defTabSz="1042988" eaLnBrk="0" hangingPunct="0">
                    <a:defRPr sz="2100">
                      <a:solidFill>
                        <a:schemeClr val="tx1"/>
                      </a:solidFill>
                      <a:latin typeface="Century Gothic" pitchFamily="34" charset="0"/>
                      <a:ea typeface="MS PGothic" pitchFamily="34" charset="-128"/>
                    </a:defRPr>
                  </a:lvl2pPr>
                  <a:lvl3pPr marL="1143000" indent="-228600" defTabSz="1042988" eaLnBrk="0" hangingPunct="0">
                    <a:defRPr sz="2100">
                      <a:solidFill>
                        <a:schemeClr val="tx1"/>
                      </a:solidFill>
                      <a:latin typeface="Century Gothic" pitchFamily="34" charset="0"/>
                      <a:ea typeface="MS PGothic" pitchFamily="34" charset="-128"/>
                    </a:defRPr>
                  </a:lvl3pPr>
                  <a:lvl4pPr marL="1600200" indent="-228600" defTabSz="1042988" eaLnBrk="0" hangingPunct="0">
                    <a:defRPr sz="2100">
                      <a:solidFill>
                        <a:schemeClr val="tx1"/>
                      </a:solidFill>
                      <a:latin typeface="Century Gothic" pitchFamily="34" charset="0"/>
                      <a:ea typeface="MS PGothic" pitchFamily="34" charset="-128"/>
                    </a:defRPr>
                  </a:lvl4pPr>
                  <a:lvl5pPr marL="2057400" indent="-228600" defTabSz="1042988" eaLnBrk="0" hangingPunct="0">
                    <a:defRPr sz="2100">
                      <a:solidFill>
                        <a:schemeClr val="tx1"/>
                      </a:solidFill>
                      <a:latin typeface="Century Gothic" pitchFamily="34" charset="0"/>
                      <a:ea typeface="MS PGothic" pitchFamily="34" charset="-128"/>
                    </a:defRPr>
                  </a:lvl5pPr>
                  <a:lvl6pPr marL="25146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endParaRPr lang="fr-FR" altLang="fr-FR" sz="1000">
                    <a:solidFill>
                      <a:srgbClr val="B5A692"/>
                    </a:solidFill>
                  </a:endParaRPr>
                </a:p>
              </p:txBody>
            </p:sp>
            <p:sp>
              <p:nvSpPr>
                <p:cNvPr id="173" name="Parenthèses 66"/>
                <p:cNvSpPr>
                  <a:spLocks noChangeArrowheads="1"/>
                </p:cNvSpPr>
                <p:nvPr/>
              </p:nvSpPr>
              <p:spPr bwMode="auto">
                <a:xfrm rot="5400000">
                  <a:off x="5428630" y="6025684"/>
                  <a:ext cx="71996" cy="71996"/>
                </a:xfrm>
                <a:prstGeom prst="bracketPair">
                  <a:avLst>
                    <a:gd name="adj" fmla="val 16667"/>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a:lstStyle>
                  <a:lvl1pPr defTabSz="1042988" eaLnBrk="0" hangingPunct="0">
                    <a:defRPr sz="2100">
                      <a:solidFill>
                        <a:schemeClr val="tx1"/>
                      </a:solidFill>
                      <a:latin typeface="Century Gothic" pitchFamily="34" charset="0"/>
                      <a:ea typeface="MS PGothic" pitchFamily="34" charset="-128"/>
                    </a:defRPr>
                  </a:lvl1pPr>
                  <a:lvl2pPr marL="742950" indent="-285750" defTabSz="1042988" eaLnBrk="0" hangingPunct="0">
                    <a:defRPr sz="2100">
                      <a:solidFill>
                        <a:schemeClr val="tx1"/>
                      </a:solidFill>
                      <a:latin typeface="Century Gothic" pitchFamily="34" charset="0"/>
                      <a:ea typeface="MS PGothic" pitchFamily="34" charset="-128"/>
                    </a:defRPr>
                  </a:lvl2pPr>
                  <a:lvl3pPr marL="1143000" indent="-228600" defTabSz="1042988" eaLnBrk="0" hangingPunct="0">
                    <a:defRPr sz="2100">
                      <a:solidFill>
                        <a:schemeClr val="tx1"/>
                      </a:solidFill>
                      <a:latin typeface="Century Gothic" pitchFamily="34" charset="0"/>
                      <a:ea typeface="MS PGothic" pitchFamily="34" charset="-128"/>
                    </a:defRPr>
                  </a:lvl3pPr>
                  <a:lvl4pPr marL="1600200" indent="-228600" defTabSz="1042988" eaLnBrk="0" hangingPunct="0">
                    <a:defRPr sz="2100">
                      <a:solidFill>
                        <a:schemeClr val="tx1"/>
                      </a:solidFill>
                      <a:latin typeface="Century Gothic" pitchFamily="34" charset="0"/>
                      <a:ea typeface="MS PGothic" pitchFamily="34" charset="-128"/>
                    </a:defRPr>
                  </a:lvl4pPr>
                  <a:lvl5pPr marL="2057400" indent="-228600" defTabSz="1042988" eaLnBrk="0" hangingPunct="0">
                    <a:defRPr sz="2100">
                      <a:solidFill>
                        <a:schemeClr val="tx1"/>
                      </a:solidFill>
                      <a:latin typeface="Century Gothic" pitchFamily="34" charset="0"/>
                      <a:ea typeface="MS PGothic" pitchFamily="34" charset="-128"/>
                    </a:defRPr>
                  </a:lvl5pPr>
                  <a:lvl6pPr marL="25146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endParaRPr lang="fr-FR" altLang="fr-FR" sz="1000">
                    <a:solidFill>
                      <a:srgbClr val="B5A692"/>
                    </a:solidFill>
                  </a:endParaRPr>
                </a:p>
              </p:txBody>
            </p:sp>
          </p:grpSp>
          <p:sp>
            <p:nvSpPr>
              <p:cNvPr id="166" name="Parenthèses 69"/>
              <p:cNvSpPr>
                <a:spLocks noChangeArrowheads="1"/>
              </p:cNvSpPr>
              <p:nvPr/>
            </p:nvSpPr>
            <p:spPr bwMode="auto">
              <a:xfrm flipH="1">
                <a:off x="5552730" y="6047678"/>
                <a:ext cx="71996" cy="71996"/>
              </a:xfrm>
              <a:prstGeom prst="bracketPair">
                <a:avLst>
                  <a:gd name="adj" fmla="val 16667"/>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a:lstStyle>
                <a:lvl1pPr defTabSz="1042988" eaLnBrk="0" hangingPunct="0">
                  <a:defRPr sz="2100">
                    <a:solidFill>
                      <a:schemeClr val="tx1"/>
                    </a:solidFill>
                    <a:latin typeface="Century Gothic" pitchFamily="34" charset="0"/>
                    <a:ea typeface="MS PGothic" pitchFamily="34" charset="-128"/>
                  </a:defRPr>
                </a:lvl1pPr>
                <a:lvl2pPr marL="742950" indent="-285750" defTabSz="1042988" eaLnBrk="0" hangingPunct="0">
                  <a:defRPr sz="2100">
                    <a:solidFill>
                      <a:schemeClr val="tx1"/>
                    </a:solidFill>
                    <a:latin typeface="Century Gothic" pitchFamily="34" charset="0"/>
                    <a:ea typeface="MS PGothic" pitchFamily="34" charset="-128"/>
                  </a:defRPr>
                </a:lvl2pPr>
                <a:lvl3pPr marL="1143000" indent="-228600" defTabSz="1042988" eaLnBrk="0" hangingPunct="0">
                  <a:defRPr sz="2100">
                    <a:solidFill>
                      <a:schemeClr val="tx1"/>
                    </a:solidFill>
                    <a:latin typeface="Century Gothic" pitchFamily="34" charset="0"/>
                    <a:ea typeface="MS PGothic" pitchFamily="34" charset="-128"/>
                  </a:defRPr>
                </a:lvl3pPr>
                <a:lvl4pPr marL="1600200" indent="-228600" defTabSz="1042988" eaLnBrk="0" hangingPunct="0">
                  <a:defRPr sz="2100">
                    <a:solidFill>
                      <a:schemeClr val="tx1"/>
                    </a:solidFill>
                    <a:latin typeface="Century Gothic" pitchFamily="34" charset="0"/>
                    <a:ea typeface="MS PGothic" pitchFamily="34" charset="-128"/>
                  </a:defRPr>
                </a:lvl4pPr>
                <a:lvl5pPr marL="2057400" indent="-228600" defTabSz="1042988" eaLnBrk="0" hangingPunct="0">
                  <a:defRPr sz="2100">
                    <a:solidFill>
                      <a:schemeClr val="tx1"/>
                    </a:solidFill>
                    <a:latin typeface="Century Gothic" pitchFamily="34" charset="0"/>
                    <a:ea typeface="MS PGothic" pitchFamily="34" charset="-128"/>
                  </a:defRPr>
                </a:lvl5pPr>
                <a:lvl6pPr marL="25146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endParaRPr lang="fr-FR" altLang="fr-FR" sz="1000">
                  <a:solidFill>
                    <a:srgbClr val="B5A692"/>
                  </a:solidFill>
                </a:endParaRPr>
              </a:p>
            </p:txBody>
          </p:sp>
          <p:sp>
            <p:nvSpPr>
              <p:cNvPr id="167" name="Parenthèses 70"/>
              <p:cNvSpPr>
                <a:spLocks noChangeArrowheads="1"/>
              </p:cNvSpPr>
              <p:nvPr/>
            </p:nvSpPr>
            <p:spPr bwMode="auto">
              <a:xfrm flipH="1">
                <a:off x="5695118" y="6042704"/>
                <a:ext cx="71996" cy="71996"/>
              </a:xfrm>
              <a:prstGeom prst="bracketPair">
                <a:avLst>
                  <a:gd name="adj" fmla="val 16667"/>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a:lstStyle>
                <a:lvl1pPr defTabSz="1042988" eaLnBrk="0" hangingPunct="0">
                  <a:defRPr sz="2100">
                    <a:solidFill>
                      <a:schemeClr val="tx1"/>
                    </a:solidFill>
                    <a:latin typeface="Century Gothic" pitchFamily="34" charset="0"/>
                    <a:ea typeface="MS PGothic" pitchFamily="34" charset="-128"/>
                  </a:defRPr>
                </a:lvl1pPr>
                <a:lvl2pPr marL="742950" indent="-285750" defTabSz="1042988" eaLnBrk="0" hangingPunct="0">
                  <a:defRPr sz="2100">
                    <a:solidFill>
                      <a:schemeClr val="tx1"/>
                    </a:solidFill>
                    <a:latin typeface="Century Gothic" pitchFamily="34" charset="0"/>
                    <a:ea typeface="MS PGothic" pitchFamily="34" charset="-128"/>
                  </a:defRPr>
                </a:lvl2pPr>
                <a:lvl3pPr marL="1143000" indent="-228600" defTabSz="1042988" eaLnBrk="0" hangingPunct="0">
                  <a:defRPr sz="2100">
                    <a:solidFill>
                      <a:schemeClr val="tx1"/>
                    </a:solidFill>
                    <a:latin typeface="Century Gothic" pitchFamily="34" charset="0"/>
                    <a:ea typeface="MS PGothic" pitchFamily="34" charset="-128"/>
                  </a:defRPr>
                </a:lvl3pPr>
                <a:lvl4pPr marL="1600200" indent="-228600" defTabSz="1042988" eaLnBrk="0" hangingPunct="0">
                  <a:defRPr sz="2100">
                    <a:solidFill>
                      <a:schemeClr val="tx1"/>
                    </a:solidFill>
                    <a:latin typeface="Century Gothic" pitchFamily="34" charset="0"/>
                    <a:ea typeface="MS PGothic" pitchFamily="34" charset="-128"/>
                  </a:defRPr>
                </a:lvl4pPr>
                <a:lvl5pPr marL="2057400" indent="-228600" defTabSz="1042988" eaLnBrk="0" hangingPunct="0">
                  <a:defRPr sz="2100">
                    <a:solidFill>
                      <a:schemeClr val="tx1"/>
                    </a:solidFill>
                    <a:latin typeface="Century Gothic" pitchFamily="34" charset="0"/>
                    <a:ea typeface="MS PGothic" pitchFamily="34" charset="-128"/>
                  </a:defRPr>
                </a:lvl5pPr>
                <a:lvl6pPr marL="25146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endParaRPr lang="fr-FR" altLang="fr-FR" sz="1000">
                  <a:solidFill>
                    <a:srgbClr val="B5A692"/>
                  </a:solidFill>
                </a:endParaRPr>
              </a:p>
            </p:txBody>
          </p:sp>
          <p:cxnSp>
            <p:nvCxnSpPr>
              <p:cNvPr id="168" name="Connecteur droit avec flèche 12"/>
              <p:cNvCxnSpPr>
                <a:cxnSpLocks noChangeShapeType="1"/>
              </p:cNvCxnSpPr>
              <p:nvPr/>
            </p:nvCxnSpPr>
            <p:spPr bwMode="auto">
              <a:xfrm flipH="1" flipV="1">
                <a:off x="5658544" y="6224754"/>
                <a:ext cx="68039" cy="283459"/>
              </a:xfrm>
              <a:prstGeom prst="straightConnector1">
                <a:avLst/>
              </a:prstGeom>
              <a:noFill/>
              <a:ln w="9525">
                <a:solidFill>
                  <a:schemeClr val="bg2"/>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9" name="Connecteur droit avec flèche 168"/>
              <p:cNvCxnSpPr>
                <a:cxnSpLocks noChangeShapeType="1"/>
              </p:cNvCxnSpPr>
              <p:nvPr/>
            </p:nvCxnSpPr>
            <p:spPr bwMode="auto">
              <a:xfrm>
                <a:off x="5770976" y="6213024"/>
                <a:ext cx="193741" cy="0"/>
              </a:xfrm>
              <a:prstGeom prst="straightConnector1">
                <a:avLst/>
              </a:prstGeom>
              <a:noFill/>
              <a:ln w="9525">
                <a:solidFill>
                  <a:srgbClr val="7F7F7F"/>
                </a:solidFill>
                <a:round/>
                <a:headEnd/>
                <a:tailEnd type="arrow"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155" name="Grouper 79"/>
            <p:cNvGrpSpPr>
              <a:grpSpLocks/>
            </p:cNvGrpSpPr>
            <p:nvPr/>
          </p:nvGrpSpPr>
          <p:grpSpPr bwMode="auto">
            <a:xfrm flipH="1">
              <a:off x="4583110" y="5913095"/>
              <a:ext cx="536087" cy="486496"/>
              <a:chOff x="5428630" y="6025684"/>
              <a:chExt cx="536087" cy="486496"/>
            </a:xfrm>
          </p:grpSpPr>
          <p:grpSp>
            <p:nvGrpSpPr>
              <p:cNvPr id="156" name="Grouper 80"/>
              <p:cNvGrpSpPr>
                <a:grpSpLocks/>
              </p:cNvGrpSpPr>
              <p:nvPr/>
            </p:nvGrpSpPr>
            <p:grpSpPr bwMode="auto">
              <a:xfrm>
                <a:off x="5428630" y="6025684"/>
                <a:ext cx="135056" cy="486496"/>
                <a:chOff x="5428630" y="6025684"/>
                <a:chExt cx="135056" cy="486496"/>
              </a:xfrm>
            </p:grpSpPr>
            <p:sp>
              <p:nvSpPr>
                <p:cNvPr id="161" name="Parenthèses 85"/>
                <p:cNvSpPr>
                  <a:spLocks noChangeArrowheads="1"/>
                </p:cNvSpPr>
                <p:nvPr/>
              </p:nvSpPr>
              <p:spPr bwMode="auto">
                <a:xfrm rot="5400000">
                  <a:off x="5491690" y="6440184"/>
                  <a:ext cx="71996" cy="71996"/>
                </a:xfrm>
                <a:prstGeom prst="bracketPair">
                  <a:avLst>
                    <a:gd name="adj" fmla="val 16667"/>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a:lstStyle>
                  <a:lvl1pPr defTabSz="1042988" eaLnBrk="0" hangingPunct="0">
                    <a:defRPr sz="2100">
                      <a:solidFill>
                        <a:schemeClr val="tx1"/>
                      </a:solidFill>
                      <a:latin typeface="Century Gothic" pitchFamily="34" charset="0"/>
                      <a:ea typeface="MS PGothic" pitchFamily="34" charset="-128"/>
                    </a:defRPr>
                  </a:lvl1pPr>
                  <a:lvl2pPr marL="742950" indent="-285750" defTabSz="1042988" eaLnBrk="0" hangingPunct="0">
                    <a:defRPr sz="2100">
                      <a:solidFill>
                        <a:schemeClr val="tx1"/>
                      </a:solidFill>
                      <a:latin typeface="Century Gothic" pitchFamily="34" charset="0"/>
                      <a:ea typeface="MS PGothic" pitchFamily="34" charset="-128"/>
                    </a:defRPr>
                  </a:lvl2pPr>
                  <a:lvl3pPr marL="1143000" indent="-228600" defTabSz="1042988" eaLnBrk="0" hangingPunct="0">
                    <a:defRPr sz="2100">
                      <a:solidFill>
                        <a:schemeClr val="tx1"/>
                      </a:solidFill>
                      <a:latin typeface="Century Gothic" pitchFamily="34" charset="0"/>
                      <a:ea typeface="MS PGothic" pitchFamily="34" charset="-128"/>
                    </a:defRPr>
                  </a:lvl3pPr>
                  <a:lvl4pPr marL="1600200" indent="-228600" defTabSz="1042988" eaLnBrk="0" hangingPunct="0">
                    <a:defRPr sz="2100">
                      <a:solidFill>
                        <a:schemeClr val="tx1"/>
                      </a:solidFill>
                      <a:latin typeface="Century Gothic" pitchFamily="34" charset="0"/>
                      <a:ea typeface="MS PGothic" pitchFamily="34" charset="-128"/>
                    </a:defRPr>
                  </a:lvl4pPr>
                  <a:lvl5pPr marL="2057400" indent="-228600" defTabSz="1042988" eaLnBrk="0" hangingPunct="0">
                    <a:defRPr sz="2100">
                      <a:solidFill>
                        <a:schemeClr val="tx1"/>
                      </a:solidFill>
                      <a:latin typeface="Century Gothic" pitchFamily="34" charset="0"/>
                      <a:ea typeface="MS PGothic" pitchFamily="34" charset="-128"/>
                    </a:defRPr>
                  </a:lvl5pPr>
                  <a:lvl6pPr marL="25146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endParaRPr lang="fr-FR" altLang="fr-FR" sz="1000">
                    <a:solidFill>
                      <a:srgbClr val="B5A692"/>
                    </a:solidFill>
                  </a:endParaRPr>
                </a:p>
              </p:txBody>
            </p:sp>
            <p:sp>
              <p:nvSpPr>
                <p:cNvPr id="162" name="Parenthèses 86"/>
                <p:cNvSpPr>
                  <a:spLocks noChangeArrowheads="1"/>
                </p:cNvSpPr>
                <p:nvPr/>
              </p:nvSpPr>
              <p:spPr bwMode="auto">
                <a:xfrm rot="5400000">
                  <a:off x="5462650" y="6297796"/>
                  <a:ext cx="71996" cy="71996"/>
                </a:xfrm>
                <a:prstGeom prst="bracketPair">
                  <a:avLst>
                    <a:gd name="adj" fmla="val 16667"/>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a:lstStyle>
                  <a:lvl1pPr defTabSz="1042988" eaLnBrk="0" hangingPunct="0">
                    <a:defRPr sz="2100">
                      <a:solidFill>
                        <a:schemeClr val="tx1"/>
                      </a:solidFill>
                      <a:latin typeface="Century Gothic" pitchFamily="34" charset="0"/>
                      <a:ea typeface="MS PGothic" pitchFamily="34" charset="-128"/>
                    </a:defRPr>
                  </a:lvl1pPr>
                  <a:lvl2pPr marL="742950" indent="-285750" defTabSz="1042988" eaLnBrk="0" hangingPunct="0">
                    <a:defRPr sz="2100">
                      <a:solidFill>
                        <a:schemeClr val="tx1"/>
                      </a:solidFill>
                      <a:latin typeface="Century Gothic" pitchFamily="34" charset="0"/>
                      <a:ea typeface="MS PGothic" pitchFamily="34" charset="-128"/>
                    </a:defRPr>
                  </a:lvl2pPr>
                  <a:lvl3pPr marL="1143000" indent="-228600" defTabSz="1042988" eaLnBrk="0" hangingPunct="0">
                    <a:defRPr sz="2100">
                      <a:solidFill>
                        <a:schemeClr val="tx1"/>
                      </a:solidFill>
                      <a:latin typeface="Century Gothic" pitchFamily="34" charset="0"/>
                      <a:ea typeface="MS PGothic" pitchFamily="34" charset="-128"/>
                    </a:defRPr>
                  </a:lvl3pPr>
                  <a:lvl4pPr marL="1600200" indent="-228600" defTabSz="1042988" eaLnBrk="0" hangingPunct="0">
                    <a:defRPr sz="2100">
                      <a:solidFill>
                        <a:schemeClr val="tx1"/>
                      </a:solidFill>
                      <a:latin typeface="Century Gothic" pitchFamily="34" charset="0"/>
                      <a:ea typeface="MS PGothic" pitchFamily="34" charset="-128"/>
                    </a:defRPr>
                  </a:lvl4pPr>
                  <a:lvl5pPr marL="2057400" indent="-228600" defTabSz="1042988" eaLnBrk="0" hangingPunct="0">
                    <a:defRPr sz="2100">
                      <a:solidFill>
                        <a:schemeClr val="tx1"/>
                      </a:solidFill>
                      <a:latin typeface="Century Gothic" pitchFamily="34" charset="0"/>
                      <a:ea typeface="MS PGothic" pitchFamily="34" charset="-128"/>
                    </a:defRPr>
                  </a:lvl5pPr>
                  <a:lvl6pPr marL="25146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endParaRPr lang="fr-FR" altLang="fr-FR" sz="1000">
                    <a:solidFill>
                      <a:srgbClr val="B5A692"/>
                    </a:solidFill>
                  </a:endParaRPr>
                </a:p>
              </p:txBody>
            </p:sp>
            <p:sp>
              <p:nvSpPr>
                <p:cNvPr id="163" name="Parenthèses 87"/>
                <p:cNvSpPr>
                  <a:spLocks noChangeArrowheads="1"/>
                </p:cNvSpPr>
                <p:nvPr/>
              </p:nvSpPr>
              <p:spPr bwMode="auto">
                <a:xfrm rot="5400000">
                  <a:off x="5451310" y="6150402"/>
                  <a:ext cx="71996" cy="71996"/>
                </a:xfrm>
                <a:prstGeom prst="bracketPair">
                  <a:avLst>
                    <a:gd name="adj" fmla="val 16667"/>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a:lstStyle>
                  <a:lvl1pPr defTabSz="1042988" eaLnBrk="0" hangingPunct="0">
                    <a:defRPr sz="2100">
                      <a:solidFill>
                        <a:schemeClr val="tx1"/>
                      </a:solidFill>
                      <a:latin typeface="Century Gothic" pitchFamily="34" charset="0"/>
                      <a:ea typeface="MS PGothic" pitchFamily="34" charset="-128"/>
                    </a:defRPr>
                  </a:lvl1pPr>
                  <a:lvl2pPr marL="742950" indent="-285750" defTabSz="1042988" eaLnBrk="0" hangingPunct="0">
                    <a:defRPr sz="2100">
                      <a:solidFill>
                        <a:schemeClr val="tx1"/>
                      </a:solidFill>
                      <a:latin typeface="Century Gothic" pitchFamily="34" charset="0"/>
                      <a:ea typeface="MS PGothic" pitchFamily="34" charset="-128"/>
                    </a:defRPr>
                  </a:lvl2pPr>
                  <a:lvl3pPr marL="1143000" indent="-228600" defTabSz="1042988" eaLnBrk="0" hangingPunct="0">
                    <a:defRPr sz="2100">
                      <a:solidFill>
                        <a:schemeClr val="tx1"/>
                      </a:solidFill>
                      <a:latin typeface="Century Gothic" pitchFamily="34" charset="0"/>
                      <a:ea typeface="MS PGothic" pitchFamily="34" charset="-128"/>
                    </a:defRPr>
                  </a:lvl3pPr>
                  <a:lvl4pPr marL="1600200" indent="-228600" defTabSz="1042988" eaLnBrk="0" hangingPunct="0">
                    <a:defRPr sz="2100">
                      <a:solidFill>
                        <a:schemeClr val="tx1"/>
                      </a:solidFill>
                      <a:latin typeface="Century Gothic" pitchFamily="34" charset="0"/>
                      <a:ea typeface="MS PGothic" pitchFamily="34" charset="-128"/>
                    </a:defRPr>
                  </a:lvl4pPr>
                  <a:lvl5pPr marL="2057400" indent="-228600" defTabSz="1042988" eaLnBrk="0" hangingPunct="0">
                    <a:defRPr sz="2100">
                      <a:solidFill>
                        <a:schemeClr val="tx1"/>
                      </a:solidFill>
                      <a:latin typeface="Century Gothic" pitchFamily="34" charset="0"/>
                      <a:ea typeface="MS PGothic" pitchFamily="34" charset="-128"/>
                    </a:defRPr>
                  </a:lvl5pPr>
                  <a:lvl6pPr marL="25146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endParaRPr lang="fr-FR" altLang="fr-FR" sz="1000">
                    <a:solidFill>
                      <a:srgbClr val="B5A692"/>
                    </a:solidFill>
                  </a:endParaRPr>
                </a:p>
              </p:txBody>
            </p:sp>
            <p:sp>
              <p:nvSpPr>
                <p:cNvPr id="164" name="Parenthèses 88"/>
                <p:cNvSpPr>
                  <a:spLocks noChangeArrowheads="1"/>
                </p:cNvSpPr>
                <p:nvPr/>
              </p:nvSpPr>
              <p:spPr bwMode="auto">
                <a:xfrm rot="5400000">
                  <a:off x="5428630" y="6025684"/>
                  <a:ext cx="71996" cy="71996"/>
                </a:xfrm>
                <a:prstGeom prst="bracketPair">
                  <a:avLst>
                    <a:gd name="adj" fmla="val 16667"/>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a:lstStyle>
                  <a:lvl1pPr defTabSz="1042988" eaLnBrk="0" hangingPunct="0">
                    <a:defRPr sz="2100">
                      <a:solidFill>
                        <a:schemeClr val="tx1"/>
                      </a:solidFill>
                      <a:latin typeface="Century Gothic" pitchFamily="34" charset="0"/>
                      <a:ea typeface="MS PGothic" pitchFamily="34" charset="-128"/>
                    </a:defRPr>
                  </a:lvl1pPr>
                  <a:lvl2pPr marL="742950" indent="-285750" defTabSz="1042988" eaLnBrk="0" hangingPunct="0">
                    <a:defRPr sz="2100">
                      <a:solidFill>
                        <a:schemeClr val="tx1"/>
                      </a:solidFill>
                      <a:latin typeface="Century Gothic" pitchFamily="34" charset="0"/>
                      <a:ea typeface="MS PGothic" pitchFamily="34" charset="-128"/>
                    </a:defRPr>
                  </a:lvl2pPr>
                  <a:lvl3pPr marL="1143000" indent="-228600" defTabSz="1042988" eaLnBrk="0" hangingPunct="0">
                    <a:defRPr sz="2100">
                      <a:solidFill>
                        <a:schemeClr val="tx1"/>
                      </a:solidFill>
                      <a:latin typeface="Century Gothic" pitchFamily="34" charset="0"/>
                      <a:ea typeface="MS PGothic" pitchFamily="34" charset="-128"/>
                    </a:defRPr>
                  </a:lvl3pPr>
                  <a:lvl4pPr marL="1600200" indent="-228600" defTabSz="1042988" eaLnBrk="0" hangingPunct="0">
                    <a:defRPr sz="2100">
                      <a:solidFill>
                        <a:schemeClr val="tx1"/>
                      </a:solidFill>
                      <a:latin typeface="Century Gothic" pitchFamily="34" charset="0"/>
                      <a:ea typeface="MS PGothic" pitchFamily="34" charset="-128"/>
                    </a:defRPr>
                  </a:lvl4pPr>
                  <a:lvl5pPr marL="2057400" indent="-228600" defTabSz="1042988" eaLnBrk="0" hangingPunct="0">
                    <a:defRPr sz="2100">
                      <a:solidFill>
                        <a:schemeClr val="tx1"/>
                      </a:solidFill>
                      <a:latin typeface="Century Gothic" pitchFamily="34" charset="0"/>
                      <a:ea typeface="MS PGothic" pitchFamily="34" charset="-128"/>
                    </a:defRPr>
                  </a:lvl5pPr>
                  <a:lvl6pPr marL="25146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endParaRPr lang="fr-FR" altLang="fr-FR" sz="1000">
                    <a:solidFill>
                      <a:srgbClr val="B5A692"/>
                    </a:solidFill>
                  </a:endParaRPr>
                </a:p>
              </p:txBody>
            </p:sp>
          </p:grpSp>
          <p:sp>
            <p:nvSpPr>
              <p:cNvPr id="157" name="Parenthèses 81"/>
              <p:cNvSpPr>
                <a:spLocks noChangeArrowheads="1"/>
              </p:cNvSpPr>
              <p:nvPr/>
            </p:nvSpPr>
            <p:spPr bwMode="auto">
              <a:xfrm flipH="1">
                <a:off x="5552730" y="6047678"/>
                <a:ext cx="71996" cy="71996"/>
              </a:xfrm>
              <a:prstGeom prst="bracketPair">
                <a:avLst>
                  <a:gd name="adj" fmla="val 16667"/>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a:lstStyle>
                <a:lvl1pPr defTabSz="1042988" eaLnBrk="0" hangingPunct="0">
                  <a:defRPr sz="2100">
                    <a:solidFill>
                      <a:schemeClr val="tx1"/>
                    </a:solidFill>
                    <a:latin typeface="Century Gothic" pitchFamily="34" charset="0"/>
                    <a:ea typeface="MS PGothic" pitchFamily="34" charset="-128"/>
                  </a:defRPr>
                </a:lvl1pPr>
                <a:lvl2pPr marL="742950" indent="-285750" defTabSz="1042988" eaLnBrk="0" hangingPunct="0">
                  <a:defRPr sz="2100">
                    <a:solidFill>
                      <a:schemeClr val="tx1"/>
                    </a:solidFill>
                    <a:latin typeface="Century Gothic" pitchFamily="34" charset="0"/>
                    <a:ea typeface="MS PGothic" pitchFamily="34" charset="-128"/>
                  </a:defRPr>
                </a:lvl2pPr>
                <a:lvl3pPr marL="1143000" indent="-228600" defTabSz="1042988" eaLnBrk="0" hangingPunct="0">
                  <a:defRPr sz="2100">
                    <a:solidFill>
                      <a:schemeClr val="tx1"/>
                    </a:solidFill>
                    <a:latin typeface="Century Gothic" pitchFamily="34" charset="0"/>
                    <a:ea typeface="MS PGothic" pitchFamily="34" charset="-128"/>
                  </a:defRPr>
                </a:lvl3pPr>
                <a:lvl4pPr marL="1600200" indent="-228600" defTabSz="1042988" eaLnBrk="0" hangingPunct="0">
                  <a:defRPr sz="2100">
                    <a:solidFill>
                      <a:schemeClr val="tx1"/>
                    </a:solidFill>
                    <a:latin typeface="Century Gothic" pitchFamily="34" charset="0"/>
                    <a:ea typeface="MS PGothic" pitchFamily="34" charset="-128"/>
                  </a:defRPr>
                </a:lvl4pPr>
                <a:lvl5pPr marL="2057400" indent="-228600" defTabSz="1042988" eaLnBrk="0" hangingPunct="0">
                  <a:defRPr sz="2100">
                    <a:solidFill>
                      <a:schemeClr val="tx1"/>
                    </a:solidFill>
                    <a:latin typeface="Century Gothic" pitchFamily="34" charset="0"/>
                    <a:ea typeface="MS PGothic" pitchFamily="34" charset="-128"/>
                  </a:defRPr>
                </a:lvl5pPr>
                <a:lvl6pPr marL="25146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endParaRPr lang="fr-FR" altLang="fr-FR" sz="1000">
                  <a:solidFill>
                    <a:srgbClr val="B5A692"/>
                  </a:solidFill>
                </a:endParaRPr>
              </a:p>
            </p:txBody>
          </p:sp>
          <p:sp>
            <p:nvSpPr>
              <p:cNvPr id="158" name="Parenthèses 82"/>
              <p:cNvSpPr>
                <a:spLocks noChangeArrowheads="1"/>
              </p:cNvSpPr>
              <p:nvPr/>
            </p:nvSpPr>
            <p:spPr bwMode="auto">
              <a:xfrm flipH="1">
                <a:off x="5695118" y="6042704"/>
                <a:ext cx="71996" cy="71996"/>
              </a:xfrm>
              <a:prstGeom prst="bracketPair">
                <a:avLst>
                  <a:gd name="adj" fmla="val 16667"/>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a:lstStyle>
                <a:lvl1pPr defTabSz="1042988" eaLnBrk="0" hangingPunct="0">
                  <a:defRPr sz="2100">
                    <a:solidFill>
                      <a:schemeClr val="tx1"/>
                    </a:solidFill>
                    <a:latin typeface="Century Gothic" pitchFamily="34" charset="0"/>
                    <a:ea typeface="MS PGothic" pitchFamily="34" charset="-128"/>
                  </a:defRPr>
                </a:lvl1pPr>
                <a:lvl2pPr marL="742950" indent="-285750" defTabSz="1042988" eaLnBrk="0" hangingPunct="0">
                  <a:defRPr sz="2100">
                    <a:solidFill>
                      <a:schemeClr val="tx1"/>
                    </a:solidFill>
                    <a:latin typeface="Century Gothic" pitchFamily="34" charset="0"/>
                    <a:ea typeface="MS PGothic" pitchFamily="34" charset="-128"/>
                  </a:defRPr>
                </a:lvl2pPr>
                <a:lvl3pPr marL="1143000" indent="-228600" defTabSz="1042988" eaLnBrk="0" hangingPunct="0">
                  <a:defRPr sz="2100">
                    <a:solidFill>
                      <a:schemeClr val="tx1"/>
                    </a:solidFill>
                    <a:latin typeface="Century Gothic" pitchFamily="34" charset="0"/>
                    <a:ea typeface="MS PGothic" pitchFamily="34" charset="-128"/>
                  </a:defRPr>
                </a:lvl3pPr>
                <a:lvl4pPr marL="1600200" indent="-228600" defTabSz="1042988" eaLnBrk="0" hangingPunct="0">
                  <a:defRPr sz="2100">
                    <a:solidFill>
                      <a:schemeClr val="tx1"/>
                    </a:solidFill>
                    <a:latin typeface="Century Gothic" pitchFamily="34" charset="0"/>
                    <a:ea typeface="MS PGothic" pitchFamily="34" charset="-128"/>
                  </a:defRPr>
                </a:lvl4pPr>
                <a:lvl5pPr marL="2057400" indent="-228600" defTabSz="1042988" eaLnBrk="0" hangingPunct="0">
                  <a:defRPr sz="2100">
                    <a:solidFill>
                      <a:schemeClr val="tx1"/>
                    </a:solidFill>
                    <a:latin typeface="Century Gothic" pitchFamily="34" charset="0"/>
                    <a:ea typeface="MS PGothic" pitchFamily="34" charset="-128"/>
                  </a:defRPr>
                </a:lvl5pPr>
                <a:lvl6pPr marL="25146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endParaRPr lang="fr-FR" altLang="fr-FR" sz="1000">
                  <a:solidFill>
                    <a:srgbClr val="B5A692"/>
                  </a:solidFill>
                </a:endParaRPr>
              </a:p>
            </p:txBody>
          </p:sp>
          <p:cxnSp>
            <p:nvCxnSpPr>
              <p:cNvPr id="159" name="Connecteur droit avec flèche 83"/>
              <p:cNvCxnSpPr>
                <a:cxnSpLocks noChangeShapeType="1"/>
              </p:cNvCxnSpPr>
              <p:nvPr/>
            </p:nvCxnSpPr>
            <p:spPr bwMode="auto">
              <a:xfrm flipH="1" flipV="1">
                <a:off x="5658544" y="6224754"/>
                <a:ext cx="68039" cy="283459"/>
              </a:xfrm>
              <a:prstGeom prst="straightConnector1">
                <a:avLst/>
              </a:prstGeom>
              <a:noFill/>
              <a:ln w="9525">
                <a:solidFill>
                  <a:schemeClr val="bg2"/>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0" name="Connecteur droit avec flèche 159"/>
              <p:cNvCxnSpPr>
                <a:cxnSpLocks noChangeShapeType="1"/>
              </p:cNvCxnSpPr>
              <p:nvPr/>
            </p:nvCxnSpPr>
            <p:spPr bwMode="auto">
              <a:xfrm>
                <a:off x="5770963" y="6212780"/>
                <a:ext cx="193741" cy="0"/>
              </a:xfrm>
              <a:prstGeom prst="straightConnector1">
                <a:avLst/>
              </a:prstGeom>
              <a:noFill/>
              <a:ln w="9525">
                <a:solidFill>
                  <a:srgbClr val="7F7F7F"/>
                </a:solidFill>
                <a:round/>
                <a:headEnd/>
                <a:tailEnd type="arrow"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sp>
        <p:nvSpPr>
          <p:cNvPr id="174" name="ZoneTexte 89"/>
          <p:cNvSpPr txBox="1">
            <a:spLocks noChangeArrowheads="1"/>
          </p:cNvSpPr>
          <p:nvPr/>
        </p:nvSpPr>
        <p:spPr bwMode="auto">
          <a:xfrm>
            <a:off x="7366000" y="4008438"/>
            <a:ext cx="24384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100">
                <a:solidFill>
                  <a:schemeClr val="tx1"/>
                </a:solidFill>
                <a:latin typeface="Century Gothic" pitchFamily="34" charset="0"/>
                <a:ea typeface="MS PGothic" pitchFamily="34" charset="-128"/>
              </a:defRPr>
            </a:lvl1pPr>
            <a:lvl2pPr marL="742950" indent="-285750" eaLnBrk="0" hangingPunct="0">
              <a:defRPr sz="2100">
                <a:solidFill>
                  <a:schemeClr val="tx1"/>
                </a:solidFill>
                <a:latin typeface="Century Gothic" pitchFamily="34" charset="0"/>
                <a:ea typeface="MS PGothic" pitchFamily="34" charset="-128"/>
              </a:defRPr>
            </a:lvl2pPr>
            <a:lvl3pPr marL="1143000" indent="-228600" eaLnBrk="0" hangingPunct="0">
              <a:defRPr sz="2100">
                <a:solidFill>
                  <a:schemeClr val="tx1"/>
                </a:solidFill>
                <a:latin typeface="Century Gothic" pitchFamily="34" charset="0"/>
                <a:ea typeface="MS PGothic" pitchFamily="34" charset="-128"/>
              </a:defRPr>
            </a:lvl3pPr>
            <a:lvl4pPr marL="1600200" indent="-228600" eaLnBrk="0" hangingPunct="0">
              <a:defRPr sz="2100">
                <a:solidFill>
                  <a:schemeClr val="tx1"/>
                </a:solidFill>
                <a:latin typeface="Century Gothic" pitchFamily="34" charset="0"/>
                <a:ea typeface="MS PGothic" pitchFamily="34" charset="-128"/>
              </a:defRPr>
            </a:lvl4pPr>
            <a:lvl5pPr marL="2057400" indent="-228600" eaLnBrk="0" hangingPunct="0">
              <a:defRPr sz="21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r>
              <a:rPr lang="en-AU" altLang="fr-FR" sz="800" dirty="0">
                <a:solidFill>
                  <a:srgbClr val="B5A692"/>
                </a:solidFill>
              </a:rPr>
              <a:t>Repeat the deep pinching movements along the vertical lines on cheeks, turn fingers  and pinch the lower part of cheekbones on horizontal way outward the face. </a:t>
            </a:r>
          </a:p>
          <a:p>
            <a:pPr eaLnBrk="1" hangingPunct="1"/>
            <a:endParaRPr lang="en-AU" altLang="fr-FR" sz="800" dirty="0">
              <a:solidFill>
                <a:srgbClr val="B5A692"/>
              </a:solidFill>
            </a:endParaRPr>
          </a:p>
        </p:txBody>
      </p:sp>
      <p:pic>
        <p:nvPicPr>
          <p:cNvPr id="175" name="Picture 19"/>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7770813" y="2130425"/>
            <a:ext cx="1404937" cy="1836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76" name="Grouper 90"/>
          <p:cNvGrpSpPr>
            <a:grpSpLocks/>
          </p:cNvGrpSpPr>
          <p:nvPr/>
        </p:nvGrpSpPr>
        <p:grpSpPr bwMode="auto">
          <a:xfrm>
            <a:off x="8728075" y="3194050"/>
            <a:ext cx="288925" cy="431800"/>
            <a:chOff x="5428630" y="6025684"/>
            <a:chExt cx="338484" cy="486496"/>
          </a:xfrm>
        </p:grpSpPr>
        <p:grpSp>
          <p:nvGrpSpPr>
            <p:cNvPr id="177" name="Grouper 91"/>
            <p:cNvGrpSpPr>
              <a:grpSpLocks/>
            </p:cNvGrpSpPr>
            <p:nvPr/>
          </p:nvGrpSpPr>
          <p:grpSpPr bwMode="auto">
            <a:xfrm>
              <a:off x="5428630" y="6025684"/>
              <a:ext cx="135056" cy="486496"/>
              <a:chOff x="5428630" y="6025684"/>
              <a:chExt cx="135056" cy="486496"/>
            </a:xfrm>
          </p:grpSpPr>
          <p:sp>
            <p:nvSpPr>
              <p:cNvPr id="183" name="Parenthèses 96"/>
              <p:cNvSpPr>
                <a:spLocks noChangeArrowheads="1"/>
              </p:cNvSpPr>
              <p:nvPr/>
            </p:nvSpPr>
            <p:spPr bwMode="auto">
              <a:xfrm rot="5400000">
                <a:off x="5491690" y="6440184"/>
                <a:ext cx="71996" cy="71996"/>
              </a:xfrm>
              <a:prstGeom prst="bracketPair">
                <a:avLst>
                  <a:gd name="adj" fmla="val 16667"/>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a:lstStyle>
                <a:lvl1pPr defTabSz="1042988" eaLnBrk="0" hangingPunct="0">
                  <a:defRPr sz="2100">
                    <a:solidFill>
                      <a:schemeClr val="tx1"/>
                    </a:solidFill>
                    <a:latin typeface="Century Gothic" pitchFamily="34" charset="0"/>
                    <a:ea typeface="MS PGothic" pitchFamily="34" charset="-128"/>
                  </a:defRPr>
                </a:lvl1pPr>
                <a:lvl2pPr marL="742950" indent="-285750" defTabSz="1042988" eaLnBrk="0" hangingPunct="0">
                  <a:defRPr sz="2100">
                    <a:solidFill>
                      <a:schemeClr val="tx1"/>
                    </a:solidFill>
                    <a:latin typeface="Century Gothic" pitchFamily="34" charset="0"/>
                    <a:ea typeface="MS PGothic" pitchFamily="34" charset="-128"/>
                  </a:defRPr>
                </a:lvl2pPr>
                <a:lvl3pPr marL="1143000" indent="-228600" defTabSz="1042988" eaLnBrk="0" hangingPunct="0">
                  <a:defRPr sz="2100">
                    <a:solidFill>
                      <a:schemeClr val="tx1"/>
                    </a:solidFill>
                    <a:latin typeface="Century Gothic" pitchFamily="34" charset="0"/>
                    <a:ea typeface="MS PGothic" pitchFamily="34" charset="-128"/>
                  </a:defRPr>
                </a:lvl3pPr>
                <a:lvl4pPr marL="1600200" indent="-228600" defTabSz="1042988" eaLnBrk="0" hangingPunct="0">
                  <a:defRPr sz="2100">
                    <a:solidFill>
                      <a:schemeClr val="tx1"/>
                    </a:solidFill>
                    <a:latin typeface="Century Gothic" pitchFamily="34" charset="0"/>
                    <a:ea typeface="MS PGothic" pitchFamily="34" charset="-128"/>
                  </a:defRPr>
                </a:lvl4pPr>
                <a:lvl5pPr marL="2057400" indent="-228600" defTabSz="1042988" eaLnBrk="0" hangingPunct="0">
                  <a:defRPr sz="2100">
                    <a:solidFill>
                      <a:schemeClr val="tx1"/>
                    </a:solidFill>
                    <a:latin typeface="Century Gothic" pitchFamily="34" charset="0"/>
                    <a:ea typeface="MS PGothic" pitchFamily="34" charset="-128"/>
                  </a:defRPr>
                </a:lvl5pPr>
                <a:lvl6pPr marL="25146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endParaRPr lang="fr-FR" altLang="fr-FR" sz="1000">
                  <a:solidFill>
                    <a:srgbClr val="B5A692"/>
                  </a:solidFill>
                </a:endParaRPr>
              </a:p>
            </p:txBody>
          </p:sp>
          <p:sp>
            <p:nvSpPr>
              <p:cNvPr id="191" name="Parenthèses 97"/>
              <p:cNvSpPr>
                <a:spLocks noChangeArrowheads="1"/>
              </p:cNvSpPr>
              <p:nvPr/>
            </p:nvSpPr>
            <p:spPr bwMode="auto">
              <a:xfrm rot="5400000">
                <a:off x="5462650" y="6297796"/>
                <a:ext cx="71996" cy="71996"/>
              </a:xfrm>
              <a:prstGeom prst="bracketPair">
                <a:avLst>
                  <a:gd name="adj" fmla="val 16667"/>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a:lstStyle>
                <a:lvl1pPr defTabSz="1042988" eaLnBrk="0" hangingPunct="0">
                  <a:defRPr sz="2100">
                    <a:solidFill>
                      <a:schemeClr val="tx1"/>
                    </a:solidFill>
                    <a:latin typeface="Century Gothic" pitchFamily="34" charset="0"/>
                    <a:ea typeface="MS PGothic" pitchFamily="34" charset="-128"/>
                  </a:defRPr>
                </a:lvl1pPr>
                <a:lvl2pPr marL="742950" indent="-285750" defTabSz="1042988" eaLnBrk="0" hangingPunct="0">
                  <a:defRPr sz="2100">
                    <a:solidFill>
                      <a:schemeClr val="tx1"/>
                    </a:solidFill>
                    <a:latin typeface="Century Gothic" pitchFamily="34" charset="0"/>
                    <a:ea typeface="MS PGothic" pitchFamily="34" charset="-128"/>
                  </a:defRPr>
                </a:lvl2pPr>
                <a:lvl3pPr marL="1143000" indent="-228600" defTabSz="1042988" eaLnBrk="0" hangingPunct="0">
                  <a:defRPr sz="2100">
                    <a:solidFill>
                      <a:schemeClr val="tx1"/>
                    </a:solidFill>
                    <a:latin typeface="Century Gothic" pitchFamily="34" charset="0"/>
                    <a:ea typeface="MS PGothic" pitchFamily="34" charset="-128"/>
                  </a:defRPr>
                </a:lvl3pPr>
                <a:lvl4pPr marL="1600200" indent="-228600" defTabSz="1042988" eaLnBrk="0" hangingPunct="0">
                  <a:defRPr sz="2100">
                    <a:solidFill>
                      <a:schemeClr val="tx1"/>
                    </a:solidFill>
                    <a:latin typeface="Century Gothic" pitchFamily="34" charset="0"/>
                    <a:ea typeface="MS PGothic" pitchFamily="34" charset="-128"/>
                  </a:defRPr>
                </a:lvl4pPr>
                <a:lvl5pPr marL="2057400" indent="-228600" defTabSz="1042988" eaLnBrk="0" hangingPunct="0">
                  <a:defRPr sz="2100">
                    <a:solidFill>
                      <a:schemeClr val="tx1"/>
                    </a:solidFill>
                    <a:latin typeface="Century Gothic" pitchFamily="34" charset="0"/>
                    <a:ea typeface="MS PGothic" pitchFamily="34" charset="-128"/>
                  </a:defRPr>
                </a:lvl5pPr>
                <a:lvl6pPr marL="25146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endParaRPr lang="fr-FR" altLang="fr-FR" sz="1000">
                  <a:solidFill>
                    <a:srgbClr val="B5A692"/>
                  </a:solidFill>
                </a:endParaRPr>
              </a:p>
            </p:txBody>
          </p:sp>
          <p:sp>
            <p:nvSpPr>
              <p:cNvPr id="192" name="Parenthèses 98"/>
              <p:cNvSpPr>
                <a:spLocks noChangeArrowheads="1"/>
              </p:cNvSpPr>
              <p:nvPr/>
            </p:nvSpPr>
            <p:spPr bwMode="auto">
              <a:xfrm rot="5400000">
                <a:off x="5451310" y="6150402"/>
                <a:ext cx="71996" cy="71996"/>
              </a:xfrm>
              <a:prstGeom prst="bracketPair">
                <a:avLst>
                  <a:gd name="adj" fmla="val 16667"/>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a:lstStyle>
                <a:lvl1pPr defTabSz="1042988" eaLnBrk="0" hangingPunct="0">
                  <a:defRPr sz="2100">
                    <a:solidFill>
                      <a:schemeClr val="tx1"/>
                    </a:solidFill>
                    <a:latin typeface="Century Gothic" pitchFamily="34" charset="0"/>
                    <a:ea typeface="MS PGothic" pitchFamily="34" charset="-128"/>
                  </a:defRPr>
                </a:lvl1pPr>
                <a:lvl2pPr marL="742950" indent="-285750" defTabSz="1042988" eaLnBrk="0" hangingPunct="0">
                  <a:defRPr sz="2100">
                    <a:solidFill>
                      <a:schemeClr val="tx1"/>
                    </a:solidFill>
                    <a:latin typeface="Century Gothic" pitchFamily="34" charset="0"/>
                    <a:ea typeface="MS PGothic" pitchFamily="34" charset="-128"/>
                  </a:defRPr>
                </a:lvl2pPr>
                <a:lvl3pPr marL="1143000" indent="-228600" defTabSz="1042988" eaLnBrk="0" hangingPunct="0">
                  <a:defRPr sz="2100">
                    <a:solidFill>
                      <a:schemeClr val="tx1"/>
                    </a:solidFill>
                    <a:latin typeface="Century Gothic" pitchFamily="34" charset="0"/>
                    <a:ea typeface="MS PGothic" pitchFamily="34" charset="-128"/>
                  </a:defRPr>
                </a:lvl3pPr>
                <a:lvl4pPr marL="1600200" indent="-228600" defTabSz="1042988" eaLnBrk="0" hangingPunct="0">
                  <a:defRPr sz="2100">
                    <a:solidFill>
                      <a:schemeClr val="tx1"/>
                    </a:solidFill>
                    <a:latin typeface="Century Gothic" pitchFamily="34" charset="0"/>
                    <a:ea typeface="MS PGothic" pitchFamily="34" charset="-128"/>
                  </a:defRPr>
                </a:lvl4pPr>
                <a:lvl5pPr marL="2057400" indent="-228600" defTabSz="1042988" eaLnBrk="0" hangingPunct="0">
                  <a:defRPr sz="2100">
                    <a:solidFill>
                      <a:schemeClr val="tx1"/>
                    </a:solidFill>
                    <a:latin typeface="Century Gothic" pitchFamily="34" charset="0"/>
                    <a:ea typeface="MS PGothic" pitchFamily="34" charset="-128"/>
                  </a:defRPr>
                </a:lvl5pPr>
                <a:lvl6pPr marL="25146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endParaRPr lang="fr-FR" altLang="fr-FR" sz="1000">
                  <a:solidFill>
                    <a:srgbClr val="B5A692"/>
                  </a:solidFill>
                </a:endParaRPr>
              </a:p>
            </p:txBody>
          </p:sp>
          <p:sp>
            <p:nvSpPr>
              <p:cNvPr id="193" name="Parenthèses 99"/>
              <p:cNvSpPr>
                <a:spLocks noChangeArrowheads="1"/>
              </p:cNvSpPr>
              <p:nvPr/>
            </p:nvSpPr>
            <p:spPr bwMode="auto">
              <a:xfrm rot="5400000">
                <a:off x="5428630" y="6025684"/>
                <a:ext cx="71996" cy="71996"/>
              </a:xfrm>
              <a:prstGeom prst="bracketPair">
                <a:avLst>
                  <a:gd name="adj" fmla="val 16667"/>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a:lstStyle>
                <a:lvl1pPr defTabSz="1042988" eaLnBrk="0" hangingPunct="0">
                  <a:defRPr sz="2100">
                    <a:solidFill>
                      <a:schemeClr val="tx1"/>
                    </a:solidFill>
                    <a:latin typeface="Century Gothic" pitchFamily="34" charset="0"/>
                    <a:ea typeface="MS PGothic" pitchFamily="34" charset="-128"/>
                  </a:defRPr>
                </a:lvl1pPr>
                <a:lvl2pPr marL="742950" indent="-285750" defTabSz="1042988" eaLnBrk="0" hangingPunct="0">
                  <a:defRPr sz="2100">
                    <a:solidFill>
                      <a:schemeClr val="tx1"/>
                    </a:solidFill>
                    <a:latin typeface="Century Gothic" pitchFamily="34" charset="0"/>
                    <a:ea typeface="MS PGothic" pitchFamily="34" charset="-128"/>
                  </a:defRPr>
                </a:lvl2pPr>
                <a:lvl3pPr marL="1143000" indent="-228600" defTabSz="1042988" eaLnBrk="0" hangingPunct="0">
                  <a:defRPr sz="2100">
                    <a:solidFill>
                      <a:schemeClr val="tx1"/>
                    </a:solidFill>
                    <a:latin typeface="Century Gothic" pitchFamily="34" charset="0"/>
                    <a:ea typeface="MS PGothic" pitchFamily="34" charset="-128"/>
                  </a:defRPr>
                </a:lvl3pPr>
                <a:lvl4pPr marL="1600200" indent="-228600" defTabSz="1042988" eaLnBrk="0" hangingPunct="0">
                  <a:defRPr sz="2100">
                    <a:solidFill>
                      <a:schemeClr val="tx1"/>
                    </a:solidFill>
                    <a:latin typeface="Century Gothic" pitchFamily="34" charset="0"/>
                    <a:ea typeface="MS PGothic" pitchFamily="34" charset="-128"/>
                  </a:defRPr>
                </a:lvl4pPr>
                <a:lvl5pPr marL="2057400" indent="-228600" defTabSz="1042988" eaLnBrk="0" hangingPunct="0">
                  <a:defRPr sz="2100">
                    <a:solidFill>
                      <a:schemeClr val="tx1"/>
                    </a:solidFill>
                    <a:latin typeface="Century Gothic" pitchFamily="34" charset="0"/>
                    <a:ea typeface="MS PGothic" pitchFamily="34" charset="-128"/>
                  </a:defRPr>
                </a:lvl5pPr>
                <a:lvl6pPr marL="25146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endParaRPr lang="fr-FR" altLang="fr-FR" sz="1000">
                  <a:solidFill>
                    <a:srgbClr val="B5A692"/>
                  </a:solidFill>
                </a:endParaRPr>
              </a:p>
            </p:txBody>
          </p:sp>
        </p:grpSp>
        <p:sp>
          <p:nvSpPr>
            <p:cNvPr id="178" name="Parenthèses 92"/>
            <p:cNvSpPr>
              <a:spLocks noChangeArrowheads="1"/>
            </p:cNvSpPr>
            <p:nvPr/>
          </p:nvSpPr>
          <p:spPr bwMode="auto">
            <a:xfrm flipH="1">
              <a:off x="5552730" y="6047678"/>
              <a:ext cx="71996" cy="71996"/>
            </a:xfrm>
            <a:prstGeom prst="bracketPair">
              <a:avLst>
                <a:gd name="adj" fmla="val 16667"/>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a:lstStyle>
              <a:lvl1pPr defTabSz="1042988" eaLnBrk="0" hangingPunct="0">
                <a:defRPr sz="2100">
                  <a:solidFill>
                    <a:schemeClr val="tx1"/>
                  </a:solidFill>
                  <a:latin typeface="Century Gothic" pitchFamily="34" charset="0"/>
                  <a:ea typeface="MS PGothic" pitchFamily="34" charset="-128"/>
                </a:defRPr>
              </a:lvl1pPr>
              <a:lvl2pPr marL="742950" indent="-285750" defTabSz="1042988" eaLnBrk="0" hangingPunct="0">
                <a:defRPr sz="2100">
                  <a:solidFill>
                    <a:schemeClr val="tx1"/>
                  </a:solidFill>
                  <a:latin typeface="Century Gothic" pitchFamily="34" charset="0"/>
                  <a:ea typeface="MS PGothic" pitchFamily="34" charset="-128"/>
                </a:defRPr>
              </a:lvl2pPr>
              <a:lvl3pPr marL="1143000" indent="-228600" defTabSz="1042988" eaLnBrk="0" hangingPunct="0">
                <a:defRPr sz="2100">
                  <a:solidFill>
                    <a:schemeClr val="tx1"/>
                  </a:solidFill>
                  <a:latin typeface="Century Gothic" pitchFamily="34" charset="0"/>
                  <a:ea typeface="MS PGothic" pitchFamily="34" charset="-128"/>
                </a:defRPr>
              </a:lvl3pPr>
              <a:lvl4pPr marL="1600200" indent="-228600" defTabSz="1042988" eaLnBrk="0" hangingPunct="0">
                <a:defRPr sz="2100">
                  <a:solidFill>
                    <a:schemeClr val="tx1"/>
                  </a:solidFill>
                  <a:latin typeface="Century Gothic" pitchFamily="34" charset="0"/>
                  <a:ea typeface="MS PGothic" pitchFamily="34" charset="-128"/>
                </a:defRPr>
              </a:lvl4pPr>
              <a:lvl5pPr marL="2057400" indent="-228600" defTabSz="1042988" eaLnBrk="0" hangingPunct="0">
                <a:defRPr sz="2100">
                  <a:solidFill>
                    <a:schemeClr val="tx1"/>
                  </a:solidFill>
                  <a:latin typeface="Century Gothic" pitchFamily="34" charset="0"/>
                  <a:ea typeface="MS PGothic" pitchFamily="34" charset="-128"/>
                </a:defRPr>
              </a:lvl5pPr>
              <a:lvl6pPr marL="25146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endParaRPr lang="fr-FR" altLang="fr-FR" sz="1000">
                <a:solidFill>
                  <a:srgbClr val="B5A692"/>
                </a:solidFill>
              </a:endParaRPr>
            </a:p>
          </p:txBody>
        </p:sp>
        <p:sp>
          <p:nvSpPr>
            <p:cNvPr id="179" name="Parenthèses 93"/>
            <p:cNvSpPr>
              <a:spLocks noChangeArrowheads="1"/>
            </p:cNvSpPr>
            <p:nvPr/>
          </p:nvSpPr>
          <p:spPr bwMode="auto">
            <a:xfrm flipH="1">
              <a:off x="5695118" y="6042704"/>
              <a:ext cx="71996" cy="71996"/>
            </a:xfrm>
            <a:prstGeom prst="bracketPair">
              <a:avLst>
                <a:gd name="adj" fmla="val 16667"/>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a:lstStyle>
              <a:lvl1pPr defTabSz="1042988" eaLnBrk="0" hangingPunct="0">
                <a:defRPr sz="2100">
                  <a:solidFill>
                    <a:schemeClr val="tx1"/>
                  </a:solidFill>
                  <a:latin typeface="Century Gothic" pitchFamily="34" charset="0"/>
                  <a:ea typeface="MS PGothic" pitchFamily="34" charset="-128"/>
                </a:defRPr>
              </a:lvl1pPr>
              <a:lvl2pPr marL="742950" indent="-285750" defTabSz="1042988" eaLnBrk="0" hangingPunct="0">
                <a:defRPr sz="2100">
                  <a:solidFill>
                    <a:schemeClr val="tx1"/>
                  </a:solidFill>
                  <a:latin typeface="Century Gothic" pitchFamily="34" charset="0"/>
                  <a:ea typeface="MS PGothic" pitchFamily="34" charset="-128"/>
                </a:defRPr>
              </a:lvl2pPr>
              <a:lvl3pPr marL="1143000" indent="-228600" defTabSz="1042988" eaLnBrk="0" hangingPunct="0">
                <a:defRPr sz="2100">
                  <a:solidFill>
                    <a:schemeClr val="tx1"/>
                  </a:solidFill>
                  <a:latin typeface="Century Gothic" pitchFamily="34" charset="0"/>
                  <a:ea typeface="MS PGothic" pitchFamily="34" charset="-128"/>
                </a:defRPr>
              </a:lvl3pPr>
              <a:lvl4pPr marL="1600200" indent="-228600" defTabSz="1042988" eaLnBrk="0" hangingPunct="0">
                <a:defRPr sz="2100">
                  <a:solidFill>
                    <a:schemeClr val="tx1"/>
                  </a:solidFill>
                  <a:latin typeface="Century Gothic" pitchFamily="34" charset="0"/>
                  <a:ea typeface="MS PGothic" pitchFamily="34" charset="-128"/>
                </a:defRPr>
              </a:lvl4pPr>
              <a:lvl5pPr marL="2057400" indent="-228600" defTabSz="1042988" eaLnBrk="0" hangingPunct="0">
                <a:defRPr sz="2100">
                  <a:solidFill>
                    <a:schemeClr val="tx1"/>
                  </a:solidFill>
                  <a:latin typeface="Century Gothic" pitchFamily="34" charset="0"/>
                  <a:ea typeface="MS PGothic" pitchFamily="34" charset="-128"/>
                </a:defRPr>
              </a:lvl5pPr>
              <a:lvl6pPr marL="25146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endParaRPr lang="fr-FR" altLang="fr-FR" sz="1000">
                <a:solidFill>
                  <a:srgbClr val="B5A692"/>
                </a:solidFill>
              </a:endParaRPr>
            </a:p>
          </p:txBody>
        </p:sp>
      </p:grpSp>
      <p:grpSp>
        <p:nvGrpSpPr>
          <p:cNvPr id="194" name="Grouper 100"/>
          <p:cNvGrpSpPr>
            <a:grpSpLocks/>
          </p:cNvGrpSpPr>
          <p:nvPr/>
        </p:nvGrpSpPr>
        <p:grpSpPr bwMode="auto">
          <a:xfrm flipH="1">
            <a:off x="7974013" y="3224213"/>
            <a:ext cx="287337" cy="431800"/>
            <a:chOff x="5428630" y="6025684"/>
            <a:chExt cx="338484" cy="486496"/>
          </a:xfrm>
        </p:grpSpPr>
        <p:grpSp>
          <p:nvGrpSpPr>
            <p:cNvPr id="196" name="Grouper 101"/>
            <p:cNvGrpSpPr>
              <a:grpSpLocks/>
            </p:cNvGrpSpPr>
            <p:nvPr/>
          </p:nvGrpSpPr>
          <p:grpSpPr bwMode="auto">
            <a:xfrm>
              <a:off x="5428630" y="6025684"/>
              <a:ext cx="135056" cy="486496"/>
              <a:chOff x="5428630" y="6025684"/>
              <a:chExt cx="135056" cy="486496"/>
            </a:xfrm>
          </p:grpSpPr>
          <p:sp>
            <p:nvSpPr>
              <p:cNvPr id="208" name="Parenthèses 104"/>
              <p:cNvSpPr>
                <a:spLocks noChangeArrowheads="1"/>
              </p:cNvSpPr>
              <p:nvPr/>
            </p:nvSpPr>
            <p:spPr bwMode="auto">
              <a:xfrm rot="5400000">
                <a:off x="5491690" y="6440184"/>
                <a:ext cx="71996" cy="71996"/>
              </a:xfrm>
              <a:prstGeom prst="bracketPair">
                <a:avLst>
                  <a:gd name="adj" fmla="val 16667"/>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a:lstStyle>
                <a:lvl1pPr defTabSz="1042988" eaLnBrk="0" hangingPunct="0">
                  <a:defRPr sz="2100">
                    <a:solidFill>
                      <a:schemeClr val="tx1"/>
                    </a:solidFill>
                    <a:latin typeface="Century Gothic" pitchFamily="34" charset="0"/>
                    <a:ea typeface="MS PGothic" pitchFamily="34" charset="-128"/>
                  </a:defRPr>
                </a:lvl1pPr>
                <a:lvl2pPr marL="742950" indent="-285750" defTabSz="1042988" eaLnBrk="0" hangingPunct="0">
                  <a:defRPr sz="2100">
                    <a:solidFill>
                      <a:schemeClr val="tx1"/>
                    </a:solidFill>
                    <a:latin typeface="Century Gothic" pitchFamily="34" charset="0"/>
                    <a:ea typeface="MS PGothic" pitchFamily="34" charset="-128"/>
                  </a:defRPr>
                </a:lvl2pPr>
                <a:lvl3pPr marL="1143000" indent="-228600" defTabSz="1042988" eaLnBrk="0" hangingPunct="0">
                  <a:defRPr sz="2100">
                    <a:solidFill>
                      <a:schemeClr val="tx1"/>
                    </a:solidFill>
                    <a:latin typeface="Century Gothic" pitchFamily="34" charset="0"/>
                    <a:ea typeface="MS PGothic" pitchFamily="34" charset="-128"/>
                  </a:defRPr>
                </a:lvl3pPr>
                <a:lvl4pPr marL="1600200" indent="-228600" defTabSz="1042988" eaLnBrk="0" hangingPunct="0">
                  <a:defRPr sz="2100">
                    <a:solidFill>
                      <a:schemeClr val="tx1"/>
                    </a:solidFill>
                    <a:latin typeface="Century Gothic" pitchFamily="34" charset="0"/>
                    <a:ea typeface="MS PGothic" pitchFamily="34" charset="-128"/>
                  </a:defRPr>
                </a:lvl4pPr>
                <a:lvl5pPr marL="2057400" indent="-228600" defTabSz="1042988" eaLnBrk="0" hangingPunct="0">
                  <a:defRPr sz="2100">
                    <a:solidFill>
                      <a:schemeClr val="tx1"/>
                    </a:solidFill>
                    <a:latin typeface="Century Gothic" pitchFamily="34" charset="0"/>
                    <a:ea typeface="MS PGothic" pitchFamily="34" charset="-128"/>
                  </a:defRPr>
                </a:lvl5pPr>
                <a:lvl6pPr marL="25146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endParaRPr lang="fr-FR" altLang="fr-FR" sz="1000">
                  <a:solidFill>
                    <a:srgbClr val="B5A692"/>
                  </a:solidFill>
                </a:endParaRPr>
              </a:p>
            </p:txBody>
          </p:sp>
          <p:sp>
            <p:nvSpPr>
              <p:cNvPr id="209" name="Parenthèses 105"/>
              <p:cNvSpPr>
                <a:spLocks noChangeArrowheads="1"/>
              </p:cNvSpPr>
              <p:nvPr/>
            </p:nvSpPr>
            <p:spPr bwMode="auto">
              <a:xfrm rot="5400000">
                <a:off x="5462650" y="6297796"/>
                <a:ext cx="71996" cy="71996"/>
              </a:xfrm>
              <a:prstGeom prst="bracketPair">
                <a:avLst>
                  <a:gd name="adj" fmla="val 16667"/>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a:lstStyle>
                <a:lvl1pPr defTabSz="1042988" eaLnBrk="0" hangingPunct="0">
                  <a:defRPr sz="2100">
                    <a:solidFill>
                      <a:schemeClr val="tx1"/>
                    </a:solidFill>
                    <a:latin typeface="Century Gothic" pitchFamily="34" charset="0"/>
                    <a:ea typeface="MS PGothic" pitchFamily="34" charset="-128"/>
                  </a:defRPr>
                </a:lvl1pPr>
                <a:lvl2pPr marL="742950" indent="-285750" defTabSz="1042988" eaLnBrk="0" hangingPunct="0">
                  <a:defRPr sz="2100">
                    <a:solidFill>
                      <a:schemeClr val="tx1"/>
                    </a:solidFill>
                    <a:latin typeface="Century Gothic" pitchFamily="34" charset="0"/>
                    <a:ea typeface="MS PGothic" pitchFamily="34" charset="-128"/>
                  </a:defRPr>
                </a:lvl2pPr>
                <a:lvl3pPr marL="1143000" indent="-228600" defTabSz="1042988" eaLnBrk="0" hangingPunct="0">
                  <a:defRPr sz="2100">
                    <a:solidFill>
                      <a:schemeClr val="tx1"/>
                    </a:solidFill>
                    <a:latin typeface="Century Gothic" pitchFamily="34" charset="0"/>
                    <a:ea typeface="MS PGothic" pitchFamily="34" charset="-128"/>
                  </a:defRPr>
                </a:lvl3pPr>
                <a:lvl4pPr marL="1600200" indent="-228600" defTabSz="1042988" eaLnBrk="0" hangingPunct="0">
                  <a:defRPr sz="2100">
                    <a:solidFill>
                      <a:schemeClr val="tx1"/>
                    </a:solidFill>
                    <a:latin typeface="Century Gothic" pitchFamily="34" charset="0"/>
                    <a:ea typeface="MS PGothic" pitchFamily="34" charset="-128"/>
                  </a:defRPr>
                </a:lvl4pPr>
                <a:lvl5pPr marL="2057400" indent="-228600" defTabSz="1042988" eaLnBrk="0" hangingPunct="0">
                  <a:defRPr sz="2100">
                    <a:solidFill>
                      <a:schemeClr val="tx1"/>
                    </a:solidFill>
                    <a:latin typeface="Century Gothic" pitchFamily="34" charset="0"/>
                    <a:ea typeface="MS PGothic" pitchFamily="34" charset="-128"/>
                  </a:defRPr>
                </a:lvl5pPr>
                <a:lvl6pPr marL="25146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endParaRPr lang="fr-FR" altLang="fr-FR" sz="1000">
                  <a:solidFill>
                    <a:srgbClr val="B5A692"/>
                  </a:solidFill>
                </a:endParaRPr>
              </a:p>
            </p:txBody>
          </p:sp>
          <p:sp>
            <p:nvSpPr>
              <p:cNvPr id="210" name="Parenthèses 106"/>
              <p:cNvSpPr>
                <a:spLocks noChangeArrowheads="1"/>
              </p:cNvSpPr>
              <p:nvPr/>
            </p:nvSpPr>
            <p:spPr bwMode="auto">
              <a:xfrm rot="5400000">
                <a:off x="5451310" y="6150402"/>
                <a:ext cx="71996" cy="71996"/>
              </a:xfrm>
              <a:prstGeom prst="bracketPair">
                <a:avLst>
                  <a:gd name="adj" fmla="val 16667"/>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a:lstStyle>
                <a:lvl1pPr defTabSz="1042988" eaLnBrk="0" hangingPunct="0">
                  <a:defRPr sz="2100">
                    <a:solidFill>
                      <a:schemeClr val="tx1"/>
                    </a:solidFill>
                    <a:latin typeface="Century Gothic" pitchFamily="34" charset="0"/>
                    <a:ea typeface="MS PGothic" pitchFamily="34" charset="-128"/>
                  </a:defRPr>
                </a:lvl1pPr>
                <a:lvl2pPr marL="742950" indent="-285750" defTabSz="1042988" eaLnBrk="0" hangingPunct="0">
                  <a:defRPr sz="2100">
                    <a:solidFill>
                      <a:schemeClr val="tx1"/>
                    </a:solidFill>
                    <a:latin typeface="Century Gothic" pitchFamily="34" charset="0"/>
                    <a:ea typeface="MS PGothic" pitchFamily="34" charset="-128"/>
                  </a:defRPr>
                </a:lvl2pPr>
                <a:lvl3pPr marL="1143000" indent="-228600" defTabSz="1042988" eaLnBrk="0" hangingPunct="0">
                  <a:defRPr sz="2100">
                    <a:solidFill>
                      <a:schemeClr val="tx1"/>
                    </a:solidFill>
                    <a:latin typeface="Century Gothic" pitchFamily="34" charset="0"/>
                    <a:ea typeface="MS PGothic" pitchFamily="34" charset="-128"/>
                  </a:defRPr>
                </a:lvl3pPr>
                <a:lvl4pPr marL="1600200" indent="-228600" defTabSz="1042988" eaLnBrk="0" hangingPunct="0">
                  <a:defRPr sz="2100">
                    <a:solidFill>
                      <a:schemeClr val="tx1"/>
                    </a:solidFill>
                    <a:latin typeface="Century Gothic" pitchFamily="34" charset="0"/>
                    <a:ea typeface="MS PGothic" pitchFamily="34" charset="-128"/>
                  </a:defRPr>
                </a:lvl4pPr>
                <a:lvl5pPr marL="2057400" indent="-228600" defTabSz="1042988" eaLnBrk="0" hangingPunct="0">
                  <a:defRPr sz="2100">
                    <a:solidFill>
                      <a:schemeClr val="tx1"/>
                    </a:solidFill>
                    <a:latin typeface="Century Gothic" pitchFamily="34" charset="0"/>
                    <a:ea typeface="MS PGothic" pitchFamily="34" charset="-128"/>
                  </a:defRPr>
                </a:lvl5pPr>
                <a:lvl6pPr marL="25146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endParaRPr lang="fr-FR" altLang="fr-FR" sz="1000">
                  <a:solidFill>
                    <a:srgbClr val="B5A692"/>
                  </a:solidFill>
                </a:endParaRPr>
              </a:p>
            </p:txBody>
          </p:sp>
          <p:sp>
            <p:nvSpPr>
              <p:cNvPr id="211" name="Parenthèses 107"/>
              <p:cNvSpPr>
                <a:spLocks noChangeArrowheads="1"/>
              </p:cNvSpPr>
              <p:nvPr/>
            </p:nvSpPr>
            <p:spPr bwMode="auto">
              <a:xfrm rot="5400000">
                <a:off x="5428630" y="6025684"/>
                <a:ext cx="71996" cy="71996"/>
              </a:xfrm>
              <a:prstGeom prst="bracketPair">
                <a:avLst>
                  <a:gd name="adj" fmla="val 16667"/>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a:lstStyle>
                <a:lvl1pPr defTabSz="1042988" eaLnBrk="0" hangingPunct="0">
                  <a:defRPr sz="2100">
                    <a:solidFill>
                      <a:schemeClr val="tx1"/>
                    </a:solidFill>
                    <a:latin typeface="Century Gothic" pitchFamily="34" charset="0"/>
                    <a:ea typeface="MS PGothic" pitchFamily="34" charset="-128"/>
                  </a:defRPr>
                </a:lvl1pPr>
                <a:lvl2pPr marL="742950" indent="-285750" defTabSz="1042988" eaLnBrk="0" hangingPunct="0">
                  <a:defRPr sz="2100">
                    <a:solidFill>
                      <a:schemeClr val="tx1"/>
                    </a:solidFill>
                    <a:latin typeface="Century Gothic" pitchFamily="34" charset="0"/>
                    <a:ea typeface="MS PGothic" pitchFamily="34" charset="-128"/>
                  </a:defRPr>
                </a:lvl2pPr>
                <a:lvl3pPr marL="1143000" indent="-228600" defTabSz="1042988" eaLnBrk="0" hangingPunct="0">
                  <a:defRPr sz="2100">
                    <a:solidFill>
                      <a:schemeClr val="tx1"/>
                    </a:solidFill>
                    <a:latin typeface="Century Gothic" pitchFamily="34" charset="0"/>
                    <a:ea typeface="MS PGothic" pitchFamily="34" charset="-128"/>
                  </a:defRPr>
                </a:lvl3pPr>
                <a:lvl4pPr marL="1600200" indent="-228600" defTabSz="1042988" eaLnBrk="0" hangingPunct="0">
                  <a:defRPr sz="2100">
                    <a:solidFill>
                      <a:schemeClr val="tx1"/>
                    </a:solidFill>
                    <a:latin typeface="Century Gothic" pitchFamily="34" charset="0"/>
                    <a:ea typeface="MS PGothic" pitchFamily="34" charset="-128"/>
                  </a:defRPr>
                </a:lvl4pPr>
                <a:lvl5pPr marL="2057400" indent="-228600" defTabSz="1042988" eaLnBrk="0" hangingPunct="0">
                  <a:defRPr sz="2100">
                    <a:solidFill>
                      <a:schemeClr val="tx1"/>
                    </a:solidFill>
                    <a:latin typeface="Century Gothic" pitchFamily="34" charset="0"/>
                    <a:ea typeface="MS PGothic" pitchFamily="34" charset="-128"/>
                  </a:defRPr>
                </a:lvl5pPr>
                <a:lvl6pPr marL="25146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endParaRPr lang="fr-FR" altLang="fr-FR" sz="1000">
                  <a:solidFill>
                    <a:srgbClr val="B5A692"/>
                  </a:solidFill>
                </a:endParaRPr>
              </a:p>
            </p:txBody>
          </p:sp>
        </p:grpSp>
        <p:sp>
          <p:nvSpPr>
            <p:cNvPr id="198" name="Parenthèses 102"/>
            <p:cNvSpPr>
              <a:spLocks noChangeArrowheads="1"/>
            </p:cNvSpPr>
            <p:nvPr/>
          </p:nvSpPr>
          <p:spPr bwMode="auto">
            <a:xfrm flipH="1">
              <a:off x="5552730" y="6047678"/>
              <a:ext cx="71996" cy="71996"/>
            </a:xfrm>
            <a:prstGeom prst="bracketPair">
              <a:avLst>
                <a:gd name="adj" fmla="val 16667"/>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a:lstStyle>
              <a:lvl1pPr defTabSz="1042988" eaLnBrk="0" hangingPunct="0">
                <a:defRPr sz="2100">
                  <a:solidFill>
                    <a:schemeClr val="tx1"/>
                  </a:solidFill>
                  <a:latin typeface="Century Gothic" pitchFamily="34" charset="0"/>
                  <a:ea typeface="MS PGothic" pitchFamily="34" charset="-128"/>
                </a:defRPr>
              </a:lvl1pPr>
              <a:lvl2pPr marL="742950" indent="-285750" defTabSz="1042988" eaLnBrk="0" hangingPunct="0">
                <a:defRPr sz="2100">
                  <a:solidFill>
                    <a:schemeClr val="tx1"/>
                  </a:solidFill>
                  <a:latin typeface="Century Gothic" pitchFamily="34" charset="0"/>
                  <a:ea typeface="MS PGothic" pitchFamily="34" charset="-128"/>
                </a:defRPr>
              </a:lvl2pPr>
              <a:lvl3pPr marL="1143000" indent="-228600" defTabSz="1042988" eaLnBrk="0" hangingPunct="0">
                <a:defRPr sz="2100">
                  <a:solidFill>
                    <a:schemeClr val="tx1"/>
                  </a:solidFill>
                  <a:latin typeface="Century Gothic" pitchFamily="34" charset="0"/>
                  <a:ea typeface="MS PGothic" pitchFamily="34" charset="-128"/>
                </a:defRPr>
              </a:lvl3pPr>
              <a:lvl4pPr marL="1600200" indent="-228600" defTabSz="1042988" eaLnBrk="0" hangingPunct="0">
                <a:defRPr sz="2100">
                  <a:solidFill>
                    <a:schemeClr val="tx1"/>
                  </a:solidFill>
                  <a:latin typeface="Century Gothic" pitchFamily="34" charset="0"/>
                  <a:ea typeface="MS PGothic" pitchFamily="34" charset="-128"/>
                </a:defRPr>
              </a:lvl4pPr>
              <a:lvl5pPr marL="2057400" indent="-228600" defTabSz="1042988" eaLnBrk="0" hangingPunct="0">
                <a:defRPr sz="2100">
                  <a:solidFill>
                    <a:schemeClr val="tx1"/>
                  </a:solidFill>
                  <a:latin typeface="Century Gothic" pitchFamily="34" charset="0"/>
                  <a:ea typeface="MS PGothic" pitchFamily="34" charset="-128"/>
                </a:defRPr>
              </a:lvl5pPr>
              <a:lvl6pPr marL="25146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endParaRPr lang="fr-FR" altLang="fr-FR" sz="1000">
                <a:solidFill>
                  <a:srgbClr val="B5A692"/>
                </a:solidFill>
              </a:endParaRPr>
            </a:p>
          </p:txBody>
        </p:sp>
        <p:sp>
          <p:nvSpPr>
            <p:cNvPr id="199" name="Parenthèses 103"/>
            <p:cNvSpPr>
              <a:spLocks noChangeArrowheads="1"/>
            </p:cNvSpPr>
            <p:nvPr/>
          </p:nvSpPr>
          <p:spPr bwMode="auto">
            <a:xfrm flipH="1">
              <a:off x="5695118" y="6042704"/>
              <a:ext cx="71996" cy="71996"/>
            </a:xfrm>
            <a:prstGeom prst="bracketPair">
              <a:avLst>
                <a:gd name="adj" fmla="val 16667"/>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a:lstStyle>
              <a:lvl1pPr defTabSz="1042988" eaLnBrk="0" hangingPunct="0">
                <a:defRPr sz="2100">
                  <a:solidFill>
                    <a:schemeClr val="tx1"/>
                  </a:solidFill>
                  <a:latin typeface="Century Gothic" pitchFamily="34" charset="0"/>
                  <a:ea typeface="MS PGothic" pitchFamily="34" charset="-128"/>
                </a:defRPr>
              </a:lvl1pPr>
              <a:lvl2pPr marL="742950" indent="-285750" defTabSz="1042988" eaLnBrk="0" hangingPunct="0">
                <a:defRPr sz="2100">
                  <a:solidFill>
                    <a:schemeClr val="tx1"/>
                  </a:solidFill>
                  <a:latin typeface="Century Gothic" pitchFamily="34" charset="0"/>
                  <a:ea typeface="MS PGothic" pitchFamily="34" charset="-128"/>
                </a:defRPr>
              </a:lvl2pPr>
              <a:lvl3pPr marL="1143000" indent="-228600" defTabSz="1042988" eaLnBrk="0" hangingPunct="0">
                <a:defRPr sz="2100">
                  <a:solidFill>
                    <a:schemeClr val="tx1"/>
                  </a:solidFill>
                  <a:latin typeface="Century Gothic" pitchFamily="34" charset="0"/>
                  <a:ea typeface="MS PGothic" pitchFamily="34" charset="-128"/>
                </a:defRPr>
              </a:lvl3pPr>
              <a:lvl4pPr marL="1600200" indent="-228600" defTabSz="1042988" eaLnBrk="0" hangingPunct="0">
                <a:defRPr sz="2100">
                  <a:solidFill>
                    <a:schemeClr val="tx1"/>
                  </a:solidFill>
                  <a:latin typeface="Century Gothic" pitchFamily="34" charset="0"/>
                  <a:ea typeface="MS PGothic" pitchFamily="34" charset="-128"/>
                </a:defRPr>
              </a:lvl4pPr>
              <a:lvl5pPr marL="2057400" indent="-228600" defTabSz="1042988" eaLnBrk="0" hangingPunct="0">
                <a:defRPr sz="2100">
                  <a:solidFill>
                    <a:schemeClr val="tx1"/>
                  </a:solidFill>
                  <a:latin typeface="Century Gothic" pitchFamily="34" charset="0"/>
                  <a:ea typeface="MS PGothic" pitchFamily="34" charset="-128"/>
                </a:defRPr>
              </a:lvl5pPr>
              <a:lvl6pPr marL="25146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endParaRPr lang="fr-FR" altLang="fr-FR" sz="1000">
                <a:solidFill>
                  <a:srgbClr val="B5A692"/>
                </a:solidFill>
              </a:endParaRPr>
            </a:p>
          </p:txBody>
        </p:sp>
      </p:grpSp>
      <p:sp>
        <p:nvSpPr>
          <p:cNvPr id="212" name="ZoneTexte 1"/>
          <p:cNvSpPr txBox="1">
            <a:spLocks noChangeArrowheads="1"/>
          </p:cNvSpPr>
          <p:nvPr/>
        </p:nvSpPr>
        <p:spPr bwMode="auto">
          <a:xfrm>
            <a:off x="630238" y="3997325"/>
            <a:ext cx="2987675" cy="193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100">
                <a:solidFill>
                  <a:schemeClr val="tx1"/>
                </a:solidFill>
                <a:latin typeface="Century Gothic" pitchFamily="34" charset="0"/>
                <a:ea typeface="MS PGothic" pitchFamily="34" charset="-128"/>
              </a:defRPr>
            </a:lvl1pPr>
            <a:lvl2pPr marL="742950" indent="-285750" eaLnBrk="0" hangingPunct="0">
              <a:defRPr sz="2100">
                <a:solidFill>
                  <a:schemeClr val="tx1"/>
                </a:solidFill>
                <a:latin typeface="Century Gothic" pitchFamily="34" charset="0"/>
                <a:ea typeface="MS PGothic" pitchFamily="34" charset="-128"/>
              </a:defRPr>
            </a:lvl2pPr>
            <a:lvl3pPr marL="1143000" indent="-228600" eaLnBrk="0" hangingPunct="0">
              <a:defRPr sz="2100">
                <a:solidFill>
                  <a:schemeClr val="tx1"/>
                </a:solidFill>
                <a:latin typeface="Century Gothic" pitchFamily="34" charset="0"/>
                <a:ea typeface="MS PGothic" pitchFamily="34" charset="-128"/>
              </a:defRPr>
            </a:lvl3pPr>
            <a:lvl4pPr marL="1600200" indent="-228600" eaLnBrk="0" hangingPunct="0">
              <a:defRPr sz="2100">
                <a:solidFill>
                  <a:schemeClr val="tx1"/>
                </a:solidFill>
                <a:latin typeface="Century Gothic" pitchFamily="34" charset="0"/>
                <a:ea typeface="MS PGothic" pitchFamily="34" charset="-128"/>
              </a:defRPr>
            </a:lvl4pPr>
            <a:lvl5pPr marL="2057400" indent="-228600" eaLnBrk="0" hangingPunct="0">
              <a:defRPr sz="21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r>
              <a:rPr lang="en-AU" altLang="fr-FR" sz="800" dirty="0">
                <a:solidFill>
                  <a:srgbClr val="B5A692"/>
                </a:solidFill>
              </a:rPr>
              <a:t>Work on the half of face at a time. </a:t>
            </a:r>
          </a:p>
          <a:p>
            <a:pPr eaLnBrk="1" hangingPunct="1"/>
            <a:r>
              <a:rPr lang="en-AU" altLang="fr-FR" sz="800" dirty="0">
                <a:solidFill>
                  <a:srgbClr val="B5A692"/>
                </a:solidFill>
              </a:rPr>
              <a:t>Take a half nut of serum on fingertips. Spread it on</a:t>
            </a:r>
          </a:p>
          <a:p>
            <a:pPr eaLnBrk="1" hangingPunct="1"/>
            <a:r>
              <a:rPr lang="en-AU" altLang="fr-FR" sz="800" dirty="0">
                <a:solidFill>
                  <a:srgbClr val="B5A692"/>
                </a:solidFill>
              </a:rPr>
              <a:t>the half of face and neck using upward smoothing movements. Do not massage it too long. Take a large cup and dry well your fingers.  </a:t>
            </a:r>
          </a:p>
          <a:p>
            <a:pPr eaLnBrk="1" hangingPunct="1"/>
            <a:endParaRPr lang="en-AU" altLang="fr-FR" sz="800" dirty="0">
              <a:solidFill>
                <a:srgbClr val="B5A692"/>
              </a:solidFill>
            </a:endParaRPr>
          </a:p>
          <a:p>
            <a:pPr eaLnBrk="1" hangingPunct="1"/>
            <a:endParaRPr lang="en-AU" altLang="fr-FR" sz="800" dirty="0">
              <a:solidFill>
                <a:srgbClr val="B5A692"/>
              </a:solidFill>
            </a:endParaRPr>
          </a:p>
          <a:p>
            <a:pPr eaLnBrk="1" hangingPunct="1"/>
            <a:endParaRPr lang="en-AU" altLang="fr-FR" sz="800" dirty="0">
              <a:solidFill>
                <a:srgbClr val="B5A692"/>
              </a:solidFill>
            </a:endParaRPr>
          </a:p>
          <a:p>
            <a:pPr eaLnBrk="1" hangingPunct="1"/>
            <a:endParaRPr lang="en-AU" altLang="fr-FR" sz="800" dirty="0">
              <a:solidFill>
                <a:srgbClr val="B5A692"/>
              </a:solidFill>
            </a:endParaRPr>
          </a:p>
          <a:p>
            <a:pPr eaLnBrk="1" hangingPunct="1"/>
            <a:endParaRPr lang="en-AU" altLang="fr-FR" sz="800" dirty="0">
              <a:solidFill>
                <a:srgbClr val="B5A692"/>
              </a:solidFill>
            </a:endParaRPr>
          </a:p>
          <a:p>
            <a:pPr eaLnBrk="1" hangingPunct="1"/>
            <a:endParaRPr lang="en-AU" altLang="fr-FR" sz="800" dirty="0">
              <a:solidFill>
                <a:srgbClr val="B5A692"/>
              </a:solidFill>
            </a:endParaRPr>
          </a:p>
          <a:p>
            <a:pPr eaLnBrk="1" hangingPunct="1"/>
            <a:endParaRPr lang="en-AU" altLang="fr-FR" sz="800" dirty="0">
              <a:solidFill>
                <a:srgbClr val="B5A692"/>
              </a:solidFill>
            </a:endParaRPr>
          </a:p>
          <a:p>
            <a:pPr eaLnBrk="1" hangingPunct="1"/>
            <a:endParaRPr lang="en-AU" altLang="fr-FR" sz="800" dirty="0">
              <a:solidFill>
                <a:srgbClr val="B5A692"/>
              </a:solidFill>
            </a:endParaRPr>
          </a:p>
          <a:p>
            <a:pPr eaLnBrk="1" hangingPunct="1"/>
            <a:endParaRPr lang="en-AU" altLang="fr-FR" sz="800" dirty="0">
              <a:solidFill>
                <a:srgbClr val="B5A692"/>
              </a:solidFill>
            </a:endParaRPr>
          </a:p>
          <a:p>
            <a:pPr eaLnBrk="1" hangingPunct="1"/>
            <a:r>
              <a:rPr lang="en-AU" altLang="fr-FR" sz="800" dirty="0">
                <a:solidFill>
                  <a:srgbClr val="B5A692"/>
                </a:solidFill>
              </a:rPr>
              <a:t> </a:t>
            </a:r>
            <a:endParaRPr lang="en-AU" altLang="fr-FR" sz="1400" dirty="0">
              <a:solidFill>
                <a:srgbClr val="B5A692"/>
              </a:solidFill>
            </a:endParaRPr>
          </a:p>
        </p:txBody>
      </p:sp>
      <p:grpSp>
        <p:nvGrpSpPr>
          <p:cNvPr id="213" name="Group 72"/>
          <p:cNvGrpSpPr>
            <a:grpSpLocks/>
          </p:cNvGrpSpPr>
          <p:nvPr/>
        </p:nvGrpSpPr>
        <p:grpSpPr bwMode="auto">
          <a:xfrm>
            <a:off x="5851525" y="1908175"/>
            <a:ext cx="768350" cy="215900"/>
            <a:chOff x="1811" y="3021"/>
            <a:chExt cx="484" cy="136"/>
          </a:xfrm>
        </p:grpSpPr>
        <p:grpSp>
          <p:nvGrpSpPr>
            <p:cNvPr id="220" name="Group 73"/>
            <p:cNvGrpSpPr>
              <a:grpSpLocks/>
            </p:cNvGrpSpPr>
            <p:nvPr/>
          </p:nvGrpSpPr>
          <p:grpSpPr bwMode="auto">
            <a:xfrm>
              <a:off x="1811" y="3021"/>
              <a:ext cx="277" cy="135"/>
              <a:chOff x="1811" y="3021"/>
              <a:chExt cx="277" cy="135"/>
            </a:xfrm>
          </p:grpSpPr>
          <p:sp>
            <p:nvSpPr>
              <p:cNvPr id="232" name="Text Box 50"/>
              <p:cNvSpPr txBox="1">
                <a:spLocks noChangeArrowheads="1"/>
              </p:cNvSpPr>
              <p:nvPr/>
            </p:nvSpPr>
            <p:spPr bwMode="auto">
              <a:xfrm>
                <a:off x="1845" y="3021"/>
                <a:ext cx="243" cy="135"/>
              </a:xfrm>
              <a:prstGeom prst="rect">
                <a:avLst/>
              </a:prstGeom>
              <a:noFill/>
              <a:ln>
                <a:noFill/>
              </a:ln>
              <a:effectLst/>
              <a:extLst/>
            </p:spPr>
            <p:txBody>
              <a:bodyPr>
                <a:spAutoFit/>
              </a:bodyPr>
              <a:lstStyle>
                <a:lvl1pPr eaLnBrk="0" hangingPunct="0">
                  <a:defRPr sz="2100">
                    <a:solidFill>
                      <a:schemeClr val="tx1"/>
                    </a:solidFill>
                    <a:latin typeface="Century Gothic" pitchFamily="34" charset="0"/>
                    <a:ea typeface="MS PGothic" pitchFamily="34" charset="-128"/>
                  </a:defRPr>
                </a:lvl1pPr>
                <a:lvl2pPr marL="742950" indent="-285750" eaLnBrk="0" hangingPunct="0">
                  <a:defRPr sz="2100">
                    <a:solidFill>
                      <a:schemeClr val="tx1"/>
                    </a:solidFill>
                    <a:latin typeface="Century Gothic" pitchFamily="34" charset="0"/>
                    <a:ea typeface="MS PGothic" pitchFamily="34" charset="-128"/>
                  </a:defRPr>
                </a:lvl2pPr>
                <a:lvl3pPr marL="1143000" indent="-228600" eaLnBrk="0" hangingPunct="0">
                  <a:defRPr sz="2100">
                    <a:solidFill>
                      <a:schemeClr val="tx1"/>
                    </a:solidFill>
                    <a:latin typeface="Century Gothic" pitchFamily="34" charset="0"/>
                    <a:ea typeface="MS PGothic" pitchFamily="34" charset="-128"/>
                  </a:defRPr>
                </a:lvl3pPr>
                <a:lvl4pPr marL="1600200" indent="-228600" eaLnBrk="0" hangingPunct="0">
                  <a:defRPr sz="2100">
                    <a:solidFill>
                      <a:schemeClr val="tx1"/>
                    </a:solidFill>
                    <a:latin typeface="Century Gothic" pitchFamily="34" charset="0"/>
                    <a:ea typeface="MS PGothic" pitchFamily="34" charset="-128"/>
                  </a:defRPr>
                </a:lvl4pPr>
                <a:lvl5pPr marL="2057400" indent="-228600" eaLnBrk="0" hangingPunct="0">
                  <a:defRPr sz="21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r>
                  <a:rPr lang="fr-FR" altLang="fr-FR" sz="800">
                    <a:solidFill>
                      <a:schemeClr val="bg1"/>
                    </a:solidFill>
                    <a:effectLst>
                      <a:outerShdw blurRad="38100" dist="38100" dir="2700000" algn="tl">
                        <a:srgbClr val="000000"/>
                      </a:outerShdw>
                    </a:effectLst>
                  </a:rPr>
                  <a:t>2x</a:t>
                </a:r>
              </a:p>
            </p:txBody>
          </p:sp>
          <p:pic>
            <p:nvPicPr>
              <p:cNvPr id="233" name="Picture 2" descr="15min"/>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811" y="3049"/>
                <a:ext cx="75"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21" name="Group 76"/>
            <p:cNvGrpSpPr>
              <a:grpSpLocks/>
            </p:cNvGrpSpPr>
            <p:nvPr/>
          </p:nvGrpSpPr>
          <p:grpSpPr bwMode="auto">
            <a:xfrm>
              <a:off x="2018" y="3022"/>
              <a:ext cx="277" cy="135"/>
              <a:chOff x="2018" y="3022"/>
              <a:chExt cx="277" cy="135"/>
            </a:xfrm>
          </p:grpSpPr>
          <p:pic>
            <p:nvPicPr>
              <p:cNvPr id="222" name="Picture 3" descr="30min"/>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2018" y="3049"/>
                <a:ext cx="75"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3" name="Text Box 50"/>
              <p:cNvSpPr txBox="1">
                <a:spLocks noChangeArrowheads="1"/>
              </p:cNvSpPr>
              <p:nvPr/>
            </p:nvSpPr>
            <p:spPr bwMode="auto">
              <a:xfrm>
                <a:off x="2052" y="3022"/>
                <a:ext cx="243" cy="135"/>
              </a:xfrm>
              <a:prstGeom prst="rect">
                <a:avLst/>
              </a:prstGeom>
              <a:noFill/>
              <a:ln>
                <a:noFill/>
              </a:ln>
              <a:effectLst/>
              <a:extLst/>
            </p:spPr>
            <p:txBody>
              <a:bodyPr>
                <a:spAutoFit/>
              </a:bodyPr>
              <a:lstStyle>
                <a:lvl1pPr eaLnBrk="0" hangingPunct="0">
                  <a:defRPr sz="2100">
                    <a:solidFill>
                      <a:schemeClr val="tx1"/>
                    </a:solidFill>
                    <a:latin typeface="Century Gothic" pitchFamily="34" charset="0"/>
                    <a:ea typeface="MS PGothic" pitchFamily="34" charset="-128"/>
                  </a:defRPr>
                </a:lvl1pPr>
                <a:lvl2pPr marL="742950" indent="-285750" eaLnBrk="0" hangingPunct="0">
                  <a:defRPr sz="2100">
                    <a:solidFill>
                      <a:schemeClr val="tx1"/>
                    </a:solidFill>
                    <a:latin typeface="Century Gothic" pitchFamily="34" charset="0"/>
                    <a:ea typeface="MS PGothic" pitchFamily="34" charset="-128"/>
                  </a:defRPr>
                </a:lvl2pPr>
                <a:lvl3pPr marL="1143000" indent="-228600" eaLnBrk="0" hangingPunct="0">
                  <a:defRPr sz="2100">
                    <a:solidFill>
                      <a:schemeClr val="tx1"/>
                    </a:solidFill>
                    <a:latin typeface="Century Gothic" pitchFamily="34" charset="0"/>
                    <a:ea typeface="MS PGothic" pitchFamily="34" charset="-128"/>
                  </a:defRPr>
                </a:lvl3pPr>
                <a:lvl4pPr marL="1600200" indent="-228600" eaLnBrk="0" hangingPunct="0">
                  <a:defRPr sz="2100">
                    <a:solidFill>
                      <a:schemeClr val="tx1"/>
                    </a:solidFill>
                    <a:latin typeface="Century Gothic" pitchFamily="34" charset="0"/>
                    <a:ea typeface="MS PGothic" pitchFamily="34" charset="-128"/>
                  </a:defRPr>
                </a:lvl4pPr>
                <a:lvl5pPr marL="2057400" indent="-228600" eaLnBrk="0" hangingPunct="0">
                  <a:defRPr sz="21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r>
                  <a:rPr lang="fr-FR" altLang="fr-FR" sz="800">
                    <a:solidFill>
                      <a:schemeClr val="bg1"/>
                    </a:solidFill>
                    <a:effectLst>
                      <a:outerShdw blurRad="38100" dist="38100" dir="2700000" algn="tl">
                        <a:srgbClr val="000000"/>
                      </a:outerShdw>
                    </a:effectLst>
                  </a:rPr>
                  <a:t>3x</a:t>
                </a:r>
              </a:p>
            </p:txBody>
          </p:sp>
        </p:grpSp>
      </p:grpSp>
      <p:grpSp>
        <p:nvGrpSpPr>
          <p:cNvPr id="234" name="Group 72"/>
          <p:cNvGrpSpPr>
            <a:grpSpLocks/>
          </p:cNvGrpSpPr>
          <p:nvPr/>
        </p:nvGrpSpPr>
        <p:grpSpPr bwMode="auto">
          <a:xfrm>
            <a:off x="9307513" y="1908175"/>
            <a:ext cx="768350" cy="215900"/>
            <a:chOff x="1811" y="3021"/>
            <a:chExt cx="484" cy="136"/>
          </a:xfrm>
        </p:grpSpPr>
        <p:grpSp>
          <p:nvGrpSpPr>
            <p:cNvPr id="241" name="Group 73"/>
            <p:cNvGrpSpPr>
              <a:grpSpLocks/>
            </p:cNvGrpSpPr>
            <p:nvPr/>
          </p:nvGrpSpPr>
          <p:grpSpPr bwMode="auto">
            <a:xfrm>
              <a:off x="1811" y="3021"/>
              <a:ext cx="277" cy="135"/>
              <a:chOff x="1811" y="3021"/>
              <a:chExt cx="277" cy="135"/>
            </a:xfrm>
          </p:grpSpPr>
          <p:sp>
            <p:nvSpPr>
              <p:cNvPr id="245" name="Text Box 50"/>
              <p:cNvSpPr txBox="1">
                <a:spLocks noChangeArrowheads="1"/>
              </p:cNvSpPr>
              <p:nvPr/>
            </p:nvSpPr>
            <p:spPr bwMode="auto">
              <a:xfrm>
                <a:off x="1845" y="3021"/>
                <a:ext cx="243" cy="135"/>
              </a:xfrm>
              <a:prstGeom prst="rect">
                <a:avLst/>
              </a:prstGeom>
              <a:noFill/>
              <a:ln>
                <a:noFill/>
              </a:ln>
              <a:effectLst/>
              <a:extLst/>
            </p:spPr>
            <p:txBody>
              <a:bodyPr>
                <a:spAutoFit/>
              </a:bodyPr>
              <a:lstStyle>
                <a:lvl1pPr eaLnBrk="0" hangingPunct="0">
                  <a:defRPr sz="2100">
                    <a:solidFill>
                      <a:schemeClr val="tx1"/>
                    </a:solidFill>
                    <a:latin typeface="Century Gothic" pitchFamily="34" charset="0"/>
                    <a:ea typeface="MS PGothic" pitchFamily="34" charset="-128"/>
                  </a:defRPr>
                </a:lvl1pPr>
                <a:lvl2pPr marL="742950" indent="-285750" eaLnBrk="0" hangingPunct="0">
                  <a:defRPr sz="2100">
                    <a:solidFill>
                      <a:schemeClr val="tx1"/>
                    </a:solidFill>
                    <a:latin typeface="Century Gothic" pitchFamily="34" charset="0"/>
                    <a:ea typeface="MS PGothic" pitchFamily="34" charset="-128"/>
                  </a:defRPr>
                </a:lvl2pPr>
                <a:lvl3pPr marL="1143000" indent="-228600" eaLnBrk="0" hangingPunct="0">
                  <a:defRPr sz="2100">
                    <a:solidFill>
                      <a:schemeClr val="tx1"/>
                    </a:solidFill>
                    <a:latin typeface="Century Gothic" pitchFamily="34" charset="0"/>
                    <a:ea typeface="MS PGothic" pitchFamily="34" charset="-128"/>
                  </a:defRPr>
                </a:lvl3pPr>
                <a:lvl4pPr marL="1600200" indent="-228600" eaLnBrk="0" hangingPunct="0">
                  <a:defRPr sz="2100">
                    <a:solidFill>
                      <a:schemeClr val="tx1"/>
                    </a:solidFill>
                    <a:latin typeface="Century Gothic" pitchFamily="34" charset="0"/>
                    <a:ea typeface="MS PGothic" pitchFamily="34" charset="-128"/>
                  </a:defRPr>
                </a:lvl4pPr>
                <a:lvl5pPr marL="2057400" indent="-228600" eaLnBrk="0" hangingPunct="0">
                  <a:defRPr sz="21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r>
                  <a:rPr lang="fr-FR" altLang="fr-FR" sz="800">
                    <a:solidFill>
                      <a:schemeClr val="bg1"/>
                    </a:solidFill>
                    <a:effectLst>
                      <a:outerShdw blurRad="38100" dist="38100" dir="2700000" algn="tl">
                        <a:srgbClr val="000000"/>
                      </a:outerShdw>
                    </a:effectLst>
                  </a:rPr>
                  <a:t>2x</a:t>
                </a:r>
              </a:p>
            </p:txBody>
          </p:sp>
          <p:pic>
            <p:nvPicPr>
              <p:cNvPr id="246" name="Picture 2" descr="15min"/>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811" y="3049"/>
                <a:ext cx="75"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42" name="Group 76"/>
            <p:cNvGrpSpPr>
              <a:grpSpLocks/>
            </p:cNvGrpSpPr>
            <p:nvPr/>
          </p:nvGrpSpPr>
          <p:grpSpPr bwMode="auto">
            <a:xfrm>
              <a:off x="2018" y="3022"/>
              <a:ext cx="277" cy="135"/>
              <a:chOff x="2018" y="3022"/>
              <a:chExt cx="277" cy="135"/>
            </a:xfrm>
          </p:grpSpPr>
          <p:pic>
            <p:nvPicPr>
              <p:cNvPr id="243" name="Picture 3" descr="30min"/>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2018" y="3049"/>
                <a:ext cx="75"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4" name="Text Box 50"/>
              <p:cNvSpPr txBox="1">
                <a:spLocks noChangeArrowheads="1"/>
              </p:cNvSpPr>
              <p:nvPr/>
            </p:nvSpPr>
            <p:spPr bwMode="auto">
              <a:xfrm>
                <a:off x="2052" y="3022"/>
                <a:ext cx="243" cy="135"/>
              </a:xfrm>
              <a:prstGeom prst="rect">
                <a:avLst/>
              </a:prstGeom>
              <a:noFill/>
              <a:ln>
                <a:noFill/>
              </a:ln>
              <a:effectLst/>
              <a:extLst/>
            </p:spPr>
            <p:txBody>
              <a:bodyPr>
                <a:spAutoFit/>
              </a:bodyPr>
              <a:lstStyle>
                <a:lvl1pPr eaLnBrk="0" hangingPunct="0">
                  <a:defRPr sz="2100">
                    <a:solidFill>
                      <a:schemeClr val="tx1"/>
                    </a:solidFill>
                    <a:latin typeface="Century Gothic" pitchFamily="34" charset="0"/>
                    <a:ea typeface="MS PGothic" pitchFamily="34" charset="-128"/>
                  </a:defRPr>
                </a:lvl1pPr>
                <a:lvl2pPr marL="742950" indent="-285750" eaLnBrk="0" hangingPunct="0">
                  <a:defRPr sz="2100">
                    <a:solidFill>
                      <a:schemeClr val="tx1"/>
                    </a:solidFill>
                    <a:latin typeface="Century Gothic" pitchFamily="34" charset="0"/>
                    <a:ea typeface="MS PGothic" pitchFamily="34" charset="-128"/>
                  </a:defRPr>
                </a:lvl2pPr>
                <a:lvl3pPr marL="1143000" indent="-228600" eaLnBrk="0" hangingPunct="0">
                  <a:defRPr sz="2100">
                    <a:solidFill>
                      <a:schemeClr val="tx1"/>
                    </a:solidFill>
                    <a:latin typeface="Century Gothic" pitchFamily="34" charset="0"/>
                    <a:ea typeface="MS PGothic" pitchFamily="34" charset="-128"/>
                  </a:defRPr>
                </a:lvl3pPr>
                <a:lvl4pPr marL="1600200" indent="-228600" eaLnBrk="0" hangingPunct="0">
                  <a:defRPr sz="2100">
                    <a:solidFill>
                      <a:schemeClr val="tx1"/>
                    </a:solidFill>
                    <a:latin typeface="Century Gothic" pitchFamily="34" charset="0"/>
                    <a:ea typeface="MS PGothic" pitchFamily="34" charset="-128"/>
                  </a:defRPr>
                </a:lvl4pPr>
                <a:lvl5pPr marL="2057400" indent="-228600" eaLnBrk="0" hangingPunct="0">
                  <a:defRPr sz="21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r>
                  <a:rPr lang="fr-FR" altLang="fr-FR" sz="800">
                    <a:solidFill>
                      <a:schemeClr val="bg1"/>
                    </a:solidFill>
                    <a:effectLst>
                      <a:outerShdw blurRad="38100" dist="38100" dir="2700000" algn="tl">
                        <a:srgbClr val="000000"/>
                      </a:outerShdw>
                    </a:effectLst>
                  </a:rPr>
                  <a:t>3x</a:t>
                </a:r>
              </a:p>
            </p:txBody>
          </p:sp>
        </p:grpSp>
      </p:grpSp>
      <p:sp>
        <p:nvSpPr>
          <p:cNvPr id="247" name="Text Box 33"/>
          <p:cNvSpPr txBox="1">
            <a:spLocks noChangeArrowheads="1"/>
          </p:cNvSpPr>
          <p:nvPr/>
        </p:nvSpPr>
        <p:spPr bwMode="auto">
          <a:xfrm>
            <a:off x="222250" y="4860925"/>
            <a:ext cx="3024188"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lvl1pPr eaLnBrk="0" hangingPunct="0">
              <a:defRPr sz="2100">
                <a:solidFill>
                  <a:schemeClr val="tx1"/>
                </a:solidFill>
                <a:latin typeface="Century Gothic" charset="0"/>
                <a:ea typeface="MS PGothic" charset="0"/>
                <a:cs typeface="MS PGothic" charset="0"/>
              </a:defRPr>
            </a:lvl1pPr>
            <a:lvl2pPr marL="742950" indent="-285750" eaLnBrk="0" hangingPunct="0">
              <a:defRPr sz="2100">
                <a:solidFill>
                  <a:schemeClr val="tx1"/>
                </a:solidFill>
                <a:latin typeface="Century Gothic" charset="0"/>
                <a:ea typeface="MS PGothic" charset="0"/>
                <a:cs typeface="MS PGothic" charset="0"/>
              </a:defRPr>
            </a:lvl2pPr>
            <a:lvl3pPr marL="1143000" indent="-228600" eaLnBrk="0" hangingPunct="0">
              <a:defRPr sz="2100">
                <a:solidFill>
                  <a:schemeClr val="tx1"/>
                </a:solidFill>
                <a:latin typeface="Century Gothic" charset="0"/>
                <a:ea typeface="MS PGothic" charset="0"/>
                <a:cs typeface="MS PGothic" charset="0"/>
              </a:defRPr>
            </a:lvl3pPr>
            <a:lvl4pPr marL="1600200" indent="-228600" eaLnBrk="0" hangingPunct="0">
              <a:defRPr sz="2100">
                <a:solidFill>
                  <a:schemeClr val="tx1"/>
                </a:solidFill>
                <a:latin typeface="Century Gothic" charset="0"/>
                <a:ea typeface="MS PGothic" charset="0"/>
                <a:cs typeface="MS PGothic" charset="0"/>
              </a:defRPr>
            </a:lvl4pPr>
            <a:lvl5pPr marL="2057400" indent="-228600" eaLnBrk="0" hangingPunct="0">
              <a:defRPr sz="2100">
                <a:solidFill>
                  <a:schemeClr val="tx1"/>
                </a:solidFill>
                <a:latin typeface="Century Gothic" charset="0"/>
                <a:ea typeface="MS PGothic" charset="0"/>
                <a:cs typeface="MS PGothic" charset="0"/>
              </a:defRPr>
            </a:lvl5pPr>
            <a:lvl6pPr marL="25146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6pPr>
            <a:lvl7pPr marL="29718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7pPr>
            <a:lvl8pPr marL="34290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8pPr>
            <a:lvl9pPr marL="38862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9pPr>
          </a:lstStyle>
          <a:p>
            <a:pPr algn="ctr" eaLnBrk="1" hangingPunct="1">
              <a:spcBef>
                <a:spcPct val="50000"/>
              </a:spcBef>
              <a:defRPr/>
            </a:pPr>
            <a:r>
              <a:rPr lang="en-US" sz="1200" dirty="0">
                <a:solidFill>
                  <a:srgbClr val="FFFFFF"/>
                </a:solidFill>
              </a:rPr>
              <a:t>4</a:t>
            </a:r>
            <a:r>
              <a:rPr lang="en-US" sz="1200" dirty="0" smtClean="0">
                <a:solidFill>
                  <a:srgbClr val="FFFFFF"/>
                </a:solidFill>
              </a:rPr>
              <a:t>. FACE</a:t>
            </a:r>
          </a:p>
        </p:txBody>
      </p:sp>
      <p:sp>
        <p:nvSpPr>
          <p:cNvPr id="248" name="Text Box 33"/>
          <p:cNvSpPr txBox="1">
            <a:spLocks noChangeArrowheads="1"/>
          </p:cNvSpPr>
          <p:nvPr/>
        </p:nvSpPr>
        <p:spPr bwMode="auto">
          <a:xfrm>
            <a:off x="3709988" y="4860925"/>
            <a:ext cx="3024187"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lvl1pPr eaLnBrk="0" hangingPunct="0">
              <a:defRPr sz="2100">
                <a:solidFill>
                  <a:schemeClr val="tx1"/>
                </a:solidFill>
                <a:latin typeface="Century Gothic" charset="0"/>
                <a:ea typeface="MS PGothic" charset="0"/>
                <a:cs typeface="MS PGothic" charset="0"/>
              </a:defRPr>
            </a:lvl1pPr>
            <a:lvl2pPr marL="742950" indent="-285750" eaLnBrk="0" hangingPunct="0">
              <a:defRPr sz="2100">
                <a:solidFill>
                  <a:schemeClr val="tx1"/>
                </a:solidFill>
                <a:latin typeface="Century Gothic" charset="0"/>
                <a:ea typeface="MS PGothic" charset="0"/>
                <a:cs typeface="MS PGothic" charset="0"/>
              </a:defRPr>
            </a:lvl2pPr>
            <a:lvl3pPr marL="1143000" indent="-228600" eaLnBrk="0" hangingPunct="0">
              <a:defRPr sz="2100">
                <a:solidFill>
                  <a:schemeClr val="tx1"/>
                </a:solidFill>
                <a:latin typeface="Century Gothic" charset="0"/>
                <a:ea typeface="MS PGothic" charset="0"/>
                <a:cs typeface="MS PGothic" charset="0"/>
              </a:defRPr>
            </a:lvl3pPr>
            <a:lvl4pPr marL="1600200" indent="-228600" eaLnBrk="0" hangingPunct="0">
              <a:defRPr sz="2100">
                <a:solidFill>
                  <a:schemeClr val="tx1"/>
                </a:solidFill>
                <a:latin typeface="Century Gothic" charset="0"/>
                <a:ea typeface="MS PGothic" charset="0"/>
                <a:cs typeface="MS PGothic" charset="0"/>
              </a:defRPr>
            </a:lvl4pPr>
            <a:lvl5pPr marL="2057400" indent="-228600" eaLnBrk="0" hangingPunct="0">
              <a:defRPr sz="2100">
                <a:solidFill>
                  <a:schemeClr val="tx1"/>
                </a:solidFill>
                <a:latin typeface="Century Gothic" charset="0"/>
                <a:ea typeface="MS PGothic" charset="0"/>
                <a:cs typeface="MS PGothic" charset="0"/>
              </a:defRPr>
            </a:lvl5pPr>
            <a:lvl6pPr marL="25146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6pPr>
            <a:lvl7pPr marL="29718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7pPr>
            <a:lvl8pPr marL="34290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8pPr>
            <a:lvl9pPr marL="38862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9pPr>
          </a:lstStyle>
          <a:p>
            <a:pPr algn="ctr" eaLnBrk="1" hangingPunct="1">
              <a:spcBef>
                <a:spcPct val="50000"/>
              </a:spcBef>
              <a:defRPr/>
            </a:pPr>
            <a:r>
              <a:rPr lang="en-US" sz="1200" dirty="0">
                <a:solidFill>
                  <a:srgbClr val="FFFFFF"/>
                </a:solidFill>
              </a:rPr>
              <a:t>5</a:t>
            </a:r>
            <a:r>
              <a:rPr lang="en-US" sz="1200" dirty="0" smtClean="0">
                <a:solidFill>
                  <a:srgbClr val="FFFFFF"/>
                </a:solidFill>
              </a:rPr>
              <a:t>. FACE</a:t>
            </a:r>
          </a:p>
        </p:txBody>
      </p:sp>
      <p:sp>
        <p:nvSpPr>
          <p:cNvPr id="249" name="Text Box 33"/>
          <p:cNvSpPr txBox="1">
            <a:spLocks noChangeArrowheads="1"/>
          </p:cNvSpPr>
          <p:nvPr/>
        </p:nvSpPr>
        <p:spPr bwMode="auto">
          <a:xfrm>
            <a:off x="7192963" y="4860925"/>
            <a:ext cx="3024187"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lvl1pPr eaLnBrk="0" hangingPunct="0">
              <a:defRPr sz="2100">
                <a:solidFill>
                  <a:schemeClr val="tx1"/>
                </a:solidFill>
                <a:latin typeface="Century Gothic" charset="0"/>
                <a:ea typeface="MS PGothic" charset="0"/>
                <a:cs typeface="MS PGothic" charset="0"/>
              </a:defRPr>
            </a:lvl1pPr>
            <a:lvl2pPr marL="742950" indent="-285750" eaLnBrk="0" hangingPunct="0">
              <a:defRPr sz="2100">
                <a:solidFill>
                  <a:schemeClr val="tx1"/>
                </a:solidFill>
                <a:latin typeface="Century Gothic" charset="0"/>
                <a:ea typeface="MS PGothic" charset="0"/>
                <a:cs typeface="MS PGothic" charset="0"/>
              </a:defRPr>
            </a:lvl2pPr>
            <a:lvl3pPr marL="1143000" indent="-228600" eaLnBrk="0" hangingPunct="0">
              <a:defRPr sz="2100">
                <a:solidFill>
                  <a:schemeClr val="tx1"/>
                </a:solidFill>
                <a:latin typeface="Century Gothic" charset="0"/>
                <a:ea typeface="MS PGothic" charset="0"/>
                <a:cs typeface="MS PGothic" charset="0"/>
              </a:defRPr>
            </a:lvl3pPr>
            <a:lvl4pPr marL="1600200" indent="-228600" eaLnBrk="0" hangingPunct="0">
              <a:defRPr sz="2100">
                <a:solidFill>
                  <a:schemeClr val="tx1"/>
                </a:solidFill>
                <a:latin typeface="Century Gothic" charset="0"/>
                <a:ea typeface="MS PGothic" charset="0"/>
                <a:cs typeface="MS PGothic" charset="0"/>
              </a:defRPr>
            </a:lvl4pPr>
            <a:lvl5pPr marL="2057400" indent="-228600" eaLnBrk="0" hangingPunct="0">
              <a:defRPr sz="2100">
                <a:solidFill>
                  <a:schemeClr val="tx1"/>
                </a:solidFill>
                <a:latin typeface="Century Gothic" charset="0"/>
                <a:ea typeface="MS PGothic" charset="0"/>
                <a:cs typeface="MS PGothic" charset="0"/>
              </a:defRPr>
            </a:lvl5pPr>
            <a:lvl6pPr marL="25146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6pPr>
            <a:lvl7pPr marL="29718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7pPr>
            <a:lvl8pPr marL="34290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8pPr>
            <a:lvl9pPr marL="38862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9pPr>
          </a:lstStyle>
          <a:p>
            <a:pPr algn="ctr" eaLnBrk="1" hangingPunct="1">
              <a:spcBef>
                <a:spcPct val="50000"/>
              </a:spcBef>
              <a:defRPr/>
            </a:pPr>
            <a:r>
              <a:rPr lang="en-US" sz="1200" dirty="0">
                <a:solidFill>
                  <a:srgbClr val="FFFFFF"/>
                </a:solidFill>
              </a:rPr>
              <a:t>6</a:t>
            </a:r>
            <a:r>
              <a:rPr lang="en-US" sz="1200" dirty="0" smtClean="0">
                <a:solidFill>
                  <a:srgbClr val="FFFFFF"/>
                </a:solidFill>
              </a:rPr>
              <a:t>. FACE</a:t>
            </a:r>
          </a:p>
        </p:txBody>
      </p:sp>
      <p:pic>
        <p:nvPicPr>
          <p:cNvPr id="250" name="Picture 19"/>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7986713" y="5127625"/>
            <a:ext cx="1404937" cy="1836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51" name="Grouper 23"/>
          <p:cNvGrpSpPr>
            <a:grpSpLocks/>
          </p:cNvGrpSpPr>
          <p:nvPr/>
        </p:nvGrpSpPr>
        <p:grpSpPr bwMode="auto">
          <a:xfrm>
            <a:off x="1063625" y="5146675"/>
            <a:ext cx="1404938" cy="1836738"/>
            <a:chOff x="1063625" y="2094793"/>
            <a:chExt cx="1404938" cy="1836738"/>
          </a:xfrm>
        </p:grpSpPr>
        <p:pic>
          <p:nvPicPr>
            <p:cNvPr id="252" name="Picture 19"/>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063625" y="2094793"/>
              <a:ext cx="1404938" cy="1836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53" name="Grouper 3"/>
            <p:cNvGrpSpPr>
              <a:grpSpLocks/>
            </p:cNvGrpSpPr>
            <p:nvPr/>
          </p:nvGrpSpPr>
          <p:grpSpPr bwMode="auto">
            <a:xfrm>
              <a:off x="1830755" y="2439029"/>
              <a:ext cx="483719" cy="279976"/>
              <a:chOff x="1830755" y="2439029"/>
              <a:chExt cx="483719" cy="279976"/>
            </a:xfrm>
          </p:grpSpPr>
          <p:grpSp>
            <p:nvGrpSpPr>
              <p:cNvPr id="267" name="Grouper 95"/>
              <p:cNvGrpSpPr>
                <a:grpSpLocks/>
              </p:cNvGrpSpPr>
              <p:nvPr/>
            </p:nvGrpSpPr>
            <p:grpSpPr bwMode="auto">
              <a:xfrm rot="5842630">
                <a:off x="2041019" y="2445549"/>
                <a:ext cx="114912" cy="431999"/>
                <a:chOff x="5428630" y="6025684"/>
                <a:chExt cx="135056" cy="486496"/>
              </a:xfrm>
            </p:grpSpPr>
            <p:sp>
              <p:nvSpPr>
                <p:cNvPr id="273" name="Parenthèses 110"/>
                <p:cNvSpPr>
                  <a:spLocks noChangeArrowheads="1"/>
                </p:cNvSpPr>
                <p:nvPr/>
              </p:nvSpPr>
              <p:spPr bwMode="auto">
                <a:xfrm rot="5400000">
                  <a:off x="5491690" y="6440184"/>
                  <a:ext cx="71996" cy="71996"/>
                </a:xfrm>
                <a:prstGeom prst="bracketPair">
                  <a:avLst>
                    <a:gd name="adj" fmla="val 16667"/>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a:lstStyle>
                  <a:lvl1pPr defTabSz="1042988" eaLnBrk="0" hangingPunct="0">
                    <a:defRPr sz="2100">
                      <a:solidFill>
                        <a:schemeClr val="tx1"/>
                      </a:solidFill>
                      <a:latin typeface="Century Gothic" pitchFamily="34" charset="0"/>
                      <a:ea typeface="MS PGothic" pitchFamily="34" charset="-128"/>
                    </a:defRPr>
                  </a:lvl1pPr>
                  <a:lvl2pPr marL="742950" indent="-285750" defTabSz="1042988" eaLnBrk="0" hangingPunct="0">
                    <a:defRPr sz="2100">
                      <a:solidFill>
                        <a:schemeClr val="tx1"/>
                      </a:solidFill>
                      <a:latin typeface="Century Gothic" pitchFamily="34" charset="0"/>
                      <a:ea typeface="MS PGothic" pitchFamily="34" charset="-128"/>
                    </a:defRPr>
                  </a:lvl2pPr>
                  <a:lvl3pPr marL="1143000" indent="-228600" defTabSz="1042988" eaLnBrk="0" hangingPunct="0">
                    <a:defRPr sz="2100">
                      <a:solidFill>
                        <a:schemeClr val="tx1"/>
                      </a:solidFill>
                      <a:latin typeface="Century Gothic" pitchFamily="34" charset="0"/>
                      <a:ea typeface="MS PGothic" pitchFamily="34" charset="-128"/>
                    </a:defRPr>
                  </a:lvl3pPr>
                  <a:lvl4pPr marL="1600200" indent="-228600" defTabSz="1042988" eaLnBrk="0" hangingPunct="0">
                    <a:defRPr sz="2100">
                      <a:solidFill>
                        <a:schemeClr val="tx1"/>
                      </a:solidFill>
                      <a:latin typeface="Century Gothic" pitchFamily="34" charset="0"/>
                      <a:ea typeface="MS PGothic" pitchFamily="34" charset="-128"/>
                    </a:defRPr>
                  </a:lvl4pPr>
                  <a:lvl5pPr marL="2057400" indent="-228600" defTabSz="1042988" eaLnBrk="0" hangingPunct="0">
                    <a:defRPr sz="2100">
                      <a:solidFill>
                        <a:schemeClr val="tx1"/>
                      </a:solidFill>
                      <a:latin typeface="Century Gothic" pitchFamily="34" charset="0"/>
                      <a:ea typeface="MS PGothic" pitchFamily="34" charset="-128"/>
                    </a:defRPr>
                  </a:lvl5pPr>
                  <a:lvl6pPr marL="25146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endParaRPr lang="fr-FR" altLang="fr-FR" sz="1000">
                    <a:solidFill>
                      <a:srgbClr val="B5A692"/>
                    </a:solidFill>
                  </a:endParaRPr>
                </a:p>
              </p:txBody>
            </p:sp>
            <p:sp>
              <p:nvSpPr>
                <p:cNvPr id="274" name="Parenthèses 111"/>
                <p:cNvSpPr>
                  <a:spLocks noChangeArrowheads="1"/>
                </p:cNvSpPr>
                <p:nvPr/>
              </p:nvSpPr>
              <p:spPr bwMode="auto">
                <a:xfrm rot="5400000">
                  <a:off x="5462650" y="6297796"/>
                  <a:ext cx="71996" cy="71996"/>
                </a:xfrm>
                <a:prstGeom prst="bracketPair">
                  <a:avLst>
                    <a:gd name="adj" fmla="val 16667"/>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a:lstStyle>
                  <a:lvl1pPr defTabSz="1042988" eaLnBrk="0" hangingPunct="0">
                    <a:defRPr sz="2100">
                      <a:solidFill>
                        <a:schemeClr val="tx1"/>
                      </a:solidFill>
                      <a:latin typeface="Century Gothic" pitchFamily="34" charset="0"/>
                      <a:ea typeface="MS PGothic" pitchFamily="34" charset="-128"/>
                    </a:defRPr>
                  </a:lvl1pPr>
                  <a:lvl2pPr marL="742950" indent="-285750" defTabSz="1042988" eaLnBrk="0" hangingPunct="0">
                    <a:defRPr sz="2100">
                      <a:solidFill>
                        <a:schemeClr val="tx1"/>
                      </a:solidFill>
                      <a:latin typeface="Century Gothic" pitchFamily="34" charset="0"/>
                      <a:ea typeface="MS PGothic" pitchFamily="34" charset="-128"/>
                    </a:defRPr>
                  </a:lvl2pPr>
                  <a:lvl3pPr marL="1143000" indent="-228600" defTabSz="1042988" eaLnBrk="0" hangingPunct="0">
                    <a:defRPr sz="2100">
                      <a:solidFill>
                        <a:schemeClr val="tx1"/>
                      </a:solidFill>
                      <a:latin typeface="Century Gothic" pitchFamily="34" charset="0"/>
                      <a:ea typeface="MS PGothic" pitchFamily="34" charset="-128"/>
                    </a:defRPr>
                  </a:lvl3pPr>
                  <a:lvl4pPr marL="1600200" indent="-228600" defTabSz="1042988" eaLnBrk="0" hangingPunct="0">
                    <a:defRPr sz="2100">
                      <a:solidFill>
                        <a:schemeClr val="tx1"/>
                      </a:solidFill>
                      <a:latin typeface="Century Gothic" pitchFamily="34" charset="0"/>
                      <a:ea typeface="MS PGothic" pitchFamily="34" charset="-128"/>
                    </a:defRPr>
                  </a:lvl4pPr>
                  <a:lvl5pPr marL="2057400" indent="-228600" defTabSz="1042988" eaLnBrk="0" hangingPunct="0">
                    <a:defRPr sz="2100">
                      <a:solidFill>
                        <a:schemeClr val="tx1"/>
                      </a:solidFill>
                      <a:latin typeface="Century Gothic" pitchFamily="34" charset="0"/>
                      <a:ea typeface="MS PGothic" pitchFamily="34" charset="-128"/>
                    </a:defRPr>
                  </a:lvl5pPr>
                  <a:lvl6pPr marL="25146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endParaRPr lang="fr-FR" altLang="fr-FR" sz="1000">
                    <a:solidFill>
                      <a:srgbClr val="B5A692"/>
                    </a:solidFill>
                  </a:endParaRPr>
                </a:p>
              </p:txBody>
            </p:sp>
            <p:sp>
              <p:nvSpPr>
                <p:cNvPr id="275" name="Parenthèses 112"/>
                <p:cNvSpPr>
                  <a:spLocks noChangeArrowheads="1"/>
                </p:cNvSpPr>
                <p:nvPr/>
              </p:nvSpPr>
              <p:spPr bwMode="auto">
                <a:xfrm rot="5400000">
                  <a:off x="5451310" y="6150402"/>
                  <a:ext cx="71996" cy="71996"/>
                </a:xfrm>
                <a:prstGeom prst="bracketPair">
                  <a:avLst>
                    <a:gd name="adj" fmla="val 16667"/>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a:lstStyle>
                  <a:lvl1pPr defTabSz="1042988" eaLnBrk="0" hangingPunct="0">
                    <a:defRPr sz="2100">
                      <a:solidFill>
                        <a:schemeClr val="tx1"/>
                      </a:solidFill>
                      <a:latin typeface="Century Gothic" pitchFamily="34" charset="0"/>
                      <a:ea typeface="MS PGothic" pitchFamily="34" charset="-128"/>
                    </a:defRPr>
                  </a:lvl1pPr>
                  <a:lvl2pPr marL="742950" indent="-285750" defTabSz="1042988" eaLnBrk="0" hangingPunct="0">
                    <a:defRPr sz="2100">
                      <a:solidFill>
                        <a:schemeClr val="tx1"/>
                      </a:solidFill>
                      <a:latin typeface="Century Gothic" pitchFamily="34" charset="0"/>
                      <a:ea typeface="MS PGothic" pitchFamily="34" charset="-128"/>
                    </a:defRPr>
                  </a:lvl2pPr>
                  <a:lvl3pPr marL="1143000" indent="-228600" defTabSz="1042988" eaLnBrk="0" hangingPunct="0">
                    <a:defRPr sz="2100">
                      <a:solidFill>
                        <a:schemeClr val="tx1"/>
                      </a:solidFill>
                      <a:latin typeface="Century Gothic" pitchFamily="34" charset="0"/>
                      <a:ea typeface="MS PGothic" pitchFamily="34" charset="-128"/>
                    </a:defRPr>
                  </a:lvl3pPr>
                  <a:lvl4pPr marL="1600200" indent="-228600" defTabSz="1042988" eaLnBrk="0" hangingPunct="0">
                    <a:defRPr sz="2100">
                      <a:solidFill>
                        <a:schemeClr val="tx1"/>
                      </a:solidFill>
                      <a:latin typeface="Century Gothic" pitchFamily="34" charset="0"/>
                      <a:ea typeface="MS PGothic" pitchFamily="34" charset="-128"/>
                    </a:defRPr>
                  </a:lvl4pPr>
                  <a:lvl5pPr marL="2057400" indent="-228600" defTabSz="1042988" eaLnBrk="0" hangingPunct="0">
                    <a:defRPr sz="2100">
                      <a:solidFill>
                        <a:schemeClr val="tx1"/>
                      </a:solidFill>
                      <a:latin typeface="Century Gothic" pitchFamily="34" charset="0"/>
                      <a:ea typeface="MS PGothic" pitchFamily="34" charset="-128"/>
                    </a:defRPr>
                  </a:lvl5pPr>
                  <a:lvl6pPr marL="25146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endParaRPr lang="fr-FR" altLang="fr-FR" sz="1000">
                    <a:solidFill>
                      <a:srgbClr val="B5A692"/>
                    </a:solidFill>
                  </a:endParaRPr>
                </a:p>
              </p:txBody>
            </p:sp>
            <p:sp>
              <p:nvSpPr>
                <p:cNvPr id="276" name="Parenthèses 113"/>
                <p:cNvSpPr>
                  <a:spLocks noChangeArrowheads="1"/>
                </p:cNvSpPr>
                <p:nvPr/>
              </p:nvSpPr>
              <p:spPr bwMode="auto">
                <a:xfrm rot="5400000">
                  <a:off x="5428630" y="6025684"/>
                  <a:ext cx="71996" cy="71996"/>
                </a:xfrm>
                <a:prstGeom prst="bracketPair">
                  <a:avLst>
                    <a:gd name="adj" fmla="val 16667"/>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a:lstStyle>
                  <a:lvl1pPr defTabSz="1042988" eaLnBrk="0" hangingPunct="0">
                    <a:defRPr sz="2100">
                      <a:solidFill>
                        <a:schemeClr val="tx1"/>
                      </a:solidFill>
                      <a:latin typeface="Century Gothic" pitchFamily="34" charset="0"/>
                      <a:ea typeface="MS PGothic" pitchFamily="34" charset="-128"/>
                    </a:defRPr>
                  </a:lvl1pPr>
                  <a:lvl2pPr marL="742950" indent="-285750" defTabSz="1042988" eaLnBrk="0" hangingPunct="0">
                    <a:defRPr sz="2100">
                      <a:solidFill>
                        <a:schemeClr val="tx1"/>
                      </a:solidFill>
                      <a:latin typeface="Century Gothic" pitchFamily="34" charset="0"/>
                      <a:ea typeface="MS PGothic" pitchFamily="34" charset="-128"/>
                    </a:defRPr>
                  </a:lvl2pPr>
                  <a:lvl3pPr marL="1143000" indent="-228600" defTabSz="1042988" eaLnBrk="0" hangingPunct="0">
                    <a:defRPr sz="2100">
                      <a:solidFill>
                        <a:schemeClr val="tx1"/>
                      </a:solidFill>
                      <a:latin typeface="Century Gothic" pitchFamily="34" charset="0"/>
                      <a:ea typeface="MS PGothic" pitchFamily="34" charset="-128"/>
                    </a:defRPr>
                  </a:lvl3pPr>
                  <a:lvl4pPr marL="1600200" indent="-228600" defTabSz="1042988" eaLnBrk="0" hangingPunct="0">
                    <a:defRPr sz="2100">
                      <a:solidFill>
                        <a:schemeClr val="tx1"/>
                      </a:solidFill>
                      <a:latin typeface="Century Gothic" pitchFamily="34" charset="0"/>
                      <a:ea typeface="MS PGothic" pitchFamily="34" charset="-128"/>
                    </a:defRPr>
                  </a:lvl4pPr>
                  <a:lvl5pPr marL="2057400" indent="-228600" defTabSz="1042988" eaLnBrk="0" hangingPunct="0">
                    <a:defRPr sz="2100">
                      <a:solidFill>
                        <a:schemeClr val="tx1"/>
                      </a:solidFill>
                      <a:latin typeface="Century Gothic" pitchFamily="34" charset="0"/>
                      <a:ea typeface="MS PGothic" pitchFamily="34" charset="-128"/>
                    </a:defRPr>
                  </a:lvl5pPr>
                  <a:lvl6pPr marL="25146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endParaRPr lang="fr-FR" altLang="fr-FR" sz="1000">
                    <a:solidFill>
                      <a:srgbClr val="B5A692"/>
                    </a:solidFill>
                  </a:endParaRPr>
                </a:p>
              </p:txBody>
            </p:sp>
          </p:grpSp>
          <p:grpSp>
            <p:nvGrpSpPr>
              <p:cNvPr id="268" name="Grouper 114"/>
              <p:cNvGrpSpPr>
                <a:grpSpLocks/>
              </p:cNvGrpSpPr>
              <p:nvPr/>
            </p:nvGrpSpPr>
            <p:grpSpPr bwMode="auto">
              <a:xfrm rot="5842630">
                <a:off x="1989299" y="2280485"/>
                <a:ext cx="114912" cy="431999"/>
                <a:chOff x="5428630" y="6025684"/>
                <a:chExt cx="135056" cy="486496"/>
              </a:xfrm>
            </p:grpSpPr>
            <p:sp>
              <p:nvSpPr>
                <p:cNvPr id="269" name="Parenthèses 115"/>
                <p:cNvSpPr>
                  <a:spLocks noChangeArrowheads="1"/>
                </p:cNvSpPr>
                <p:nvPr/>
              </p:nvSpPr>
              <p:spPr bwMode="auto">
                <a:xfrm rot="5400000">
                  <a:off x="5491690" y="6440184"/>
                  <a:ext cx="71996" cy="71996"/>
                </a:xfrm>
                <a:prstGeom prst="bracketPair">
                  <a:avLst>
                    <a:gd name="adj" fmla="val 16667"/>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a:lstStyle>
                  <a:lvl1pPr defTabSz="1042988" eaLnBrk="0" hangingPunct="0">
                    <a:defRPr sz="2100">
                      <a:solidFill>
                        <a:schemeClr val="tx1"/>
                      </a:solidFill>
                      <a:latin typeface="Century Gothic" pitchFamily="34" charset="0"/>
                      <a:ea typeface="MS PGothic" pitchFamily="34" charset="-128"/>
                    </a:defRPr>
                  </a:lvl1pPr>
                  <a:lvl2pPr marL="742950" indent="-285750" defTabSz="1042988" eaLnBrk="0" hangingPunct="0">
                    <a:defRPr sz="2100">
                      <a:solidFill>
                        <a:schemeClr val="tx1"/>
                      </a:solidFill>
                      <a:latin typeface="Century Gothic" pitchFamily="34" charset="0"/>
                      <a:ea typeface="MS PGothic" pitchFamily="34" charset="-128"/>
                    </a:defRPr>
                  </a:lvl2pPr>
                  <a:lvl3pPr marL="1143000" indent="-228600" defTabSz="1042988" eaLnBrk="0" hangingPunct="0">
                    <a:defRPr sz="2100">
                      <a:solidFill>
                        <a:schemeClr val="tx1"/>
                      </a:solidFill>
                      <a:latin typeface="Century Gothic" pitchFamily="34" charset="0"/>
                      <a:ea typeface="MS PGothic" pitchFamily="34" charset="-128"/>
                    </a:defRPr>
                  </a:lvl3pPr>
                  <a:lvl4pPr marL="1600200" indent="-228600" defTabSz="1042988" eaLnBrk="0" hangingPunct="0">
                    <a:defRPr sz="2100">
                      <a:solidFill>
                        <a:schemeClr val="tx1"/>
                      </a:solidFill>
                      <a:latin typeface="Century Gothic" pitchFamily="34" charset="0"/>
                      <a:ea typeface="MS PGothic" pitchFamily="34" charset="-128"/>
                    </a:defRPr>
                  </a:lvl4pPr>
                  <a:lvl5pPr marL="2057400" indent="-228600" defTabSz="1042988" eaLnBrk="0" hangingPunct="0">
                    <a:defRPr sz="2100">
                      <a:solidFill>
                        <a:schemeClr val="tx1"/>
                      </a:solidFill>
                      <a:latin typeface="Century Gothic" pitchFamily="34" charset="0"/>
                      <a:ea typeface="MS PGothic" pitchFamily="34" charset="-128"/>
                    </a:defRPr>
                  </a:lvl5pPr>
                  <a:lvl6pPr marL="25146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endParaRPr lang="fr-FR" altLang="fr-FR" sz="1000">
                    <a:solidFill>
                      <a:srgbClr val="B5A692"/>
                    </a:solidFill>
                  </a:endParaRPr>
                </a:p>
              </p:txBody>
            </p:sp>
            <p:sp>
              <p:nvSpPr>
                <p:cNvPr id="270" name="Parenthèses 116"/>
                <p:cNvSpPr>
                  <a:spLocks noChangeArrowheads="1"/>
                </p:cNvSpPr>
                <p:nvPr/>
              </p:nvSpPr>
              <p:spPr bwMode="auto">
                <a:xfrm rot="5400000">
                  <a:off x="5462650" y="6297796"/>
                  <a:ext cx="71996" cy="71996"/>
                </a:xfrm>
                <a:prstGeom prst="bracketPair">
                  <a:avLst>
                    <a:gd name="adj" fmla="val 16667"/>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a:lstStyle>
                  <a:lvl1pPr defTabSz="1042988" eaLnBrk="0" hangingPunct="0">
                    <a:defRPr sz="2100">
                      <a:solidFill>
                        <a:schemeClr val="tx1"/>
                      </a:solidFill>
                      <a:latin typeface="Century Gothic" pitchFamily="34" charset="0"/>
                      <a:ea typeface="MS PGothic" pitchFamily="34" charset="-128"/>
                    </a:defRPr>
                  </a:lvl1pPr>
                  <a:lvl2pPr marL="742950" indent="-285750" defTabSz="1042988" eaLnBrk="0" hangingPunct="0">
                    <a:defRPr sz="2100">
                      <a:solidFill>
                        <a:schemeClr val="tx1"/>
                      </a:solidFill>
                      <a:latin typeface="Century Gothic" pitchFamily="34" charset="0"/>
                      <a:ea typeface="MS PGothic" pitchFamily="34" charset="-128"/>
                    </a:defRPr>
                  </a:lvl2pPr>
                  <a:lvl3pPr marL="1143000" indent="-228600" defTabSz="1042988" eaLnBrk="0" hangingPunct="0">
                    <a:defRPr sz="2100">
                      <a:solidFill>
                        <a:schemeClr val="tx1"/>
                      </a:solidFill>
                      <a:latin typeface="Century Gothic" pitchFamily="34" charset="0"/>
                      <a:ea typeface="MS PGothic" pitchFamily="34" charset="-128"/>
                    </a:defRPr>
                  </a:lvl3pPr>
                  <a:lvl4pPr marL="1600200" indent="-228600" defTabSz="1042988" eaLnBrk="0" hangingPunct="0">
                    <a:defRPr sz="2100">
                      <a:solidFill>
                        <a:schemeClr val="tx1"/>
                      </a:solidFill>
                      <a:latin typeface="Century Gothic" pitchFamily="34" charset="0"/>
                      <a:ea typeface="MS PGothic" pitchFamily="34" charset="-128"/>
                    </a:defRPr>
                  </a:lvl4pPr>
                  <a:lvl5pPr marL="2057400" indent="-228600" defTabSz="1042988" eaLnBrk="0" hangingPunct="0">
                    <a:defRPr sz="2100">
                      <a:solidFill>
                        <a:schemeClr val="tx1"/>
                      </a:solidFill>
                      <a:latin typeface="Century Gothic" pitchFamily="34" charset="0"/>
                      <a:ea typeface="MS PGothic" pitchFamily="34" charset="-128"/>
                    </a:defRPr>
                  </a:lvl5pPr>
                  <a:lvl6pPr marL="25146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endParaRPr lang="fr-FR" altLang="fr-FR" sz="1000">
                    <a:solidFill>
                      <a:srgbClr val="B5A692"/>
                    </a:solidFill>
                  </a:endParaRPr>
                </a:p>
              </p:txBody>
            </p:sp>
            <p:sp>
              <p:nvSpPr>
                <p:cNvPr id="271" name="Parenthèses 117"/>
                <p:cNvSpPr>
                  <a:spLocks noChangeArrowheads="1"/>
                </p:cNvSpPr>
                <p:nvPr/>
              </p:nvSpPr>
              <p:spPr bwMode="auto">
                <a:xfrm rot="5400000">
                  <a:off x="5451310" y="6150402"/>
                  <a:ext cx="71996" cy="71996"/>
                </a:xfrm>
                <a:prstGeom prst="bracketPair">
                  <a:avLst>
                    <a:gd name="adj" fmla="val 16667"/>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a:lstStyle>
                  <a:lvl1pPr defTabSz="1042988" eaLnBrk="0" hangingPunct="0">
                    <a:defRPr sz="2100">
                      <a:solidFill>
                        <a:schemeClr val="tx1"/>
                      </a:solidFill>
                      <a:latin typeface="Century Gothic" pitchFamily="34" charset="0"/>
                      <a:ea typeface="MS PGothic" pitchFamily="34" charset="-128"/>
                    </a:defRPr>
                  </a:lvl1pPr>
                  <a:lvl2pPr marL="742950" indent="-285750" defTabSz="1042988" eaLnBrk="0" hangingPunct="0">
                    <a:defRPr sz="2100">
                      <a:solidFill>
                        <a:schemeClr val="tx1"/>
                      </a:solidFill>
                      <a:latin typeface="Century Gothic" pitchFamily="34" charset="0"/>
                      <a:ea typeface="MS PGothic" pitchFamily="34" charset="-128"/>
                    </a:defRPr>
                  </a:lvl2pPr>
                  <a:lvl3pPr marL="1143000" indent="-228600" defTabSz="1042988" eaLnBrk="0" hangingPunct="0">
                    <a:defRPr sz="2100">
                      <a:solidFill>
                        <a:schemeClr val="tx1"/>
                      </a:solidFill>
                      <a:latin typeface="Century Gothic" pitchFamily="34" charset="0"/>
                      <a:ea typeface="MS PGothic" pitchFamily="34" charset="-128"/>
                    </a:defRPr>
                  </a:lvl3pPr>
                  <a:lvl4pPr marL="1600200" indent="-228600" defTabSz="1042988" eaLnBrk="0" hangingPunct="0">
                    <a:defRPr sz="2100">
                      <a:solidFill>
                        <a:schemeClr val="tx1"/>
                      </a:solidFill>
                      <a:latin typeface="Century Gothic" pitchFamily="34" charset="0"/>
                      <a:ea typeface="MS PGothic" pitchFamily="34" charset="-128"/>
                    </a:defRPr>
                  </a:lvl4pPr>
                  <a:lvl5pPr marL="2057400" indent="-228600" defTabSz="1042988" eaLnBrk="0" hangingPunct="0">
                    <a:defRPr sz="2100">
                      <a:solidFill>
                        <a:schemeClr val="tx1"/>
                      </a:solidFill>
                      <a:latin typeface="Century Gothic" pitchFamily="34" charset="0"/>
                      <a:ea typeface="MS PGothic" pitchFamily="34" charset="-128"/>
                    </a:defRPr>
                  </a:lvl5pPr>
                  <a:lvl6pPr marL="25146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endParaRPr lang="fr-FR" altLang="fr-FR" sz="1000">
                    <a:solidFill>
                      <a:srgbClr val="B5A692"/>
                    </a:solidFill>
                  </a:endParaRPr>
                </a:p>
              </p:txBody>
            </p:sp>
            <p:sp>
              <p:nvSpPr>
                <p:cNvPr id="272" name="Parenthèses 118"/>
                <p:cNvSpPr>
                  <a:spLocks noChangeArrowheads="1"/>
                </p:cNvSpPr>
                <p:nvPr/>
              </p:nvSpPr>
              <p:spPr bwMode="auto">
                <a:xfrm rot="5400000">
                  <a:off x="5428630" y="6025684"/>
                  <a:ext cx="71996" cy="71996"/>
                </a:xfrm>
                <a:prstGeom prst="bracketPair">
                  <a:avLst>
                    <a:gd name="adj" fmla="val 16667"/>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a:lstStyle>
                  <a:lvl1pPr defTabSz="1042988" eaLnBrk="0" hangingPunct="0">
                    <a:defRPr sz="2100">
                      <a:solidFill>
                        <a:schemeClr val="tx1"/>
                      </a:solidFill>
                      <a:latin typeface="Century Gothic" pitchFamily="34" charset="0"/>
                      <a:ea typeface="MS PGothic" pitchFamily="34" charset="-128"/>
                    </a:defRPr>
                  </a:lvl1pPr>
                  <a:lvl2pPr marL="742950" indent="-285750" defTabSz="1042988" eaLnBrk="0" hangingPunct="0">
                    <a:defRPr sz="2100">
                      <a:solidFill>
                        <a:schemeClr val="tx1"/>
                      </a:solidFill>
                      <a:latin typeface="Century Gothic" pitchFamily="34" charset="0"/>
                      <a:ea typeface="MS PGothic" pitchFamily="34" charset="-128"/>
                    </a:defRPr>
                  </a:lvl2pPr>
                  <a:lvl3pPr marL="1143000" indent="-228600" defTabSz="1042988" eaLnBrk="0" hangingPunct="0">
                    <a:defRPr sz="2100">
                      <a:solidFill>
                        <a:schemeClr val="tx1"/>
                      </a:solidFill>
                      <a:latin typeface="Century Gothic" pitchFamily="34" charset="0"/>
                      <a:ea typeface="MS PGothic" pitchFamily="34" charset="-128"/>
                    </a:defRPr>
                  </a:lvl3pPr>
                  <a:lvl4pPr marL="1600200" indent="-228600" defTabSz="1042988" eaLnBrk="0" hangingPunct="0">
                    <a:defRPr sz="2100">
                      <a:solidFill>
                        <a:schemeClr val="tx1"/>
                      </a:solidFill>
                      <a:latin typeface="Century Gothic" pitchFamily="34" charset="0"/>
                      <a:ea typeface="MS PGothic" pitchFamily="34" charset="-128"/>
                    </a:defRPr>
                  </a:lvl4pPr>
                  <a:lvl5pPr marL="2057400" indent="-228600" defTabSz="1042988" eaLnBrk="0" hangingPunct="0">
                    <a:defRPr sz="2100">
                      <a:solidFill>
                        <a:schemeClr val="tx1"/>
                      </a:solidFill>
                      <a:latin typeface="Century Gothic" pitchFamily="34" charset="0"/>
                      <a:ea typeface="MS PGothic" pitchFamily="34" charset="-128"/>
                    </a:defRPr>
                  </a:lvl5pPr>
                  <a:lvl6pPr marL="25146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endParaRPr lang="fr-FR" altLang="fr-FR" sz="1000">
                    <a:solidFill>
                      <a:srgbClr val="B5A692"/>
                    </a:solidFill>
                  </a:endParaRPr>
                </a:p>
              </p:txBody>
            </p:sp>
          </p:grpSp>
        </p:grpSp>
        <p:grpSp>
          <p:nvGrpSpPr>
            <p:cNvPr id="254" name="Grouper 119"/>
            <p:cNvGrpSpPr>
              <a:grpSpLocks/>
            </p:cNvGrpSpPr>
            <p:nvPr/>
          </p:nvGrpSpPr>
          <p:grpSpPr bwMode="auto">
            <a:xfrm>
              <a:off x="1260581" y="2444035"/>
              <a:ext cx="483719" cy="279976"/>
              <a:chOff x="1830755" y="2439029"/>
              <a:chExt cx="483719" cy="279976"/>
            </a:xfrm>
          </p:grpSpPr>
          <p:grpSp>
            <p:nvGrpSpPr>
              <p:cNvPr id="257" name="Grouper 120"/>
              <p:cNvGrpSpPr>
                <a:grpSpLocks/>
              </p:cNvGrpSpPr>
              <p:nvPr/>
            </p:nvGrpSpPr>
            <p:grpSpPr bwMode="auto">
              <a:xfrm rot="5842630">
                <a:off x="2041019" y="2445549"/>
                <a:ext cx="114912" cy="431999"/>
                <a:chOff x="5428630" y="6025684"/>
                <a:chExt cx="135056" cy="486496"/>
              </a:xfrm>
            </p:grpSpPr>
            <p:sp>
              <p:nvSpPr>
                <p:cNvPr id="263" name="Parenthèses 126"/>
                <p:cNvSpPr>
                  <a:spLocks noChangeArrowheads="1"/>
                </p:cNvSpPr>
                <p:nvPr/>
              </p:nvSpPr>
              <p:spPr bwMode="auto">
                <a:xfrm rot="5400000">
                  <a:off x="5491690" y="6440184"/>
                  <a:ext cx="71996" cy="71996"/>
                </a:xfrm>
                <a:prstGeom prst="bracketPair">
                  <a:avLst>
                    <a:gd name="adj" fmla="val 16667"/>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a:lstStyle>
                  <a:lvl1pPr defTabSz="1042988" eaLnBrk="0" hangingPunct="0">
                    <a:defRPr sz="2100">
                      <a:solidFill>
                        <a:schemeClr val="tx1"/>
                      </a:solidFill>
                      <a:latin typeface="Century Gothic" pitchFamily="34" charset="0"/>
                      <a:ea typeface="MS PGothic" pitchFamily="34" charset="-128"/>
                    </a:defRPr>
                  </a:lvl1pPr>
                  <a:lvl2pPr marL="742950" indent="-285750" defTabSz="1042988" eaLnBrk="0" hangingPunct="0">
                    <a:defRPr sz="2100">
                      <a:solidFill>
                        <a:schemeClr val="tx1"/>
                      </a:solidFill>
                      <a:latin typeface="Century Gothic" pitchFamily="34" charset="0"/>
                      <a:ea typeface="MS PGothic" pitchFamily="34" charset="-128"/>
                    </a:defRPr>
                  </a:lvl2pPr>
                  <a:lvl3pPr marL="1143000" indent="-228600" defTabSz="1042988" eaLnBrk="0" hangingPunct="0">
                    <a:defRPr sz="2100">
                      <a:solidFill>
                        <a:schemeClr val="tx1"/>
                      </a:solidFill>
                      <a:latin typeface="Century Gothic" pitchFamily="34" charset="0"/>
                      <a:ea typeface="MS PGothic" pitchFamily="34" charset="-128"/>
                    </a:defRPr>
                  </a:lvl3pPr>
                  <a:lvl4pPr marL="1600200" indent="-228600" defTabSz="1042988" eaLnBrk="0" hangingPunct="0">
                    <a:defRPr sz="2100">
                      <a:solidFill>
                        <a:schemeClr val="tx1"/>
                      </a:solidFill>
                      <a:latin typeface="Century Gothic" pitchFamily="34" charset="0"/>
                      <a:ea typeface="MS PGothic" pitchFamily="34" charset="-128"/>
                    </a:defRPr>
                  </a:lvl4pPr>
                  <a:lvl5pPr marL="2057400" indent="-228600" defTabSz="1042988" eaLnBrk="0" hangingPunct="0">
                    <a:defRPr sz="2100">
                      <a:solidFill>
                        <a:schemeClr val="tx1"/>
                      </a:solidFill>
                      <a:latin typeface="Century Gothic" pitchFamily="34" charset="0"/>
                      <a:ea typeface="MS PGothic" pitchFamily="34" charset="-128"/>
                    </a:defRPr>
                  </a:lvl5pPr>
                  <a:lvl6pPr marL="25146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endParaRPr lang="fr-FR" altLang="fr-FR" sz="1000">
                    <a:solidFill>
                      <a:srgbClr val="B5A692"/>
                    </a:solidFill>
                  </a:endParaRPr>
                </a:p>
              </p:txBody>
            </p:sp>
            <p:sp>
              <p:nvSpPr>
                <p:cNvPr id="264" name="Parenthèses 127"/>
                <p:cNvSpPr>
                  <a:spLocks noChangeArrowheads="1"/>
                </p:cNvSpPr>
                <p:nvPr/>
              </p:nvSpPr>
              <p:spPr bwMode="auto">
                <a:xfrm rot="5400000">
                  <a:off x="5462650" y="6297796"/>
                  <a:ext cx="71996" cy="71996"/>
                </a:xfrm>
                <a:prstGeom prst="bracketPair">
                  <a:avLst>
                    <a:gd name="adj" fmla="val 16667"/>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a:lstStyle>
                  <a:lvl1pPr defTabSz="1042988" eaLnBrk="0" hangingPunct="0">
                    <a:defRPr sz="2100">
                      <a:solidFill>
                        <a:schemeClr val="tx1"/>
                      </a:solidFill>
                      <a:latin typeface="Century Gothic" pitchFamily="34" charset="0"/>
                      <a:ea typeface="MS PGothic" pitchFamily="34" charset="-128"/>
                    </a:defRPr>
                  </a:lvl1pPr>
                  <a:lvl2pPr marL="742950" indent="-285750" defTabSz="1042988" eaLnBrk="0" hangingPunct="0">
                    <a:defRPr sz="2100">
                      <a:solidFill>
                        <a:schemeClr val="tx1"/>
                      </a:solidFill>
                      <a:latin typeface="Century Gothic" pitchFamily="34" charset="0"/>
                      <a:ea typeface="MS PGothic" pitchFamily="34" charset="-128"/>
                    </a:defRPr>
                  </a:lvl2pPr>
                  <a:lvl3pPr marL="1143000" indent="-228600" defTabSz="1042988" eaLnBrk="0" hangingPunct="0">
                    <a:defRPr sz="2100">
                      <a:solidFill>
                        <a:schemeClr val="tx1"/>
                      </a:solidFill>
                      <a:latin typeface="Century Gothic" pitchFamily="34" charset="0"/>
                      <a:ea typeface="MS PGothic" pitchFamily="34" charset="-128"/>
                    </a:defRPr>
                  </a:lvl3pPr>
                  <a:lvl4pPr marL="1600200" indent="-228600" defTabSz="1042988" eaLnBrk="0" hangingPunct="0">
                    <a:defRPr sz="2100">
                      <a:solidFill>
                        <a:schemeClr val="tx1"/>
                      </a:solidFill>
                      <a:latin typeface="Century Gothic" pitchFamily="34" charset="0"/>
                      <a:ea typeface="MS PGothic" pitchFamily="34" charset="-128"/>
                    </a:defRPr>
                  </a:lvl4pPr>
                  <a:lvl5pPr marL="2057400" indent="-228600" defTabSz="1042988" eaLnBrk="0" hangingPunct="0">
                    <a:defRPr sz="2100">
                      <a:solidFill>
                        <a:schemeClr val="tx1"/>
                      </a:solidFill>
                      <a:latin typeface="Century Gothic" pitchFamily="34" charset="0"/>
                      <a:ea typeface="MS PGothic" pitchFamily="34" charset="-128"/>
                    </a:defRPr>
                  </a:lvl5pPr>
                  <a:lvl6pPr marL="25146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endParaRPr lang="fr-FR" altLang="fr-FR" sz="1000">
                    <a:solidFill>
                      <a:srgbClr val="B5A692"/>
                    </a:solidFill>
                  </a:endParaRPr>
                </a:p>
              </p:txBody>
            </p:sp>
            <p:sp>
              <p:nvSpPr>
                <p:cNvPr id="265" name="Parenthèses 128"/>
                <p:cNvSpPr>
                  <a:spLocks noChangeArrowheads="1"/>
                </p:cNvSpPr>
                <p:nvPr/>
              </p:nvSpPr>
              <p:spPr bwMode="auto">
                <a:xfrm rot="5400000">
                  <a:off x="5451310" y="6150402"/>
                  <a:ext cx="71996" cy="71996"/>
                </a:xfrm>
                <a:prstGeom prst="bracketPair">
                  <a:avLst>
                    <a:gd name="adj" fmla="val 16667"/>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a:lstStyle>
                  <a:lvl1pPr defTabSz="1042988" eaLnBrk="0" hangingPunct="0">
                    <a:defRPr sz="2100">
                      <a:solidFill>
                        <a:schemeClr val="tx1"/>
                      </a:solidFill>
                      <a:latin typeface="Century Gothic" pitchFamily="34" charset="0"/>
                      <a:ea typeface="MS PGothic" pitchFamily="34" charset="-128"/>
                    </a:defRPr>
                  </a:lvl1pPr>
                  <a:lvl2pPr marL="742950" indent="-285750" defTabSz="1042988" eaLnBrk="0" hangingPunct="0">
                    <a:defRPr sz="2100">
                      <a:solidFill>
                        <a:schemeClr val="tx1"/>
                      </a:solidFill>
                      <a:latin typeface="Century Gothic" pitchFamily="34" charset="0"/>
                      <a:ea typeface="MS PGothic" pitchFamily="34" charset="-128"/>
                    </a:defRPr>
                  </a:lvl2pPr>
                  <a:lvl3pPr marL="1143000" indent="-228600" defTabSz="1042988" eaLnBrk="0" hangingPunct="0">
                    <a:defRPr sz="2100">
                      <a:solidFill>
                        <a:schemeClr val="tx1"/>
                      </a:solidFill>
                      <a:latin typeface="Century Gothic" pitchFamily="34" charset="0"/>
                      <a:ea typeface="MS PGothic" pitchFamily="34" charset="-128"/>
                    </a:defRPr>
                  </a:lvl3pPr>
                  <a:lvl4pPr marL="1600200" indent="-228600" defTabSz="1042988" eaLnBrk="0" hangingPunct="0">
                    <a:defRPr sz="2100">
                      <a:solidFill>
                        <a:schemeClr val="tx1"/>
                      </a:solidFill>
                      <a:latin typeface="Century Gothic" pitchFamily="34" charset="0"/>
                      <a:ea typeface="MS PGothic" pitchFamily="34" charset="-128"/>
                    </a:defRPr>
                  </a:lvl4pPr>
                  <a:lvl5pPr marL="2057400" indent="-228600" defTabSz="1042988" eaLnBrk="0" hangingPunct="0">
                    <a:defRPr sz="2100">
                      <a:solidFill>
                        <a:schemeClr val="tx1"/>
                      </a:solidFill>
                      <a:latin typeface="Century Gothic" pitchFamily="34" charset="0"/>
                      <a:ea typeface="MS PGothic" pitchFamily="34" charset="-128"/>
                    </a:defRPr>
                  </a:lvl5pPr>
                  <a:lvl6pPr marL="25146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endParaRPr lang="fr-FR" altLang="fr-FR" sz="1000">
                    <a:solidFill>
                      <a:srgbClr val="B5A692"/>
                    </a:solidFill>
                  </a:endParaRPr>
                </a:p>
              </p:txBody>
            </p:sp>
            <p:sp>
              <p:nvSpPr>
                <p:cNvPr id="266" name="Parenthèses 129"/>
                <p:cNvSpPr>
                  <a:spLocks noChangeArrowheads="1"/>
                </p:cNvSpPr>
                <p:nvPr/>
              </p:nvSpPr>
              <p:spPr bwMode="auto">
                <a:xfrm rot="5400000">
                  <a:off x="5428630" y="6025684"/>
                  <a:ext cx="71996" cy="71996"/>
                </a:xfrm>
                <a:prstGeom prst="bracketPair">
                  <a:avLst>
                    <a:gd name="adj" fmla="val 16667"/>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a:lstStyle>
                  <a:lvl1pPr defTabSz="1042988" eaLnBrk="0" hangingPunct="0">
                    <a:defRPr sz="2100">
                      <a:solidFill>
                        <a:schemeClr val="tx1"/>
                      </a:solidFill>
                      <a:latin typeface="Century Gothic" pitchFamily="34" charset="0"/>
                      <a:ea typeface="MS PGothic" pitchFamily="34" charset="-128"/>
                    </a:defRPr>
                  </a:lvl1pPr>
                  <a:lvl2pPr marL="742950" indent="-285750" defTabSz="1042988" eaLnBrk="0" hangingPunct="0">
                    <a:defRPr sz="2100">
                      <a:solidFill>
                        <a:schemeClr val="tx1"/>
                      </a:solidFill>
                      <a:latin typeface="Century Gothic" pitchFamily="34" charset="0"/>
                      <a:ea typeface="MS PGothic" pitchFamily="34" charset="-128"/>
                    </a:defRPr>
                  </a:lvl2pPr>
                  <a:lvl3pPr marL="1143000" indent="-228600" defTabSz="1042988" eaLnBrk="0" hangingPunct="0">
                    <a:defRPr sz="2100">
                      <a:solidFill>
                        <a:schemeClr val="tx1"/>
                      </a:solidFill>
                      <a:latin typeface="Century Gothic" pitchFamily="34" charset="0"/>
                      <a:ea typeface="MS PGothic" pitchFamily="34" charset="-128"/>
                    </a:defRPr>
                  </a:lvl3pPr>
                  <a:lvl4pPr marL="1600200" indent="-228600" defTabSz="1042988" eaLnBrk="0" hangingPunct="0">
                    <a:defRPr sz="2100">
                      <a:solidFill>
                        <a:schemeClr val="tx1"/>
                      </a:solidFill>
                      <a:latin typeface="Century Gothic" pitchFamily="34" charset="0"/>
                      <a:ea typeface="MS PGothic" pitchFamily="34" charset="-128"/>
                    </a:defRPr>
                  </a:lvl4pPr>
                  <a:lvl5pPr marL="2057400" indent="-228600" defTabSz="1042988" eaLnBrk="0" hangingPunct="0">
                    <a:defRPr sz="2100">
                      <a:solidFill>
                        <a:schemeClr val="tx1"/>
                      </a:solidFill>
                      <a:latin typeface="Century Gothic" pitchFamily="34" charset="0"/>
                      <a:ea typeface="MS PGothic" pitchFamily="34" charset="-128"/>
                    </a:defRPr>
                  </a:lvl5pPr>
                  <a:lvl6pPr marL="25146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endParaRPr lang="fr-FR" altLang="fr-FR" sz="1000">
                    <a:solidFill>
                      <a:srgbClr val="B5A692"/>
                    </a:solidFill>
                  </a:endParaRPr>
                </a:p>
              </p:txBody>
            </p:sp>
          </p:grpSp>
          <p:grpSp>
            <p:nvGrpSpPr>
              <p:cNvPr id="258" name="Grouper 121"/>
              <p:cNvGrpSpPr>
                <a:grpSpLocks/>
              </p:cNvGrpSpPr>
              <p:nvPr/>
            </p:nvGrpSpPr>
            <p:grpSpPr bwMode="auto">
              <a:xfrm rot="5842630">
                <a:off x="1989299" y="2280485"/>
                <a:ext cx="114912" cy="431999"/>
                <a:chOff x="5428630" y="6025684"/>
                <a:chExt cx="135056" cy="486496"/>
              </a:xfrm>
            </p:grpSpPr>
            <p:sp>
              <p:nvSpPr>
                <p:cNvPr id="259" name="Parenthèses 122"/>
                <p:cNvSpPr>
                  <a:spLocks noChangeArrowheads="1"/>
                </p:cNvSpPr>
                <p:nvPr/>
              </p:nvSpPr>
              <p:spPr bwMode="auto">
                <a:xfrm rot="5400000">
                  <a:off x="5491690" y="6440184"/>
                  <a:ext cx="71996" cy="71996"/>
                </a:xfrm>
                <a:prstGeom prst="bracketPair">
                  <a:avLst>
                    <a:gd name="adj" fmla="val 16667"/>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a:lstStyle>
                  <a:lvl1pPr defTabSz="1042988" eaLnBrk="0" hangingPunct="0">
                    <a:defRPr sz="2100">
                      <a:solidFill>
                        <a:schemeClr val="tx1"/>
                      </a:solidFill>
                      <a:latin typeface="Century Gothic" pitchFamily="34" charset="0"/>
                      <a:ea typeface="MS PGothic" pitchFamily="34" charset="-128"/>
                    </a:defRPr>
                  </a:lvl1pPr>
                  <a:lvl2pPr marL="742950" indent="-285750" defTabSz="1042988" eaLnBrk="0" hangingPunct="0">
                    <a:defRPr sz="2100">
                      <a:solidFill>
                        <a:schemeClr val="tx1"/>
                      </a:solidFill>
                      <a:latin typeface="Century Gothic" pitchFamily="34" charset="0"/>
                      <a:ea typeface="MS PGothic" pitchFamily="34" charset="-128"/>
                    </a:defRPr>
                  </a:lvl2pPr>
                  <a:lvl3pPr marL="1143000" indent="-228600" defTabSz="1042988" eaLnBrk="0" hangingPunct="0">
                    <a:defRPr sz="2100">
                      <a:solidFill>
                        <a:schemeClr val="tx1"/>
                      </a:solidFill>
                      <a:latin typeface="Century Gothic" pitchFamily="34" charset="0"/>
                      <a:ea typeface="MS PGothic" pitchFamily="34" charset="-128"/>
                    </a:defRPr>
                  </a:lvl3pPr>
                  <a:lvl4pPr marL="1600200" indent="-228600" defTabSz="1042988" eaLnBrk="0" hangingPunct="0">
                    <a:defRPr sz="2100">
                      <a:solidFill>
                        <a:schemeClr val="tx1"/>
                      </a:solidFill>
                      <a:latin typeface="Century Gothic" pitchFamily="34" charset="0"/>
                      <a:ea typeface="MS PGothic" pitchFamily="34" charset="-128"/>
                    </a:defRPr>
                  </a:lvl4pPr>
                  <a:lvl5pPr marL="2057400" indent="-228600" defTabSz="1042988" eaLnBrk="0" hangingPunct="0">
                    <a:defRPr sz="2100">
                      <a:solidFill>
                        <a:schemeClr val="tx1"/>
                      </a:solidFill>
                      <a:latin typeface="Century Gothic" pitchFamily="34" charset="0"/>
                      <a:ea typeface="MS PGothic" pitchFamily="34" charset="-128"/>
                    </a:defRPr>
                  </a:lvl5pPr>
                  <a:lvl6pPr marL="25146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endParaRPr lang="fr-FR" altLang="fr-FR" sz="1000">
                    <a:solidFill>
                      <a:srgbClr val="B5A692"/>
                    </a:solidFill>
                  </a:endParaRPr>
                </a:p>
              </p:txBody>
            </p:sp>
            <p:sp>
              <p:nvSpPr>
                <p:cNvPr id="260" name="Parenthèses 123"/>
                <p:cNvSpPr>
                  <a:spLocks noChangeArrowheads="1"/>
                </p:cNvSpPr>
                <p:nvPr/>
              </p:nvSpPr>
              <p:spPr bwMode="auto">
                <a:xfrm rot="5400000">
                  <a:off x="5462650" y="6297796"/>
                  <a:ext cx="71996" cy="71996"/>
                </a:xfrm>
                <a:prstGeom prst="bracketPair">
                  <a:avLst>
                    <a:gd name="adj" fmla="val 16667"/>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a:lstStyle>
                  <a:lvl1pPr defTabSz="1042988" eaLnBrk="0" hangingPunct="0">
                    <a:defRPr sz="2100">
                      <a:solidFill>
                        <a:schemeClr val="tx1"/>
                      </a:solidFill>
                      <a:latin typeface="Century Gothic" pitchFamily="34" charset="0"/>
                      <a:ea typeface="MS PGothic" pitchFamily="34" charset="-128"/>
                    </a:defRPr>
                  </a:lvl1pPr>
                  <a:lvl2pPr marL="742950" indent="-285750" defTabSz="1042988" eaLnBrk="0" hangingPunct="0">
                    <a:defRPr sz="2100">
                      <a:solidFill>
                        <a:schemeClr val="tx1"/>
                      </a:solidFill>
                      <a:latin typeface="Century Gothic" pitchFamily="34" charset="0"/>
                      <a:ea typeface="MS PGothic" pitchFamily="34" charset="-128"/>
                    </a:defRPr>
                  </a:lvl2pPr>
                  <a:lvl3pPr marL="1143000" indent="-228600" defTabSz="1042988" eaLnBrk="0" hangingPunct="0">
                    <a:defRPr sz="2100">
                      <a:solidFill>
                        <a:schemeClr val="tx1"/>
                      </a:solidFill>
                      <a:latin typeface="Century Gothic" pitchFamily="34" charset="0"/>
                      <a:ea typeface="MS PGothic" pitchFamily="34" charset="-128"/>
                    </a:defRPr>
                  </a:lvl3pPr>
                  <a:lvl4pPr marL="1600200" indent="-228600" defTabSz="1042988" eaLnBrk="0" hangingPunct="0">
                    <a:defRPr sz="2100">
                      <a:solidFill>
                        <a:schemeClr val="tx1"/>
                      </a:solidFill>
                      <a:latin typeface="Century Gothic" pitchFamily="34" charset="0"/>
                      <a:ea typeface="MS PGothic" pitchFamily="34" charset="-128"/>
                    </a:defRPr>
                  </a:lvl4pPr>
                  <a:lvl5pPr marL="2057400" indent="-228600" defTabSz="1042988" eaLnBrk="0" hangingPunct="0">
                    <a:defRPr sz="2100">
                      <a:solidFill>
                        <a:schemeClr val="tx1"/>
                      </a:solidFill>
                      <a:latin typeface="Century Gothic" pitchFamily="34" charset="0"/>
                      <a:ea typeface="MS PGothic" pitchFamily="34" charset="-128"/>
                    </a:defRPr>
                  </a:lvl5pPr>
                  <a:lvl6pPr marL="25146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endParaRPr lang="fr-FR" altLang="fr-FR" sz="1000">
                    <a:solidFill>
                      <a:srgbClr val="B5A692"/>
                    </a:solidFill>
                  </a:endParaRPr>
                </a:p>
              </p:txBody>
            </p:sp>
            <p:sp>
              <p:nvSpPr>
                <p:cNvPr id="261" name="Parenthèses 124"/>
                <p:cNvSpPr>
                  <a:spLocks noChangeArrowheads="1"/>
                </p:cNvSpPr>
                <p:nvPr/>
              </p:nvSpPr>
              <p:spPr bwMode="auto">
                <a:xfrm rot="5400000">
                  <a:off x="5451310" y="6150402"/>
                  <a:ext cx="71996" cy="71996"/>
                </a:xfrm>
                <a:prstGeom prst="bracketPair">
                  <a:avLst>
                    <a:gd name="adj" fmla="val 16667"/>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a:lstStyle>
                  <a:lvl1pPr defTabSz="1042988" eaLnBrk="0" hangingPunct="0">
                    <a:defRPr sz="2100">
                      <a:solidFill>
                        <a:schemeClr val="tx1"/>
                      </a:solidFill>
                      <a:latin typeface="Century Gothic" pitchFamily="34" charset="0"/>
                      <a:ea typeface="MS PGothic" pitchFamily="34" charset="-128"/>
                    </a:defRPr>
                  </a:lvl1pPr>
                  <a:lvl2pPr marL="742950" indent="-285750" defTabSz="1042988" eaLnBrk="0" hangingPunct="0">
                    <a:defRPr sz="2100">
                      <a:solidFill>
                        <a:schemeClr val="tx1"/>
                      </a:solidFill>
                      <a:latin typeface="Century Gothic" pitchFamily="34" charset="0"/>
                      <a:ea typeface="MS PGothic" pitchFamily="34" charset="-128"/>
                    </a:defRPr>
                  </a:lvl2pPr>
                  <a:lvl3pPr marL="1143000" indent="-228600" defTabSz="1042988" eaLnBrk="0" hangingPunct="0">
                    <a:defRPr sz="2100">
                      <a:solidFill>
                        <a:schemeClr val="tx1"/>
                      </a:solidFill>
                      <a:latin typeface="Century Gothic" pitchFamily="34" charset="0"/>
                      <a:ea typeface="MS PGothic" pitchFamily="34" charset="-128"/>
                    </a:defRPr>
                  </a:lvl3pPr>
                  <a:lvl4pPr marL="1600200" indent="-228600" defTabSz="1042988" eaLnBrk="0" hangingPunct="0">
                    <a:defRPr sz="2100">
                      <a:solidFill>
                        <a:schemeClr val="tx1"/>
                      </a:solidFill>
                      <a:latin typeface="Century Gothic" pitchFamily="34" charset="0"/>
                      <a:ea typeface="MS PGothic" pitchFamily="34" charset="-128"/>
                    </a:defRPr>
                  </a:lvl4pPr>
                  <a:lvl5pPr marL="2057400" indent="-228600" defTabSz="1042988" eaLnBrk="0" hangingPunct="0">
                    <a:defRPr sz="2100">
                      <a:solidFill>
                        <a:schemeClr val="tx1"/>
                      </a:solidFill>
                      <a:latin typeface="Century Gothic" pitchFamily="34" charset="0"/>
                      <a:ea typeface="MS PGothic" pitchFamily="34" charset="-128"/>
                    </a:defRPr>
                  </a:lvl5pPr>
                  <a:lvl6pPr marL="25146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endParaRPr lang="fr-FR" altLang="fr-FR" sz="1000">
                    <a:solidFill>
                      <a:srgbClr val="B5A692"/>
                    </a:solidFill>
                  </a:endParaRPr>
                </a:p>
              </p:txBody>
            </p:sp>
            <p:sp>
              <p:nvSpPr>
                <p:cNvPr id="262" name="Parenthèses 125"/>
                <p:cNvSpPr>
                  <a:spLocks noChangeArrowheads="1"/>
                </p:cNvSpPr>
                <p:nvPr/>
              </p:nvSpPr>
              <p:spPr bwMode="auto">
                <a:xfrm rot="5400000">
                  <a:off x="5428630" y="6025684"/>
                  <a:ext cx="71996" cy="71996"/>
                </a:xfrm>
                <a:prstGeom prst="bracketPair">
                  <a:avLst>
                    <a:gd name="adj" fmla="val 16667"/>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a:lstStyle>
                  <a:lvl1pPr defTabSz="1042988" eaLnBrk="0" hangingPunct="0">
                    <a:defRPr sz="2100">
                      <a:solidFill>
                        <a:schemeClr val="tx1"/>
                      </a:solidFill>
                      <a:latin typeface="Century Gothic" pitchFamily="34" charset="0"/>
                      <a:ea typeface="MS PGothic" pitchFamily="34" charset="-128"/>
                    </a:defRPr>
                  </a:lvl1pPr>
                  <a:lvl2pPr marL="742950" indent="-285750" defTabSz="1042988" eaLnBrk="0" hangingPunct="0">
                    <a:defRPr sz="2100">
                      <a:solidFill>
                        <a:schemeClr val="tx1"/>
                      </a:solidFill>
                      <a:latin typeface="Century Gothic" pitchFamily="34" charset="0"/>
                      <a:ea typeface="MS PGothic" pitchFamily="34" charset="-128"/>
                    </a:defRPr>
                  </a:lvl2pPr>
                  <a:lvl3pPr marL="1143000" indent="-228600" defTabSz="1042988" eaLnBrk="0" hangingPunct="0">
                    <a:defRPr sz="2100">
                      <a:solidFill>
                        <a:schemeClr val="tx1"/>
                      </a:solidFill>
                      <a:latin typeface="Century Gothic" pitchFamily="34" charset="0"/>
                      <a:ea typeface="MS PGothic" pitchFamily="34" charset="-128"/>
                    </a:defRPr>
                  </a:lvl3pPr>
                  <a:lvl4pPr marL="1600200" indent="-228600" defTabSz="1042988" eaLnBrk="0" hangingPunct="0">
                    <a:defRPr sz="2100">
                      <a:solidFill>
                        <a:schemeClr val="tx1"/>
                      </a:solidFill>
                      <a:latin typeface="Century Gothic" pitchFamily="34" charset="0"/>
                      <a:ea typeface="MS PGothic" pitchFamily="34" charset="-128"/>
                    </a:defRPr>
                  </a:lvl4pPr>
                  <a:lvl5pPr marL="2057400" indent="-228600" defTabSz="1042988" eaLnBrk="0" hangingPunct="0">
                    <a:defRPr sz="2100">
                      <a:solidFill>
                        <a:schemeClr val="tx1"/>
                      </a:solidFill>
                      <a:latin typeface="Century Gothic" pitchFamily="34" charset="0"/>
                      <a:ea typeface="MS PGothic" pitchFamily="34" charset="-128"/>
                    </a:defRPr>
                  </a:lvl5pPr>
                  <a:lvl6pPr marL="25146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endParaRPr lang="fr-FR" altLang="fr-FR" sz="1000">
                    <a:solidFill>
                      <a:srgbClr val="B5A692"/>
                    </a:solidFill>
                  </a:endParaRPr>
                </a:p>
              </p:txBody>
            </p:sp>
          </p:grpSp>
        </p:grpSp>
        <p:cxnSp>
          <p:nvCxnSpPr>
            <p:cNvPr id="255" name="Connecteur droit avec flèche 6"/>
            <p:cNvCxnSpPr>
              <a:cxnSpLocks noChangeShapeType="1"/>
            </p:cNvCxnSpPr>
            <p:nvPr/>
          </p:nvCxnSpPr>
          <p:spPr bwMode="auto">
            <a:xfrm>
              <a:off x="1893739" y="2381053"/>
              <a:ext cx="272155" cy="0"/>
            </a:xfrm>
            <a:prstGeom prst="straightConnector1">
              <a:avLst/>
            </a:prstGeom>
            <a:noFill/>
            <a:ln w="9525">
              <a:solidFill>
                <a:schemeClr val="bg2"/>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56" name="Connecteur droit avec flèche 13"/>
            <p:cNvCxnSpPr>
              <a:cxnSpLocks noChangeShapeType="1"/>
            </p:cNvCxnSpPr>
            <p:nvPr/>
          </p:nvCxnSpPr>
          <p:spPr bwMode="auto">
            <a:xfrm flipH="1">
              <a:off x="1372113" y="2381053"/>
              <a:ext cx="272155" cy="11337"/>
            </a:xfrm>
            <a:prstGeom prst="straightConnector1">
              <a:avLst/>
            </a:prstGeom>
            <a:noFill/>
            <a:ln w="9525">
              <a:solidFill>
                <a:schemeClr val="bg2"/>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277" name="ZoneTexte 19"/>
          <p:cNvSpPr txBox="1">
            <a:spLocks noChangeArrowheads="1"/>
          </p:cNvSpPr>
          <p:nvPr/>
        </p:nvSpPr>
        <p:spPr bwMode="auto">
          <a:xfrm>
            <a:off x="527050" y="6996113"/>
            <a:ext cx="280193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100">
                <a:solidFill>
                  <a:schemeClr val="tx1"/>
                </a:solidFill>
                <a:latin typeface="Century Gothic" pitchFamily="34" charset="0"/>
                <a:ea typeface="MS PGothic" pitchFamily="34" charset="-128"/>
              </a:defRPr>
            </a:lvl1pPr>
            <a:lvl2pPr marL="742950" indent="-285750" eaLnBrk="0" hangingPunct="0">
              <a:defRPr sz="2100">
                <a:solidFill>
                  <a:schemeClr val="tx1"/>
                </a:solidFill>
                <a:latin typeface="Century Gothic" pitchFamily="34" charset="0"/>
                <a:ea typeface="MS PGothic" pitchFamily="34" charset="-128"/>
              </a:defRPr>
            </a:lvl2pPr>
            <a:lvl3pPr marL="1143000" indent="-228600" eaLnBrk="0" hangingPunct="0">
              <a:defRPr sz="2100">
                <a:solidFill>
                  <a:schemeClr val="tx1"/>
                </a:solidFill>
                <a:latin typeface="Century Gothic" pitchFamily="34" charset="0"/>
                <a:ea typeface="MS PGothic" pitchFamily="34" charset="-128"/>
              </a:defRPr>
            </a:lvl3pPr>
            <a:lvl4pPr marL="1600200" indent="-228600" eaLnBrk="0" hangingPunct="0">
              <a:defRPr sz="2100">
                <a:solidFill>
                  <a:schemeClr val="tx1"/>
                </a:solidFill>
                <a:latin typeface="Century Gothic" pitchFamily="34" charset="0"/>
                <a:ea typeface="MS PGothic" pitchFamily="34" charset="-128"/>
              </a:defRPr>
            </a:lvl4pPr>
            <a:lvl5pPr marL="2057400" indent="-228600" eaLnBrk="0" hangingPunct="0">
              <a:defRPr sz="21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r>
              <a:rPr lang="en-AU" altLang="fr-FR" sz="800">
                <a:solidFill>
                  <a:srgbClr val="B5A692"/>
                </a:solidFill>
              </a:rPr>
              <a:t>On forehead, perform some deep pinches</a:t>
            </a:r>
          </a:p>
          <a:p>
            <a:pPr eaLnBrk="1" hangingPunct="1"/>
            <a:r>
              <a:rPr lang="en-AU" altLang="fr-FR" sz="800">
                <a:solidFill>
                  <a:srgbClr val="B5A692"/>
                </a:solidFill>
              </a:rPr>
              <a:t>perpendicularly to the winkle lines. Repeat on 2 lines </a:t>
            </a:r>
          </a:p>
          <a:p>
            <a:pPr eaLnBrk="1" hangingPunct="1"/>
            <a:r>
              <a:rPr lang="en-AU" altLang="fr-FR" sz="800">
                <a:solidFill>
                  <a:srgbClr val="B5A692"/>
                </a:solidFill>
              </a:rPr>
              <a:t>to treat all the forehead's surface. </a:t>
            </a:r>
          </a:p>
        </p:txBody>
      </p:sp>
      <p:sp>
        <p:nvSpPr>
          <p:cNvPr id="278" name="ZoneTexte 20"/>
          <p:cNvSpPr txBox="1">
            <a:spLocks noChangeArrowheads="1"/>
          </p:cNvSpPr>
          <p:nvPr/>
        </p:nvSpPr>
        <p:spPr bwMode="auto">
          <a:xfrm>
            <a:off x="3878263" y="6973888"/>
            <a:ext cx="27368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100">
                <a:solidFill>
                  <a:schemeClr val="tx1"/>
                </a:solidFill>
                <a:latin typeface="Century Gothic" pitchFamily="34" charset="0"/>
                <a:ea typeface="MS PGothic" pitchFamily="34" charset="-128"/>
              </a:defRPr>
            </a:lvl1pPr>
            <a:lvl2pPr marL="742950" indent="-285750" eaLnBrk="0" hangingPunct="0">
              <a:defRPr sz="2100">
                <a:solidFill>
                  <a:schemeClr val="tx1"/>
                </a:solidFill>
                <a:latin typeface="Century Gothic" pitchFamily="34" charset="0"/>
                <a:ea typeface="MS PGothic" pitchFamily="34" charset="-128"/>
              </a:defRPr>
            </a:lvl2pPr>
            <a:lvl3pPr marL="1143000" indent="-228600" eaLnBrk="0" hangingPunct="0">
              <a:defRPr sz="2100">
                <a:solidFill>
                  <a:schemeClr val="tx1"/>
                </a:solidFill>
                <a:latin typeface="Century Gothic" pitchFamily="34" charset="0"/>
                <a:ea typeface="MS PGothic" pitchFamily="34" charset="-128"/>
              </a:defRPr>
            </a:lvl3pPr>
            <a:lvl4pPr marL="1600200" indent="-228600" eaLnBrk="0" hangingPunct="0">
              <a:defRPr sz="2100">
                <a:solidFill>
                  <a:schemeClr val="tx1"/>
                </a:solidFill>
                <a:latin typeface="Century Gothic" pitchFamily="34" charset="0"/>
                <a:ea typeface="MS PGothic" pitchFamily="34" charset="-128"/>
              </a:defRPr>
            </a:lvl4pPr>
            <a:lvl5pPr marL="2057400" indent="-228600" eaLnBrk="0" hangingPunct="0">
              <a:defRPr sz="21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r>
              <a:rPr lang="en-AU" altLang="fr-FR" sz="800">
                <a:solidFill>
                  <a:srgbClr val="B5A692"/>
                </a:solidFill>
              </a:rPr>
              <a:t>On neck, work on one side at a time performing </a:t>
            </a:r>
          </a:p>
          <a:p>
            <a:pPr eaLnBrk="1" hangingPunct="1"/>
            <a:r>
              <a:rPr lang="en-AU" altLang="fr-FR" sz="800">
                <a:solidFill>
                  <a:srgbClr val="B5A692"/>
                </a:solidFill>
              </a:rPr>
              <a:t>the pinches with the opposite hand of side of neck.</a:t>
            </a:r>
          </a:p>
          <a:p>
            <a:pPr eaLnBrk="1" hangingPunct="1"/>
            <a:r>
              <a:rPr lang="en-AU" altLang="fr-FR" sz="800">
                <a:solidFill>
                  <a:srgbClr val="B5A692"/>
                </a:solidFill>
              </a:rPr>
              <a:t>Switch hand and repeat on opposite side of neck.  </a:t>
            </a:r>
          </a:p>
        </p:txBody>
      </p:sp>
      <p:grpSp>
        <p:nvGrpSpPr>
          <p:cNvPr id="279" name="Grouper 24"/>
          <p:cNvGrpSpPr>
            <a:grpSpLocks/>
          </p:cNvGrpSpPr>
          <p:nvPr/>
        </p:nvGrpSpPr>
        <p:grpSpPr bwMode="auto">
          <a:xfrm>
            <a:off x="4491038" y="5141913"/>
            <a:ext cx="1404937" cy="1836737"/>
            <a:chOff x="4491038" y="2090256"/>
            <a:chExt cx="1404937" cy="1836738"/>
          </a:xfrm>
        </p:grpSpPr>
        <p:pic>
          <p:nvPicPr>
            <p:cNvPr id="280" name="Picture 19"/>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4491038" y="2090256"/>
              <a:ext cx="1404937" cy="1836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81" name="Grouper 130"/>
            <p:cNvGrpSpPr>
              <a:grpSpLocks/>
            </p:cNvGrpSpPr>
            <p:nvPr/>
          </p:nvGrpSpPr>
          <p:grpSpPr bwMode="auto">
            <a:xfrm rot="-1433706">
              <a:off x="5215056" y="3725230"/>
              <a:ext cx="359997" cy="179999"/>
              <a:chOff x="1830755" y="2439029"/>
              <a:chExt cx="483719" cy="279976"/>
            </a:xfrm>
          </p:grpSpPr>
          <p:grpSp>
            <p:nvGrpSpPr>
              <p:cNvPr id="283" name="Grouper 131"/>
              <p:cNvGrpSpPr>
                <a:grpSpLocks/>
              </p:cNvGrpSpPr>
              <p:nvPr/>
            </p:nvGrpSpPr>
            <p:grpSpPr bwMode="auto">
              <a:xfrm rot="5842630">
                <a:off x="2041019" y="2445549"/>
                <a:ext cx="114912" cy="431999"/>
                <a:chOff x="5428630" y="6025684"/>
                <a:chExt cx="135056" cy="486496"/>
              </a:xfrm>
            </p:grpSpPr>
            <p:sp>
              <p:nvSpPr>
                <p:cNvPr id="289" name="Parenthèses 137"/>
                <p:cNvSpPr>
                  <a:spLocks noChangeArrowheads="1"/>
                </p:cNvSpPr>
                <p:nvPr/>
              </p:nvSpPr>
              <p:spPr bwMode="auto">
                <a:xfrm rot="5400000">
                  <a:off x="5491690" y="6440184"/>
                  <a:ext cx="71996" cy="71996"/>
                </a:xfrm>
                <a:prstGeom prst="bracketPair">
                  <a:avLst>
                    <a:gd name="adj" fmla="val 16667"/>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a:lstStyle>
                  <a:lvl1pPr defTabSz="1042988" eaLnBrk="0" hangingPunct="0">
                    <a:defRPr sz="2100">
                      <a:solidFill>
                        <a:schemeClr val="tx1"/>
                      </a:solidFill>
                      <a:latin typeface="Century Gothic" pitchFamily="34" charset="0"/>
                      <a:ea typeface="MS PGothic" pitchFamily="34" charset="-128"/>
                    </a:defRPr>
                  </a:lvl1pPr>
                  <a:lvl2pPr marL="742950" indent="-285750" defTabSz="1042988" eaLnBrk="0" hangingPunct="0">
                    <a:defRPr sz="2100">
                      <a:solidFill>
                        <a:schemeClr val="tx1"/>
                      </a:solidFill>
                      <a:latin typeface="Century Gothic" pitchFamily="34" charset="0"/>
                      <a:ea typeface="MS PGothic" pitchFamily="34" charset="-128"/>
                    </a:defRPr>
                  </a:lvl2pPr>
                  <a:lvl3pPr marL="1143000" indent="-228600" defTabSz="1042988" eaLnBrk="0" hangingPunct="0">
                    <a:defRPr sz="2100">
                      <a:solidFill>
                        <a:schemeClr val="tx1"/>
                      </a:solidFill>
                      <a:latin typeface="Century Gothic" pitchFamily="34" charset="0"/>
                      <a:ea typeface="MS PGothic" pitchFamily="34" charset="-128"/>
                    </a:defRPr>
                  </a:lvl3pPr>
                  <a:lvl4pPr marL="1600200" indent="-228600" defTabSz="1042988" eaLnBrk="0" hangingPunct="0">
                    <a:defRPr sz="2100">
                      <a:solidFill>
                        <a:schemeClr val="tx1"/>
                      </a:solidFill>
                      <a:latin typeface="Century Gothic" pitchFamily="34" charset="0"/>
                      <a:ea typeface="MS PGothic" pitchFamily="34" charset="-128"/>
                    </a:defRPr>
                  </a:lvl4pPr>
                  <a:lvl5pPr marL="2057400" indent="-228600" defTabSz="1042988" eaLnBrk="0" hangingPunct="0">
                    <a:defRPr sz="2100">
                      <a:solidFill>
                        <a:schemeClr val="tx1"/>
                      </a:solidFill>
                      <a:latin typeface="Century Gothic" pitchFamily="34" charset="0"/>
                      <a:ea typeface="MS PGothic" pitchFamily="34" charset="-128"/>
                    </a:defRPr>
                  </a:lvl5pPr>
                  <a:lvl6pPr marL="25146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endParaRPr lang="fr-FR" altLang="fr-FR" sz="1000">
                    <a:solidFill>
                      <a:srgbClr val="B5A692"/>
                    </a:solidFill>
                  </a:endParaRPr>
                </a:p>
              </p:txBody>
            </p:sp>
            <p:sp>
              <p:nvSpPr>
                <p:cNvPr id="292" name="Parenthèses 138"/>
                <p:cNvSpPr>
                  <a:spLocks noChangeArrowheads="1"/>
                </p:cNvSpPr>
                <p:nvPr/>
              </p:nvSpPr>
              <p:spPr bwMode="auto">
                <a:xfrm rot="5400000">
                  <a:off x="5462650" y="6297796"/>
                  <a:ext cx="71996" cy="71996"/>
                </a:xfrm>
                <a:prstGeom prst="bracketPair">
                  <a:avLst>
                    <a:gd name="adj" fmla="val 16667"/>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a:lstStyle>
                  <a:lvl1pPr defTabSz="1042988" eaLnBrk="0" hangingPunct="0">
                    <a:defRPr sz="2100">
                      <a:solidFill>
                        <a:schemeClr val="tx1"/>
                      </a:solidFill>
                      <a:latin typeface="Century Gothic" pitchFamily="34" charset="0"/>
                      <a:ea typeface="MS PGothic" pitchFamily="34" charset="-128"/>
                    </a:defRPr>
                  </a:lvl1pPr>
                  <a:lvl2pPr marL="742950" indent="-285750" defTabSz="1042988" eaLnBrk="0" hangingPunct="0">
                    <a:defRPr sz="2100">
                      <a:solidFill>
                        <a:schemeClr val="tx1"/>
                      </a:solidFill>
                      <a:latin typeface="Century Gothic" pitchFamily="34" charset="0"/>
                      <a:ea typeface="MS PGothic" pitchFamily="34" charset="-128"/>
                    </a:defRPr>
                  </a:lvl2pPr>
                  <a:lvl3pPr marL="1143000" indent="-228600" defTabSz="1042988" eaLnBrk="0" hangingPunct="0">
                    <a:defRPr sz="2100">
                      <a:solidFill>
                        <a:schemeClr val="tx1"/>
                      </a:solidFill>
                      <a:latin typeface="Century Gothic" pitchFamily="34" charset="0"/>
                      <a:ea typeface="MS PGothic" pitchFamily="34" charset="-128"/>
                    </a:defRPr>
                  </a:lvl3pPr>
                  <a:lvl4pPr marL="1600200" indent="-228600" defTabSz="1042988" eaLnBrk="0" hangingPunct="0">
                    <a:defRPr sz="2100">
                      <a:solidFill>
                        <a:schemeClr val="tx1"/>
                      </a:solidFill>
                      <a:latin typeface="Century Gothic" pitchFamily="34" charset="0"/>
                      <a:ea typeface="MS PGothic" pitchFamily="34" charset="-128"/>
                    </a:defRPr>
                  </a:lvl4pPr>
                  <a:lvl5pPr marL="2057400" indent="-228600" defTabSz="1042988" eaLnBrk="0" hangingPunct="0">
                    <a:defRPr sz="2100">
                      <a:solidFill>
                        <a:schemeClr val="tx1"/>
                      </a:solidFill>
                      <a:latin typeface="Century Gothic" pitchFamily="34" charset="0"/>
                      <a:ea typeface="MS PGothic" pitchFamily="34" charset="-128"/>
                    </a:defRPr>
                  </a:lvl5pPr>
                  <a:lvl6pPr marL="25146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endParaRPr lang="fr-FR" altLang="fr-FR" sz="1000">
                    <a:solidFill>
                      <a:srgbClr val="B5A692"/>
                    </a:solidFill>
                  </a:endParaRPr>
                </a:p>
              </p:txBody>
            </p:sp>
            <p:sp>
              <p:nvSpPr>
                <p:cNvPr id="293" name="Parenthèses 139"/>
                <p:cNvSpPr>
                  <a:spLocks noChangeArrowheads="1"/>
                </p:cNvSpPr>
                <p:nvPr/>
              </p:nvSpPr>
              <p:spPr bwMode="auto">
                <a:xfrm rot="5400000">
                  <a:off x="5451310" y="6150402"/>
                  <a:ext cx="71996" cy="71996"/>
                </a:xfrm>
                <a:prstGeom prst="bracketPair">
                  <a:avLst>
                    <a:gd name="adj" fmla="val 16667"/>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a:lstStyle>
                  <a:lvl1pPr defTabSz="1042988" eaLnBrk="0" hangingPunct="0">
                    <a:defRPr sz="2100">
                      <a:solidFill>
                        <a:schemeClr val="tx1"/>
                      </a:solidFill>
                      <a:latin typeface="Century Gothic" pitchFamily="34" charset="0"/>
                      <a:ea typeface="MS PGothic" pitchFamily="34" charset="-128"/>
                    </a:defRPr>
                  </a:lvl1pPr>
                  <a:lvl2pPr marL="742950" indent="-285750" defTabSz="1042988" eaLnBrk="0" hangingPunct="0">
                    <a:defRPr sz="2100">
                      <a:solidFill>
                        <a:schemeClr val="tx1"/>
                      </a:solidFill>
                      <a:latin typeface="Century Gothic" pitchFamily="34" charset="0"/>
                      <a:ea typeface="MS PGothic" pitchFamily="34" charset="-128"/>
                    </a:defRPr>
                  </a:lvl2pPr>
                  <a:lvl3pPr marL="1143000" indent="-228600" defTabSz="1042988" eaLnBrk="0" hangingPunct="0">
                    <a:defRPr sz="2100">
                      <a:solidFill>
                        <a:schemeClr val="tx1"/>
                      </a:solidFill>
                      <a:latin typeface="Century Gothic" pitchFamily="34" charset="0"/>
                      <a:ea typeface="MS PGothic" pitchFamily="34" charset="-128"/>
                    </a:defRPr>
                  </a:lvl3pPr>
                  <a:lvl4pPr marL="1600200" indent="-228600" defTabSz="1042988" eaLnBrk="0" hangingPunct="0">
                    <a:defRPr sz="2100">
                      <a:solidFill>
                        <a:schemeClr val="tx1"/>
                      </a:solidFill>
                      <a:latin typeface="Century Gothic" pitchFamily="34" charset="0"/>
                      <a:ea typeface="MS PGothic" pitchFamily="34" charset="-128"/>
                    </a:defRPr>
                  </a:lvl4pPr>
                  <a:lvl5pPr marL="2057400" indent="-228600" defTabSz="1042988" eaLnBrk="0" hangingPunct="0">
                    <a:defRPr sz="2100">
                      <a:solidFill>
                        <a:schemeClr val="tx1"/>
                      </a:solidFill>
                      <a:latin typeface="Century Gothic" pitchFamily="34" charset="0"/>
                      <a:ea typeface="MS PGothic" pitchFamily="34" charset="-128"/>
                    </a:defRPr>
                  </a:lvl5pPr>
                  <a:lvl6pPr marL="25146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endParaRPr lang="fr-FR" altLang="fr-FR" sz="1000">
                    <a:solidFill>
                      <a:srgbClr val="B5A692"/>
                    </a:solidFill>
                  </a:endParaRPr>
                </a:p>
              </p:txBody>
            </p:sp>
            <p:sp>
              <p:nvSpPr>
                <p:cNvPr id="294" name="Parenthèses 140"/>
                <p:cNvSpPr>
                  <a:spLocks noChangeArrowheads="1"/>
                </p:cNvSpPr>
                <p:nvPr/>
              </p:nvSpPr>
              <p:spPr bwMode="auto">
                <a:xfrm rot="5400000">
                  <a:off x="5428630" y="6025684"/>
                  <a:ext cx="71996" cy="71996"/>
                </a:xfrm>
                <a:prstGeom prst="bracketPair">
                  <a:avLst>
                    <a:gd name="adj" fmla="val 16667"/>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a:lstStyle>
                  <a:lvl1pPr defTabSz="1042988" eaLnBrk="0" hangingPunct="0">
                    <a:defRPr sz="2100">
                      <a:solidFill>
                        <a:schemeClr val="tx1"/>
                      </a:solidFill>
                      <a:latin typeface="Century Gothic" pitchFamily="34" charset="0"/>
                      <a:ea typeface="MS PGothic" pitchFamily="34" charset="-128"/>
                    </a:defRPr>
                  </a:lvl1pPr>
                  <a:lvl2pPr marL="742950" indent="-285750" defTabSz="1042988" eaLnBrk="0" hangingPunct="0">
                    <a:defRPr sz="2100">
                      <a:solidFill>
                        <a:schemeClr val="tx1"/>
                      </a:solidFill>
                      <a:latin typeface="Century Gothic" pitchFamily="34" charset="0"/>
                      <a:ea typeface="MS PGothic" pitchFamily="34" charset="-128"/>
                    </a:defRPr>
                  </a:lvl2pPr>
                  <a:lvl3pPr marL="1143000" indent="-228600" defTabSz="1042988" eaLnBrk="0" hangingPunct="0">
                    <a:defRPr sz="2100">
                      <a:solidFill>
                        <a:schemeClr val="tx1"/>
                      </a:solidFill>
                      <a:latin typeface="Century Gothic" pitchFamily="34" charset="0"/>
                      <a:ea typeface="MS PGothic" pitchFamily="34" charset="-128"/>
                    </a:defRPr>
                  </a:lvl3pPr>
                  <a:lvl4pPr marL="1600200" indent="-228600" defTabSz="1042988" eaLnBrk="0" hangingPunct="0">
                    <a:defRPr sz="2100">
                      <a:solidFill>
                        <a:schemeClr val="tx1"/>
                      </a:solidFill>
                      <a:latin typeface="Century Gothic" pitchFamily="34" charset="0"/>
                      <a:ea typeface="MS PGothic" pitchFamily="34" charset="-128"/>
                    </a:defRPr>
                  </a:lvl4pPr>
                  <a:lvl5pPr marL="2057400" indent="-228600" defTabSz="1042988" eaLnBrk="0" hangingPunct="0">
                    <a:defRPr sz="2100">
                      <a:solidFill>
                        <a:schemeClr val="tx1"/>
                      </a:solidFill>
                      <a:latin typeface="Century Gothic" pitchFamily="34" charset="0"/>
                      <a:ea typeface="MS PGothic" pitchFamily="34" charset="-128"/>
                    </a:defRPr>
                  </a:lvl5pPr>
                  <a:lvl6pPr marL="25146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endParaRPr lang="fr-FR" altLang="fr-FR" sz="1000">
                    <a:solidFill>
                      <a:srgbClr val="B5A692"/>
                    </a:solidFill>
                  </a:endParaRPr>
                </a:p>
              </p:txBody>
            </p:sp>
          </p:grpSp>
          <p:grpSp>
            <p:nvGrpSpPr>
              <p:cNvPr id="284" name="Grouper 132"/>
              <p:cNvGrpSpPr>
                <a:grpSpLocks/>
              </p:cNvGrpSpPr>
              <p:nvPr/>
            </p:nvGrpSpPr>
            <p:grpSpPr bwMode="auto">
              <a:xfrm rot="5842630">
                <a:off x="1989299" y="2280485"/>
                <a:ext cx="114912" cy="431999"/>
                <a:chOff x="5428630" y="6025684"/>
                <a:chExt cx="135056" cy="486496"/>
              </a:xfrm>
            </p:grpSpPr>
            <p:sp>
              <p:nvSpPr>
                <p:cNvPr id="285" name="Parenthèses 133"/>
                <p:cNvSpPr>
                  <a:spLocks noChangeArrowheads="1"/>
                </p:cNvSpPr>
                <p:nvPr/>
              </p:nvSpPr>
              <p:spPr bwMode="auto">
                <a:xfrm rot="5400000">
                  <a:off x="5491690" y="6440184"/>
                  <a:ext cx="71996" cy="71996"/>
                </a:xfrm>
                <a:prstGeom prst="bracketPair">
                  <a:avLst>
                    <a:gd name="adj" fmla="val 16667"/>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a:lstStyle>
                  <a:lvl1pPr defTabSz="1042988" eaLnBrk="0" hangingPunct="0">
                    <a:defRPr sz="2100">
                      <a:solidFill>
                        <a:schemeClr val="tx1"/>
                      </a:solidFill>
                      <a:latin typeface="Century Gothic" pitchFamily="34" charset="0"/>
                      <a:ea typeface="MS PGothic" pitchFamily="34" charset="-128"/>
                    </a:defRPr>
                  </a:lvl1pPr>
                  <a:lvl2pPr marL="742950" indent="-285750" defTabSz="1042988" eaLnBrk="0" hangingPunct="0">
                    <a:defRPr sz="2100">
                      <a:solidFill>
                        <a:schemeClr val="tx1"/>
                      </a:solidFill>
                      <a:latin typeface="Century Gothic" pitchFamily="34" charset="0"/>
                      <a:ea typeface="MS PGothic" pitchFamily="34" charset="-128"/>
                    </a:defRPr>
                  </a:lvl2pPr>
                  <a:lvl3pPr marL="1143000" indent="-228600" defTabSz="1042988" eaLnBrk="0" hangingPunct="0">
                    <a:defRPr sz="2100">
                      <a:solidFill>
                        <a:schemeClr val="tx1"/>
                      </a:solidFill>
                      <a:latin typeface="Century Gothic" pitchFamily="34" charset="0"/>
                      <a:ea typeface="MS PGothic" pitchFamily="34" charset="-128"/>
                    </a:defRPr>
                  </a:lvl3pPr>
                  <a:lvl4pPr marL="1600200" indent="-228600" defTabSz="1042988" eaLnBrk="0" hangingPunct="0">
                    <a:defRPr sz="2100">
                      <a:solidFill>
                        <a:schemeClr val="tx1"/>
                      </a:solidFill>
                      <a:latin typeface="Century Gothic" pitchFamily="34" charset="0"/>
                      <a:ea typeface="MS PGothic" pitchFamily="34" charset="-128"/>
                    </a:defRPr>
                  </a:lvl4pPr>
                  <a:lvl5pPr marL="2057400" indent="-228600" defTabSz="1042988" eaLnBrk="0" hangingPunct="0">
                    <a:defRPr sz="2100">
                      <a:solidFill>
                        <a:schemeClr val="tx1"/>
                      </a:solidFill>
                      <a:latin typeface="Century Gothic" pitchFamily="34" charset="0"/>
                      <a:ea typeface="MS PGothic" pitchFamily="34" charset="-128"/>
                    </a:defRPr>
                  </a:lvl5pPr>
                  <a:lvl6pPr marL="25146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endParaRPr lang="fr-FR" altLang="fr-FR" sz="1000">
                    <a:solidFill>
                      <a:srgbClr val="B5A692"/>
                    </a:solidFill>
                  </a:endParaRPr>
                </a:p>
              </p:txBody>
            </p:sp>
            <p:sp>
              <p:nvSpPr>
                <p:cNvPr id="286" name="Parenthèses 134"/>
                <p:cNvSpPr>
                  <a:spLocks noChangeArrowheads="1"/>
                </p:cNvSpPr>
                <p:nvPr/>
              </p:nvSpPr>
              <p:spPr bwMode="auto">
                <a:xfrm rot="5400000">
                  <a:off x="5462650" y="6297796"/>
                  <a:ext cx="71996" cy="71996"/>
                </a:xfrm>
                <a:prstGeom prst="bracketPair">
                  <a:avLst>
                    <a:gd name="adj" fmla="val 16667"/>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a:lstStyle>
                  <a:lvl1pPr defTabSz="1042988" eaLnBrk="0" hangingPunct="0">
                    <a:defRPr sz="2100">
                      <a:solidFill>
                        <a:schemeClr val="tx1"/>
                      </a:solidFill>
                      <a:latin typeface="Century Gothic" pitchFamily="34" charset="0"/>
                      <a:ea typeface="MS PGothic" pitchFamily="34" charset="-128"/>
                    </a:defRPr>
                  </a:lvl1pPr>
                  <a:lvl2pPr marL="742950" indent="-285750" defTabSz="1042988" eaLnBrk="0" hangingPunct="0">
                    <a:defRPr sz="2100">
                      <a:solidFill>
                        <a:schemeClr val="tx1"/>
                      </a:solidFill>
                      <a:latin typeface="Century Gothic" pitchFamily="34" charset="0"/>
                      <a:ea typeface="MS PGothic" pitchFamily="34" charset="-128"/>
                    </a:defRPr>
                  </a:lvl2pPr>
                  <a:lvl3pPr marL="1143000" indent="-228600" defTabSz="1042988" eaLnBrk="0" hangingPunct="0">
                    <a:defRPr sz="2100">
                      <a:solidFill>
                        <a:schemeClr val="tx1"/>
                      </a:solidFill>
                      <a:latin typeface="Century Gothic" pitchFamily="34" charset="0"/>
                      <a:ea typeface="MS PGothic" pitchFamily="34" charset="-128"/>
                    </a:defRPr>
                  </a:lvl3pPr>
                  <a:lvl4pPr marL="1600200" indent="-228600" defTabSz="1042988" eaLnBrk="0" hangingPunct="0">
                    <a:defRPr sz="2100">
                      <a:solidFill>
                        <a:schemeClr val="tx1"/>
                      </a:solidFill>
                      <a:latin typeface="Century Gothic" pitchFamily="34" charset="0"/>
                      <a:ea typeface="MS PGothic" pitchFamily="34" charset="-128"/>
                    </a:defRPr>
                  </a:lvl4pPr>
                  <a:lvl5pPr marL="2057400" indent="-228600" defTabSz="1042988" eaLnBrk="0" hangingPunct="0">
                    <a:defRPr sz="2100">
                      <a:solidFill>
                        <a:schemeClr val="tx1"/>
                      </a:solidFill>
                      <a:latin typeface="Century Gothic" pitchFamily="34" charset="0"/>
                      <a:ea typeface="MS PGothic" pitchFamily="34" charset="-128"/>
                    </a:defRPr>
                  </a:lvl5pPr>
                  <a:lvl6pPr marL="25146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endParaRPr lang="fr-FR" altLang="fr-FR" sz="1000">
                    <a:solidFill>
                      <a:srgbClr val="B5A692"/>
                    </a:solidFill>
                  </a:endParaRPr>
                </a:p>
              </p:txBody>
            </p:sp>
            <p:sp>
              <p:nvSpPr>
                <p:cNvPr id="287" name="Parenthèses 135"/>
                <p:cNvSpPr>
                  <a:spLocks noChangeArrowheads="1"/>
                </p:cNvSpPr>
                <p:nvPr/>
              </p:nvSpPr>
              <p:spPr bwMode="auto">
                <a:xfrm rot="5400000">
                  <a:off x="5451310" y="6150402"/>
                  <a:ext cx="71996" cy="71996"/>
                </a:xfrm>
                <a:prstGeom prst="bracketPair">
                  <a:avLst>
                    <a:gd name="adj" fmla="val 16667"/>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a:lstStyle>
                  <a:lvl1pPr defTabSz="1042988" eaLnBrk="0" hangingPunct="0">
                    <a:defRPr sz="2100">
                      <a:solidFill>
                        <a:schemeClr val="tx1"/>
                      </a:solidFill>
                      <a:latin typeface="Century Gothic" pitchFamily="34" charset="0"/>
                      <a:ea typeface="MS PGothic" pitchFamily="34" charset="-128"/>
                    </a:defRPr>
                  </a:lvl1pPr>
                  <a:lvl2pPr marL="742950" indent="-285750" defTabSz="1042988" eaLnBrk="0" hangingPunct="0">
                    <a:defRPr sz="2100">
                      <a:solidFill>
                        <a:schemeClr val="tx1"/>
                      </a:solidFill>
                      <a:latin typeface="Century Gothic" pitchFamily="34" charset="0"/>
                      <a:ea typeface="MS PGothic" pitchFamily="34" charset="-128"/>
                    </a:defRPr>
                  </a:lvl2pPr>
                  <a:lvl3pPr marL="1143000" indent="-228600" defTabSz="1042988" eaLnBrk="0" hangingPunct="0">
                    <a:defRPr sz="2100">
                      <a:solidFill>
                        <a:schemeClr val="tx1"/>
                      </a:solidFill>
                      <a:latin typeface="Century Gothic" pitchFamily="34" charset="0"/>
                      <a:ea typeface="MS PGothic" pitchFamily="34" charset="-128"/>
                    </a:defRPr>
                  </a:lvl3pPr>
                  <a:lvl4pPr marL="1600200" indent="-228600" defTabSz="1042988" eaLnBrk="0" hangingPunct="0">
                    <a:defRPr sz="2100">
                      <a:solidFill>
                        <a:schemeClr val="tx1"/>
                      </a:solidFill>
                      <a:latin typeface="Century Gothic" pitchFamily="34" charset="0"/>
                      <a:ea typeface="MS PGothic" pitchFamily="34" charset="-128"/>
                    </a:defRPr>
                  </a:lvl4pPr>
                  <a:lvl5pPr marL="2057400" indent="-228600" defTabSz="1042988" eaLnBrk="0" hangingPunct="0">
                    <a:defRPr sz="2100">
                      <a:solidFill>
                        <a:schemeClr val="tx1"/>
                      </a:solidFill>
                      <a:latin typeface="Century Gothic" pitchFamily="34" charset="0"/>
                      <a:ea typeface="MS PGothic" pitchFamily="34" charset="-128"/>
                    </a:defRPr>
                  </a:lvl5pPr>
                  <a:lvl6pPr marL="25146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endParaRPr lang="fr-FR" altLang="fr-FR" sz="1000">
                    <a:solidFill>
                      <a:srgbClr val="B5A692"/>
                    </a:solidFill>
                  </a:endParaRPr>
                </a:p>
              </p:txBody>
            </p:sp>
            <p:sp>
              <p:nvSpPr>
                <p:cNvPr id="288" name="Parenthèses 136"/>
                <p:cNvSpPr>
                  <a:spLocks noChangeArrowheads="1"/>
                </p:cNvSpPr>
                <p:nvPr/>
              </p:nvSpPr>
              <p:spPr bwMode="auto">
                <a:xfrm rot="5400000">
                  <a:off x="5428630" y="6025684"/>
                  <a:ext cx="71996" cy="71996"/>
                </a:xfrm>
                <a:prstGeom prst="bracketPair">
                  <a:avLst>
                    <a:gd name="adj" fmla="val 16667"/>
                  </a:avLst>
                </a:prstGeom>
                <a:noFill/>
                <a:ln w="9525">
                  <a:solidFill>
                    <a:schemeClr val="bg2"/>
                  </a:solidFill>
                  <a:round/>
                  <a:headEnd/>
                  <a:tailEnd/>
                </a:ln>
                <a:extLst>
                  <a:ext uri="{909E8E84-426E-40DD-AFC4-6F175D3DCCD1}">
                    <a14:hiddenFill xmlns:a14="http://schemas.microsoft.com/office/drawing/2010/main">
                      <a:solidFill>
                        <a:srgbClr val="FFFFFF"/>
                      </a:solidFill>
                    </a14:hiddenFill>
                  </a:ext>
                </a:extLst>
              </p:spPr>
              <p:txBody>
                <a:bodyPr/>
                <a:lstStyle>
                  <a:lvl1pPr defTabSz="1042988" eaLnBrk="0" hangingPunct="0">
                    <a:defRPr sz="2100">
                      <a:solidFill>
                        <a:schemeClr val="tx1"/>
                      </a:solidFill>
                      <a:latin typeface="Century Gothic" pitchFamily="34" charset="0"/>
                      <a:ea typeface="MS PGothic" pitchFamily="34" charset="-128"/>
                    </a:defRPr>
                  </a:lvl1pPr>
                  <a:lvl2pPr marL="742950" indent="-285750" defTabSz="1042988" eaLnBrk="0" hangingPunct="0">
                    <a:defRPr sz="2100">
                      <a:solidFill>
                        <a:schemeClr val="tx1"/>
                      </a:solidFill>
                      <a:latin typeface="Century Gothic" pitchFamily="34" charset="0"/>
                      <a:ea typeface="MS PGothic" pitchFamily="34" charset="-128"/>
                    </a:defRPr>
                  </a:lvl2pPr>
                  <a:lvl3pPr marL="1143000" indent="-228600" defTabSz="1042988" eaLnBrk="0" hangingPunct="0">
                    <a:defRPr sz="2100">
                      <a:solidFill>
                        <a:schemeClr val="tx1"/>
                      </a:solidFill>
                      <a:latin typeface="Century Gothic" pitchFamily="34" charset="0"/>
                      <a:ea typeface="MS PGothic" pitchFamily="34" charset="-128"/>
                    </a:defRPr>
                  </a:lvl3pPr>
                  <a:lvl4pPr marL="1600200" indent="-228600" defTabSz="1042988" eaLnBrk="0" hangingPunct="0">
                    <a:defRPr sz="2100">
                      <a:solidFill>
                        <a:schemeClr val="tx1"/>
                      </a:solidFill>
                      <a:latin typeface="Century Gothic" pitchFamily="34" charset="0"/>
                      <a:ea typeface="MS PGothic" pitchFamily="34" charset="-128"/>
                    </a:defRPr>
                  </a:lvl4pPr>
                  <a:lvl5pPr marL="2057400" indent="-228600" defTabSz="1042988" eaLnBrk="0" hangingPunct="0">
                    <a:defRPr sz="2100">
                      <a:solidFill>
                        <a:schemeClr val="tx1"/>
                      </a:solidFill>
                      <a:latin typeface="Century Gothic" pitchFamily="34" charset="0"/>
                      <a:ea typeface="MS PGothic" pitchFamily="34" charset="-128"/>
                    </a:defRPr>
                  </a:lvl5pPr>
                  <a:lvl6pPr marL="25146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endParaRPr lang="fr-FR" altLang="fr-FR" sz="1000">
                    <a:solidFill>
                      <a:srgbClr val="B5A692"/>
                    </a:solidFill>
                  </a:endParaRPr>
                </a:p>
              </p:txBody>
            </p:sp>
          </p:grpSp>
        </p:grpSp>
        <p:cxnSp>
          <p:nvCxnSpPr>
            <p:cNvPr id="282" name="Connecteur droit avec flèche 152"/>
            <p:cNvCxnSpPr>
              <a:cxnSpLocks noChangeShapeType="1"/>
            </p:cNvCxnSpPr>
            <p:nvPr/>
          </p:nvCxnSpPr>
          <p:spPr bwMode="auto">
            <a:xfrm flipV="1">
              <a:off x="5613185" y="3769296"/>
              <a:ext cx="209169" cy="131097"/>
            </a:xfrm>
            <a:prstGeom prst="straightConnector1">
              <a:avLst/>
            </a:prstGeom>
            <a:noFill/>
            <a:ln w="9525">
              <a:solidFill>
                <a:schemeClr val="bg2"/>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295" name="Connecteur droit 26"/>
          <p:cNvCxnSpPr>
            <a:cxnSpLocks noChangeShapeType="1"/>
          </p:cNvCxnSpPr>
          <p:nvPr/>
        </p:nvCxnSpPr>
        <p:spPr bwMode="auto">
          <a:xfrm flipH="1" flipV="1">
            <a:off x="8799513" y="6237288"/>
            <a:ext cx="193675" cy="465137"/>
          </a:xfrm>
          <a:prstGeom prst="line">
            <a:avLst/>
          </a:prstGeom>
          <a:noFill/>
          <a:ln w="9525">
            <a:solidFill>
              <a:schemeClr val="bg2"/>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6" name="Connecteur droit 154"/>
          <p:cNvCxnSpPr>
            <a:cxnSpLocks noChangeShapeType="1"/>
          </p:cNvCxnSpPr>
          <p:nvPr/>
        </p:nvCxnSpPr>
        <p:spPr bwMode="auto">
          <a:xfrm flipV="1">
            <a:off x="8413750" y="6237288"/>
            <a:ext cx="136525" cy="498475"/>
          </a:xfrm>
          <a:prstGeom prst="line">
            <a:avLst/>
          </a:prstGeom>
          <a:noFill/>
          <a:ln w="9525">
            <a:solidFill>
              <a:schemeClr val="bg2"/>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99" name="ZoneTexte 29"/>
          <p:cNvSpPr txBox="1">
            <a:spLocks noChangeArrowheads="1"/>
          </p:cNvSpPr>
          <p:nvPr/>
        </p:nvSpPr>
        <p:spPr bwMode="auto">
          <a:xfrm>
            <a:off x="7573963" y="6940550"/>
            <a:ext cx="27146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100">
                <a:solidFill>
                  <a:schemeClr val="tx1"/>
                </a:solidFill>
                <a:latin typeface="Century Gothic" pitchFamily="34" charset="0"/>
                <a:ea typeface="MS PGothic" pitchFamily="34" charset="-128"/>
              </a:defRPr>
            </a:lvl1pPr>
            <a:lvl2pPr marL="742950" indent="-285750" eaLnBrk="0" hangingPunct="0">
              <a:defRPr sz="2100">
                <a:solidFill>
                  <a:schemeClr val="tx1"/>
                </a:solidFill>
                <a:latin typeface="Century Gothic" pitchFamily="34" charset="0"/>
                <a:ea typeface="MS PGothic" pitchFamily="34" charset="-128"/>
              </a:defRPr>
            </a:lvl2pPr>
            <a:lvl3pPr marL="1143000" indent="-228600" eaLnBrk="0" hangingPunct="0">
              <a:defRPr sz="2100">
                <a:solidFill>
                  <a:schemeClr val="tx1"/>
                </a:solidFill>
                <a:latin typeface="Century Gothic" pitchFamily="34" charset="0"/>
                <a:ea typeface="MS PGothic" pitchFamily="34" charset="-128"/>
              </a:defRPr>
            </a:lvl3pPr>
            <a:lvl4pPr marL="1600200" indent="-228600" eaLnBrk="0" hangingPunct="0">
              <a:defRPr sz="2100">
                <a:solidFill>
                  <a:schemeClr val="tx1"/>
                </a:solidFill>
                <a:latin typeface="Century Gothic" pitchFamily="34" charset="0"/>
                <a:ea typeface="MS PGothic" pitchFamily="34" charset="-128"/>
              </a:defRPr>
            </a:lvl4pPr>
            <a:lvl5pPr marL="2057400" indent="-228600" eaLnBrk="0" hangingPunct="0">
              <a:defRPr sz="21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r>
              <a:rPr lang="en-AU" altLang="fr-FR" sz="800">
                <a:solidFill>
                  <a:srgbClr val="B5A692"/>
                </a:solidFill>
              </a:rPr>
              <a:t>Final perfecting gesture/ Place the sides of palms </a:t>
            </a:r>
          </a:p>
          <a:p>
            <a:pPr eaLnBrk="1" hangingPunct="1"/>
            <a:r>
              <a:rPr lang="en-AU" altLang="fr-FR" sz="800">
                <a:solidFill>
                  <a:srgbClr val="B5A692"/>
                </a:solidFill>
              </a:rPr>
              <a:t>along the smile lines at the centre of face. </a:t>
            </a:r>
          </a:p>
          <a:p>
            <a:pPr eaLnBrk="1" hangingPunct="1"/>
            <a:r>
              <a:rPr lang="en-AU" altLang="fr-FR" sz="800">
                <a:solidFill>
                  <a:srgbClr val="B5A692"/>
                </a:solidFill>
              </a:rPr>
              <a:t>Glide firmly the lower part of face sliding the hands </a:t>
            </a:r>
          </a:p>
          <a:p>
            <a:pPr eaLnBrk="1" hangingPunct="1"/>
            <a:r>
              <a:rPr lang="en-AU" altLang="fr-FR" sz="800">
                <a:solidFill>
                  <a:srgbClr val="B5A692"/>
                </a:solidFill>
              </a:rPr>
              <a:t>along curved upward lines outward the face. </a:t>
            </a:r>
          </a:p>
        </p:txBody>
      </p:sp>
      <p:sp>
        <p:nvSpPr>
          <p:cNvPr id="300" name="Arc 299"/>
          <p:cNvSpPr/>
          <p:nvPr/>
        </p:nvSpPr>
        <p:spPr bwMode="auto">
          <a:xfrm rot="6096089">
            <a:off x="8696326" y="5980112"/>
            <a:ext cx="576262" cy="468313"/>
          </a:xfrm>
          <a:prstGeom prst="arc">
            <a:avLst/>
          </a:prstGeom>
          <a:noFill/>
          <a:ln w="9525" cap="flat" cmpd="sng" algn="ctr">
            <a:solidFill>
              <a:srgbClr val="808080"/>
            </a:solidFill>
            <a:prstDash val="solid"/>
            <a:round/>
            <a:headEnd type="none" w="med" len="med"/>
            <a:tailEnd type="none" w="med" len="med"/>
          </a:ln>
          <a:effectLst/>
          <a:extLst/>
        </p:spPr>
        <p:txBody>
          <a:bodyPr/>
          <a:lstStyle/>
          <a:p>
            <a:pPr defTabSz="1042988">
              <a:defRPr/>
            </a:pPr>
            <a:endParaRPr lang="fr-FR">
              <a:ea typeface="MS PGothic" charset="0"/>
              <a:cs typeface="MS PGothic" charset="0"/>
            </a:endParaRPr>
          </a:p>
        </p:txBody>
      </p:sp>
      <p:sp>
        <p:nvSpPr>
          <p:cNvPr id="301" name="Arc 300"/>
          <p:cNvSpPr/>
          <p:nvPr/>
        </p:nvSpPr>
        <p:spPr bwMode="auto">
          <a:xfrm rot="6096089">
            <a:off x="8650287" y="5797551"/>
            <a:ext cx="576263" cy="468312"/>
          </a:xfrm>
          <a:prstGeom prst="arc">
            <a:avLst/>
          </a:prstGeom>
          <a:noFill/>
          <a:ln w="9525" cap="flat" cmpd="sng" algn="ctr">
            <a:solidFill>
              <a:schemeClr val="bg2"/>
            </a:solidFill>
            <a:prstDash val="solid"/>
            <a:round/>
            <a:headEnd type="none" w="med" len="med"/>
            <a:tailEnd type="none" w="med" len="med"/>
          </a:ln>
          <a:effectLst/>
          <a:extLst/>
        </p:spPr>
        <p:txBody>
          <a:bodyPr/>
          <a:lstStyle/>
          <a:p>
            <a:pPr defTabSz="1042988">
              <a:defRPr/>
            </a:pPr>
            <a:endParaRPr lang="fr-FR">
              <a:ea typeface="MS PGothic" charset="0"/>
              <a:cs typeface="MS PGothic" charset="0"/>
            </a:endParaRPr>
          </a:p>
        </p:txBody>
      </p:sp>
      <p:sp>
        <p:nvSpPr>
          <p:cNvPr id="302" name="Triangle isocèle 56447"/>
          <p:cNvSpPr>
            <a:spLocks noChangeArrowheads="1"/>
          </p:cNvSpPr>
          <p:nvPr/>
        </p:nvSpPr>
        <p:spPr bwMode="auto">
          <a:xfrm rot="3054386">
            <a:off x="9125745" y="6025356"/>
            <a:ext cx="144462" cy="73025"/>
          </a:xfrm>
          <a:prstGeom prst="triangle">
            <a:avLst>
              <a:gd name="adj" fmla="val 50000"/>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defTabSz="1042988" eaLnBrk="0" hangingPunct="0">
              <a:defRPr sz="2100">
                <a:solidFill>
                  <a:schemeClr val="tx1"/>
                </a:solidFill>
                <a:latin typeface="Century Gothic" pitchFamily="34" charset="0"/>
                <a:ea typeface="MS PGothic" pitchFamily="34" charset="-128"/>
              </a:defRPr>
            </a:lvl1pPr>
            <a:lvl2pPr marL="742950" indent="-285750" defTabSz="1042988" eaLnBrk="0" hangingPunct="0">
              <a:defRPr sz="2100">
                <a:solidFill>
                  <a:schemeClr val="tx1"/>
                </a:solidFill>
                <a:latin typeface="Century Gothic" pitchFamily="34" charset="0"/>
                <a:ea typeface="MS PGothic" pitchFamily="34" charset="-128"/>
              </a:defRPr>
            </a:lvl2pPr>
            <a:lvl3pPr marL="1143000" indent="-228600" defTabSz="1042988" eaLnBrk="0" hangingPunct="0">
              <a:defRPr sz="2100">
                <a:solidFill>
                  <a:schemeClr val="tx1"/>
                </a:solidFill>
                <a:latin typeface="Century Gothic" pitchFamily="34" charset="0"/>
                <a:ea typeface="MS PGothic" pitchFamily="34" charset="-128"/>
              </a:defRPr>
            </a:lvl3pPr>
            <a:lvl4pPr marL="1600200" indent="-228600" defTabSz="1042988" eaLnBrk="0" hangingPunct="0">
              <a:defRPr sz="2100">
                <a:solidFill>
                  <a:schemeClr val="tx1"/>
                </a:solidFill>
                <a:latin typeface="Century Gothic" pitchFamily="34" charset="0"/>
                <a:ea typeface="MS PGothic" pitchFamily="34" charset="-128"/>
              </a:defRPr>
            </a:lvl4pPr>
            <a:lvl5pPr marL="2057400" indent="-228600" defTabSz="1042988" eaLnBrk="0" hangingPunct="0">
              <a:defRPr sz="2100">
                <a:solidFill>
                  <a:schemeClr val="tx1"/>
                </a:solidFill>
                <a:latin typeface="Century Gothic" pitchFamily="34" charset="0"/>
                <a:ea typeface="MS PGothic" pitchFamily="34" charset="-128"/>
              </a:defRPr>
            </a:lvl5pPr>
            <a:lvl6pPr marL="25146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endParaRPr lang="fr-FR" altLang="fr-FR"/>
          </a:p>
        </p:txBody>
      </p:sp>
      <p:sp>
        <p:nvSpPr>
          <p:cNvPr id="303" name="Triangle isocèle 158"/>
          <p:cNvSpPr>
            <a:spLocks noChangeArrowheads="1"/>
          </p:cNvSpPr>
          <p:nvPr/>
        </p:nvSpPr>
        <p:spPr bwMode="auto">
          <a:xfrm rot="3054386">
            <a:off x="9154319" y="6212682"/>
            <a:ext cx="142875" cy="71437"/>
          </a:xfrm>
          <a:prstGeom prst="triangle">
            <a:avLst>
              <a:gd name="adj" fmla="val 50000"/>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defTabSz="1042988" eaLnBrk="0" hangingPunct="0">
              <a:defRPr sz="2100">
                <a:solidFill>
                  <a:schemeClr val="tx1"/>
                </a:solidFill>
                <a:latin typeface="Century Gothic" pitchFamily="34" charset="0"/>
                <a:ea typeface="MS PGothic" pitchFamily="34" charset="-128"/>
              </a:defRPr>
            </a:lvl1pPr>
            <a:lvl2pPr marL="742950" indent="-285750" defTabSz="1042988" eaLnBrk="0" hangingPunct="0">
              <a:defRPr sz="2100">
                <a:solidFill>
                  <a:schemeClr val="tx1"/>
                </a:solidFill>
                <a:latin typeface="Century Gothic" pitchFamily="34" charset="0"/>
                <a:ea typeface="MS PGothic" pitchFamily="34" charset="-128"/>
              </a:defRPr>
            </a:lvl2pPr>
            <a:lvl3pPr marL="1143000" indent="-228600" defTabSz="1042988" eaLnBrk="0" hangingPunct="0">
              <a:defRPr sz="2100">
                <a:solidFill>
                  <a:schemeClr val="tx1"/>
                </a:solidFill>
                <a:latin typeface="Century Gothic" pitchFamily="34" charset="0"/>
                <a:ea typeface="MS PGothic" pitchFamily="34" charset="-128"/>
              </a:defRPr>
            </a:lvl3pPr>
            <a:lvl4pPr marL="1600200" indent="-228600" defTabSz="1042988" eaLnBrk="0" hangingPunct="0">
              <a:defRPr sz="2100">
                <a:solidFill>
                  <a:schemeClr val="tx1"/>
                </a:solidFill>
                <a:latin typeface="Century Gothic" pitchFamily="34" charset="0"/>
                <a:ea typeface="MS PGothic" pitchFamily="34" charset="-128"/>
              </a:defRPr>
            </a:lvl4pPr>
            <a:lvl5pPr marL="2057400" indent="-228600" defTabSz="1042988" eaLnBrk="0" hangingPunct="0">
              <a:defRPr sz="2100">
                <a:solidFill>
                  <a:schemeClr val="tx1"/>
                </a:solidFill>
                <a:latin typeface="Century Gothic" pitchFamily="34" charset="0"/>
                <a:ea typeface="MS PGothic" pitchFamily="34" charset="-128"/>
              </a:defRPr>
            </a:lvl5pPr>
            <a:lvl6pPr marL="25146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endParaRPr lang="fr-FR" altLang="fr-FR"/>
          </a:p>
        </p:txBody>
      </p:sp>
      <p:grpSp>
        <p:nvGrpSpPr>
          <p:cNvPr id="306" name="Grouper 56449"/>
          <p:cNvGrpSpPr>
            <a:grpSpLocks/>
          </p:cNvGrpSpPr>
          <p:nvPr/>
        </p:nvGrpSpPr>
        <p:grpSpPr bwMode="auto">
          <a:xfrm rot="4683382">
            <a:off x="8056563" y="5756275"/>
            <a:ext cx="693737" cy="760413"/>
            <a:chOff x="7836132" y="2844869"/>
            <a:chExt cx="583101" cy="745945"/>
          </a:xfrm>
        </p:grpSpPr>
        <p:sp>
          <p:nvSpPr>
            <p:cNvPr id="307" name="Arc 306"/>
            <p:cNvSpPr/>
            <p:nvPr/>
          </p:nvSpPr>
          <p:spPr bwMode="auto">
            <a:xfrm rot="6096089">
              <a:off x="7894298" y="2967727"/>
              <a:ext cx="576199" cy="468350"/>
            </a:xfrm>
            <a:prstGeom prst="arc">
              <a:avLst/>
            </a:prstGeom>
            <a:noFill/>
            <a:ln w="9525" cap="flat" cmpd="sng" algn="ctr">
              <a:solidFill>
                <a:srgbClr val="808080"/>
              </a:solidFill>
              <a:prstDash val="solid"/>
              <a:round/>
              <a:headEnd type="none" w="med" len="med"/>
              <a:tailEnd type="none" w="med" len="med"/>
            </a:ln>
            <a:effectLst/>
            <a:extLst/>
          </p:spPr>
          <p:txBody>
            <a:bodyPr/>
            <a:lstStyle/>
            <a:p>
              <a:pPr defTabSz="1042988">
                <a:defRPr/>
              </a:pPr>
              <a:endParaRPr lang="fr-FR">
                <a:ea typeface="MS PGothic" charset="0"/>
                <a:cs typeface="MS PGothic" charset="0"/>
              </a:endParaRPr>
            </a:p>
          </p:txBody>
        </p:sp>
        <p:grpSp>
          <p:nvGrpSpPr>
            <p:cNvPr id="308" name="Grouper 56448"/>
            <p:cNvGrpSpPr>
              <a:grpSpLocks/>
            </p:cNvGrpSpPr>
            <p:nvPr/>
          </p:nvGrpSpPr>
          <p:grpSpPr bwMode="auto">
            <a:xfrm flipH="1">
              <a:off x="7990847" y="3326092"/>
              <a:ext cx="104142" cy="264722"/>
              <a:chOff x="7481235" y="3326092"/>
              <a:chExt cx="104142" cy="264722"/>
            </a:xfrm>
          </p:grpSpPr>
          <p:sp>
            <p:nvSpPr>
              <p:cNvPr id="310" name="Triangle isocèle 162"/>
              <p:cNvSpPr>
                <a:spLocks noChangeArrowheads="1"/>
              </p:cNvSpPr>
              <p:nvPr/>
            </p:nvSpPr>
            <p:spPr bwMode="auto">
              <a:xfrm rot="3054386">
                <a:off x="7445235" y="3482818"/>
                <a:ext cx="143996" cy="71996"/>
              </a:xfrm>
              <a:prstGeom prst="triangle">
                <a:avLst>
                  <a:gd name="adj" fmla="val 50000"/>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defTabSz="1042988" eaLnBrk="0" hangingPunct="0">
                  <a:defRPr sz="2100">
                    <a:solidFill>
                      <a:schemeClr val="tx1"/>
                    </a:solidFill>
                    <a:latin typeface="Century Gothic" pitchFamily="34" charset="0"/>
                    <a:ea typeface="MS PGothic" pitchFamily="34" charset="-128"/>
                  </a:defRPr>
                </a:lvl1pPr>
                <a:lvl2pPr marL="742950" indent="-285750" defTabSz="1042988" eaLnBrk="0" hangingPunct="0">
                  <a:defRPr sz="2100">
                    <a:solidFill>
                      <a:schemeClr val="tx1"/>
                    </a:solidFill>
                    <a:latin typeface="Century Gothic" pitchFamily="34" charset="0"/>
                    <a:ea typeface="MS PGothic" pitchFamily="34" charset="-128"/>
                  </a:defRPr>
                </a:lvl2pPr>
                <a:lvl3pPr marL="1143000" indent="-228600" defTabSz="1042988" eaLnBrk="0" hangingPunct="0">
                  <a:defRPr sz="2100">
                    <a:solidFill>
                      <a:schemeClr val="tx1"/>
                    </a:solidFill>
                    <a:latin typeface="Century Gothic" pitchFamily="34" charset="0"/>
                    <a:ea typeface="MS PGothic" pitchFamily="34" charset="-128"/>
                  </a:defRPr>
                </a:lvl3pPr>
                <a:lvl4pPr marL="1600200" indent="-228600" defTabSz="1042988" eaLnBrk="0" hangingPunct="0">
                  <a:defRPr sz="2100">
                    <a:solidFill>
                      <a:schemeClr val="tx1"/>
                    </a:solidFill>
                    <a:latin typeface="Century Gothic" pitchFamily="34" charset="0"/>
                    <a:ea typeface="MS PGothic" pitchFamily="34" charset="-128"/>
                  </a:defRPr>
                </a:lvl4pPr>
                <a:lvl5pPr marL="2057400" indent="-228600" defTabSz="1042988" eaLnBrk="0" hangingPunct="0">
                  <a:defRPr sz="2100">
                    <a:solidFill>
                      <a:schemeClr val="tx1"/>
                    </a:solidFill>
                    <a:latin typeface="Century Gothic" pitchFamily="34" charset="0"/>
                    <a:ea typeface="MS PGothic" pitchFamily="34" charset="-128"/>
                  </a:defRPr>
                </a:lvl5pPr>
                <a:lvl6pPr marL="25146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endParaRPr lang="fr-FR" altLang="fr-FR"/>
              </a:p>
            </p:txBody>
          </p:sp>
          <p:sp>
            <p:nvSpPr>
              <p:cNvPr id="311" name="Triangle isocèle 163"/>
              <p:cNvSpPr>
                <a:spLocks noChangeArrowheads="1"/>
              </p:cNvSpPr>
              <p:nvPr/>
            </p:nvSpPr>
            <p:spPr bwMode="auto">
              <a:xfrm rot="3054386">
                <a:off x="7477381" y="3362092"/>
                <a:ext cx="143996" cy="71996"/>
              </a:xfrm>
              <a:prstGeom prst="triangle">
                <a:avLst>
                  <a:gd name="adj" fmla="val 50000"/>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defTabSz="1042988" eaLnBrk="0" hangingPunct="0">
                  <a:defRPr sz="2100">
                    <a:solidFill>
                      <a:schemeClr val="tx1"/>
                    </a:solidFill>
                    <a:latin typeface="Century Gothic" pitchFamily="34" charset="0"/>
                    <a:ea typeface="MS PGothic" pitchFamily="34" charset="-128"/>
                  </a:defRPr>
                </a:lvl1pPr>
                <a:lvl2pPr marL="742950" indent="-285750" defTabSz="1042988" eaLnBrk="0" hangingPunct="0">
                  <a:defRPr sz="2100">
                    <a:solidFill>
                      <a:schemeClr val="tx1"/>
                    </a:solidFill>
                    <a:latin typeface="Century Gothic" pitchFamily="34" charset="0"/>
                    <a:ea typeface="MS PGothic" pitchFamily="34" charset="-128"/>
                  </a:defRPr>
                </a:lvl2pPr>
                <a:lvl3pPr marL="1143000" indent="-228600" defTabSz="1042988" eaLnBrk="0" hangingPunct="0">
                  <a:defRPr sz="2100">
                    <a:solidFill>
                      <a:schemeClr val="tx1"/>
                    </a:solidFill>
                    <a:latin typeface="Century Gothic" pitchFamily="34" charset="0"/>
                    <a:ea typeface="MS PGothic" pitchFamily="34" charset="-128"/>
                  </a:defRPr>
                </a:lvl3pPr>
                <a:lvl4pPr marL="1600200" indent="-228600" defTabSz="1042988" eaLnBrk="0" hangingPunct="0">
                  <a:defRPr sz="2100">
                    <a:solidFill>
                      <a:schemeClr val="tx1"/>
                    </a:solidFill>
                    <a:latin typeface="Century Gothic" pitchFamily="34" charset="0"/>
                    <a:ea typeface="MS PGothic" pitchFamily="34" charset="-128"/>
                  </a:defRPr>
                </a:lvl4pPr>
                <a:lvl5pPr marL="2057400" indent="-228600" defTabSz="1042988" eaLnBrk="0" hangingPunct="0">
                  <a:defRPr sz="2100">
                    <a:solidFill>
                      <a:schemeClr val="tx1"/>
                    </a:solidFill>
                    <a:latin typeface="Century Gothic" pitchFamily="34" charset="0"/>
                    <a:ea typeface="MS PGothic" pitchFamily="34" charset="-128"/>
                  </a:defRPr>
                </a:lvl5pPr>
                <a:lvl6pPr marL="25146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endParaRPr lang="fr-FR" altLang="fr-FR"/>
              </a:p>
            </p:txBody>
          </p:sp>
        </p:grpSp>
        <p:sp>
          <p:nvSpPr>
            <p:cNvPr id="309" name="Arc 308"/>
            <p:cNvSpPr/>
            <p:nvPr/>
          </p:nvSpPr>
          <p:spPr bwMode="auto">
            <a:xfrm rot="6096089">
              <a:off x="7778013" y="2894450"/>
              <a:ext cx="576199" cy="468349"/>
            </a:xfrm>
            <a:prstGeom prst="arc">
              <a:avLst/>
            </a:prstGeom>
            <a:noFill/>
            <a:ln w="9525" cap="flat" cmpd="sng" algn="ctr">
              <a:solidFill>
                <a:schemeClr val="bg2"/>
              </a:solidFill>
              <a:prstDash val="solid"/>
              <a:round/>
              <a:headEnd type="none" w="med" len="med"/>
              <a:tailEnd type="none" w="med" len="med"/>
            </a:ln>
            <a:effectLst/>
            <a:extLst/>
          </p:spPr>
          <p:txBody>
            <a:bodyPr/>
            <a:lstStyle/>
            <a:p>
              <a:pPr defTabSz="1042988">
                <a:defRPr/>
              </a:pPr>
              <a:endParaRPr lang="fr-FR">
                <a:ea typeface="MS PGothic" charset="0"/>
                <a:cs typeface="MS PGothic" charset="0"/>
              </a:endParaRPr>
            </a:p>
          </p:txBody>
        </p:sp>
      </p:grpSp>
      <p:sp>
        <p:nvSpPr>
          <p:cNvPr id="312" name="Rectangle 154"/>
          <p:cNvSpPr>
            <a:spLocks noChangeArrowheads="1"/>
          </p:cNvSpPr>
          <p:nvPr/>
        </p:nvSpPr>
        <p:spPr bwMode="auto">
          <a:xfrm>
            <a:off x="9315450" y="4716463"/>
            <a:ext cx="354013" cy="338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defTabSz="1042988">
              <a:defRPr/>
            </a:pPr>
            <a:endParaRPr lang="en-US" sz="800" dirty="0">
              <a:solidFill>
                <a:srgbClr val="FFFFFF"/>
              </a:solidFill>
              <a:effectLst>
                <a:outerShdw blurRad="38100" dist="38100" dir="2700000" algn="tl">
                  <a:srgbClr val="000000"/>
                </a:outerShdw>
              </a:effectLst>
              <a:latin typeface="Century Gothic" charset="0"/>
              <a:ea typeface="MS PGothic" charset="0"/>
              <a:cs typeface="MS PGothic" charset="0"/>
            </a:endParaRPr>
          </a:p>
          <a:p>
            <a:pPr defTabSz="1042988">
              <a:defRPr/>
            </a:pPr>
            <a:endParaRPr lang="en-US" sz="800" dirty="0">
              <a:solidFill>
                <a:srgbClr val="FFFFFF"/>
              </a:solidFill>
              <a:effectLst>
                <a:outerShdw blurRad="38100" dist="38100" dir="2700000" algn="tl">
                  <a:srgbClr val="000000"/>
                </a:outerShdw>
              </a:effectLst>
              <a:latin typeface="Century Gothic" charset="0"/>
              <a:ea typeface="MS PGothic" charset="0"/>
              <a:cs typeface="MS PGothic" charset="0"/>
            </a:endParaRPr>
          </a:p>
        </p:txBody>
      </p:sp>
      <p:grpSp>
        <p:nvGrpSpPr>
          <p:cNvPr id="313" name="Group 72"/>
          <p:cNvGrpSpPr>
            <a:grpSpLocks/>
          </p:cNvGrpSpPr>
          <p:nvPr/>
        </p:nvGrpSpPr>
        <p:grpSpPr bwMode="auto">
          <a:xfrm>
            <a:off x="9307513" y="4860925"/>
            <a:ext cx="768350" cy="215900"/>
            <a:chOff x="1811" y="3021"/>
            <a:chExt cx="484" cy="136"/>
          </a:xfrm>
        </p:grpSpPr>
        <p:grpSp>
          <p:nvGrpSpPr>
            <p:cNvPr id="314" name="Group 73"/>
            <p:cNvGrpSpPr>
              <a:grpSpLocks/>
            </p:cNvGrpSpPr>
            <p:nvPr/>
          </p:nvGrpSpPr>
          <p:grpSpPr bwMode="auto">
            <a:xfrm>
              <a:off x="1811" y="3021"/>
              <a:ext cx="277" cy="135"/>
              <a:chOff x="1811" y="3021"/>
              <a:chExt cx="277" cy="135"/>
            </a:xfrm>
          </p:grpSpPr>
          <p:sp>
            <p:nvSpPr>
              <p:cNvPr id="318" name="Text Box 50"/>
              <p:cNvSpPr txBox="1">
                <a:spLocks noChangeArrowheads="1"/>
              </p:cNvSpPr>
              <p:nvPr/>
            </p:nvSpPr>
            <p:spPr bwMode="auto">
              <a:xfrm>
                <a:off x="1845" y="3021"/>
                <a:ext cx="243" cy="135"/>
              </a:xfrm>
              <a:prstGeom prst="rect">
                <a:avLst/>
              </a:prstGeom>
              <a:noFill/>
              <a:ln>
                <a:noFill/>
              </a:ln>
              <a:effectLst/>
              <a:extLst/>
            </p:spPr>
            <p:txBody>
              <a:bodyPr>
                <a:spAutoFit/>
              </a:bodyPr>
              <a:lstStyle>
                <a:lvl1pPr eaLnBrk="0" hangingPunct="0">
                  <a:defRPr sz="2100">
                    <a:solidFill>
                      <a:schemeClr val="tx1"/>
                    </a:solidFill>
                    <a:latin typeface="Century Gothic" pitchFamily="34" charset="0"/>
                    <a:ea typeface="MS PGothic" pitchFamily="34" charset="-128"/>
                  </a:defRPr>
                </a:lvl1pPr>
                <a:lvl2pPr marL="742950" indent="-285750" eaLnBrk="0" hangingPunct="0">
                  <a:defRPr sz="2100">
                    <a:solidFill>
                      <a:schemeClr val="tx1"/>
                    </a:solidFill>
                    <a:latin typeface="Century Gothic" pitchFamily="34" charset="0"/>
                    <a:ea typeface="MS PGothic" pitchFamily="34" charset="-128"/>
                  </a:defRPr>
                </a:lvl2pPr>
                <a:lvl3pPr marL="1143000" indent="-228600" eaLnBrk="0" hangingPunct="0">
                  <a:defRPr sz="2100">
                    <a:solidFill>
                      <a:schemeClr val="tx1"/>
                    </a:solidFill>
                    <a:latin typeface="Century Gothic" pitchFamily="34" charset="0"/>
                    <a:ea typeface="MS PGothic" pitchFamily="34" charset="-128"/>
                  </a:defRPr>
                </a:lvl3pPr>
                <a:lvl4pPr marL="1600200" indent="-228600" eaLnBrk="0" hangingPunct="0">
                  <a:defRPr sz="2100">
                    <a:solidFill>
                      <a:schemeClr val="tx1"/>
                    </a:solidFill>
                    <a:latin typeface="Century Gothic" pitchFamily="34" charset="0"/>
                    <a:ea typeface="MS PGothic" pitchFamily="34" charset="-128"/>
                  </a:defRPr>
                </a:lvl4pPr>
                <a:lvl5pPr marL="2057400" indent="-228600" eaLnBrk="0" hangingPunct="0">
                  <a:defRPr sz="21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r>
                  <a:rPr lang="fr-FR" altLang="fr-FR" sz="800">
                    <a:solidFill>
                      <a:schemeClr val="bg1"/>
                    </a:solidFill>
                    <a:effectLst>
                      <a:outerShdw blurRad="38100" dist="38100" dir="2700000" algn="tl">
                        <a:srgbClr val="000000"/>
                      </a:outerShdw>
                    </a:effectLst>
                  </a:rPr>
                  <a:t>2x</a:t>
                </a:r>
              </a:p>
            </p:txBody>
          </p:sp>
          <p:pic>
            <p:nvPicPr>
              <p:cNvPr id="319" name="Picture 2" descr="15min"/>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811" y="3049"/>
                <a:ext cx="75"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315" name="Group 76"/>
            <p:cNvGrpSpPr>
              <a:grpSpLocks/>
            </p:cNvGrpSpPr>
            <p:nvPr/>
          </p:nvGrpSpPr>
          <p:grpSpPr bwMode="auto">
            <a:xfrm>
              <a:off x="2018" y="3022"/>
              <a:ext cx="277" cy="135"/>
              <a:chOff x="2018" y="3022"/>
              <a:chExt cx="277" cy="135"/>
            </a:xfrm>
          </p:grpSpPr>
          <p:pic>
            <p:nvPicPr>
              <p:cNvPr id="316" name="Picture 3" descr="30min"/>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2018" y="3049"/>
                <a:ext cx="75"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 name="Text Box 50"/>
              <p:cNvSpPr txBox="1">
                <a:spLocks noChangeArrowheads="1"/>
              </p:cNvSpPr>
              <p:nvPr/>
            </p:nvSpPr>
            <p:spPr bwMode="auto">
              <a:xfrm>
                <a:off x="2052" y="3022"/>
                <a:ext cx="243" cy="135"/>
              </a:xfrm>
              <a:prstGeom prst="rect">
                <a:avLst/>
              </a:prstGeom>
              <a:noFill/>
              <a:ln>
                <a:noFill/>
              </a:ln>
              <a:effectLst/>
              <a:extLst/>
            </p:spPr>
            <p:txBody>
              <a:bodyPr>
                <a:spAutoFit/>
              </a:bodyPr>
              <a:lstStyle>
                <a:lvl1pPr eaLnBrk="0" hangingPunct="0">
                  <a:defRPr sz="2100">
                    <a:solidFill>
                      <a:schemeClr val="tx1"/>
                    </a:solidFill>
                    <a:latin typeface="Century Gothic" pitchFamily="34" charset="0"/>
                    <a:ea typeface="MS PGothic" pitchFamily="34" charset="-128"/>
                  </a:defRPr>
                </a:lvl1pPr>
                <a:lvl2pPr marL="742950" indent="-285750" eaLnBrk="0" hangingPunct="0">
                  <a:defRPr sz="2100">
                    <a:solidFill>
                      <a:schemeClr val="tx1"/>
                    </a:solidFill>
                    <a:latin typeface="Century Gothic" pitchFamily="34" charset="0"/>
                    <a:ea typeface="MS PGothic" pitchFamily="34" charset="-128"/>
                  </a:defRPr>
                </a:lvl2pPr>
                <a:lvl3pPr marL="1143000" indent="-228600" eaLnBrk="0" hangingPunct="0">
                  <a:defRPr sz="2100">
                    <a:solidFill>
                      <a:schemeClr val="tx1"/>
                    </a:solidFill>
                    <a:latin typeface="Century Gothic" pitchFamily="34" charset="0"/>
                    <a:ea typeface="MS PGothic" pitchFamily="34" charset="-128"/>
                  </a:defRPr>
                </a:lvl3pPr>
                <a:lvl4pPr marL="1600200" indent="-228600" eaLnBrk="0" hangingPunct="0">
                  <a:defRPr sz="2100">
                    <a:solidFill>
                      <a:schemeClr val="tx1"/>
                    </a:solidFill>
                    <a:latin typeface="Century Gothic" pitchFamily="34" charset="0"/>
                    <a:ea typeface="MS PGothic" pitchFamily="34" charset="-128"/>
                  </a:defRPr>
                </a:lvl4pPr>
                <a:lvl5pPr marL="2057400" indent="-228600" eaLnBrk="0" hangingPunct="0">
                  <a:defRPr sz="21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r>
                  <a:rPr lang="fr-FR" altLang="fr-FR" sz="800">
                    <a:solidFill>
                      <a:schemeClr val="bg1"/>
                    </a:solidFill>
                    <a:effectLst>
                      <a:outerShdw blurRad="38100" dist="38100" dir="2700000" algn="tl">
                        <a:srgbClr val="000000"/>
                      </a:outerShdw>
                    </a:effectLst>
                  </a:rPr>
                  <a:t>3x</a:t>
                </a:r>
              </a:p>
            </p:txBody>
          </p:sp>
        </p:grpSp>
      </p:grpSp>
      <p:sp>
        <p:nvSpPr>
          <p:cNvPr id="320" name="Rectangle 154"/>
          <p:cNvSpPr>
            <a:spLocks noChangeArrowheads="1"/>
          </p:cNvSpPr>
          <p:nvPr/>
        </p:nvSpPr>
        <p:spPr bwMode="auto">
          <a:xfrm>
            <a:off x="5930900" y="4716463"/>
            <a:ext cx="354013" cy="338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defTabSz="1042988">
              <a:defRPr/>
            </a:pPr>
            <a:endParaRPr lang="en-US" sz="800" dirty="0">
              <a:solidFill>
                <a:srgbClr val="FFFFFF"/>
              </a:solidFill>
              <a:effectLst>
                <a:outerShdw blurRad="38100" dist="38100" dir="2700000" algn="tl">
                  <a:srgbClr val="000000"/>
                </a:outerShdw>
              </a:effectLst>
              <a:latin typeface="Century Gothic" charset="0"/>
              <a:ea typeface="MS PGothic" charset="0"/>
              <a:cs typeface="MS PGothic" charset="0"/>
            </a:endParaRPr>
          </a:p>
          <a:p>
            <a:pPr defTabSz="1042988">
              <a:defRPr/>
            </a:pPr>
            <a:endParaRPr lang="en-US" sz="800" dirty="0">
              <a:solidFill>
                <a:srgbClr val="FFFFFF"/>
              </a:solidFill>
              <a:effectLst>
                <a:outerShdw blurRad="38100" dist="38100" dir="2700000" algn="tl">
                  <a:srgbClr val="000000"/>
                </a:outerShdw>
              </a:effectLst>
              <a:latin typeface="Century Gothic" charset="0"/>
              <a:ea typeface="MS PGothic" charset="0"/>
              <a:cs typeface="MS PGothic" charset="0"/>
            </a:endParaRPr>
          </a:p>
        </p:txBody>
      </p:sp>
      <p:grpSp>
        <p:nvGrpSpPr>
          <p:cNvPr id="321" name="Group 72"/>
          <p:cNvGrpSpPr>
            <a:grpSpLocks/>
          </p:cNvGrpSpPr>
          <p:nvPr/>
        </p:nvGrpSpPr>
        <p:grpSpPr bwMode="auto">
          <a:xfrm>
            <a:off x="5922963" y="4860925"/>
            <a:ext cx="768350" cy="215900"/>
            <a:chOff x="1811" y="3021"/>
            <a:chExt cx="484" cy="136"/>
          </a:xfrm>
        </p:grpSpPr>
        <p:grpSp>
          <p:nvGrpSpPr>
            <p:cNvPr id="322" name="Group 73"/>
            <p:cNvGrpSpPr>
              <a:grpSpLocks/>
            </p:cNvGrpSpPr>
            <p:nvPr/>
          </p:nvGrpSpPr>
          <p:grpSpPr bwMode="auto">
            <a:xfrm>
              <a:off x="1811" y="3021"/>
              <a:ext cx="277" cy="135"/>
              <a:chOff x="1811" y="3021"/>
              <a:chExt cx="277" cy="135"/>
            </a:xfrm>
          </p:grpSpPr>
          <p:sp>
            <p:nvSpPr>
              <p:cNvPr id="326" name="Text Box 50"/>
              <p:cNvSpPr txBox="1">
                <a:spLocks noChangeArrowheads="1"/>
              </p:cNvSpPr>
              <p:nvPr/>
            </p:nvSpPr>
            <p:spPr bwMode="auto">
              <a:xfrm>
                <a:off x="1845" y="3021"/>
                <a:ext cx="243" cy="135"/>
              </a:xfrm>
              <a:prstGeom prst="rect">
                <a:avLst/>
              </a:prstGeom>
              <a:noFill/>
              <a:ln>
                <a:noFill/>
              </a:ln>
              <a:effectLst/>
              <a:extLst/>
            </p:spPr>
            <p:txBody>
              <a:bodyPr>
                <a:spAutoFit/>
              </a:bodyPr>
              <a:lstStyle>
                <a:lvl1pPr eaLnBrk="0" hangingPunct="0">
                  <a:defRPr sz="2100">
                    <a:solidFill>
                      <a:schemeClr val="tx1"/>
                    </a:solidFill>
                    <a:latin typeface="Century Gothic" pitchFamily="34" charset="0"/>
                    <a:ea typeface="MS PGothic" pitchFamily="34" charset="-128"/>
                  </a:defRPr>
                </a:lvl1pPr>
                <a:lvl2pPr marL="742950" indent="-285750" eaLnBrk="0" hangingPunct="0">
                  <a:defRPr sz="2100">
                    <a:solidFill>
                      <a:schemeClr val="tx1"/>
                    </a:solidFill>
                    <a:latin typeface="Century Gothic" pitchFamily="34" charset="0"/>
                    <a:ea typeface="MS PGothic" pitchFamily="34" charset="-128"/>
                  </a:defRPr>
                </a:lvl2pPr>
                <a:lvl3pPr marL="1143000" indent="-228600" eaLnBrk="0" hangingPunct="0">
                  <a:defRPr sz="2100">
                    <a:solidFill>
                      <a:schemeClr val="tx1"/>
                    </a:solidFill>
                    <a:latin typeface="Century Gothic" pitchFamily="34" charset="0"/>
                    <a:ea typeface="MS PGothic" pitchFamily="34" charset="-128"/>
                  </a:defRPr>
                </a:lvl3pPr>
                <a:lvl4pPr marL="1600200" indent="-228600" eaLnBrk="0" hangingPunct="0">
                  <a:defRPr sz="2100">
                    <a:solidFill>
                      <a:schemeClr val="tx1"/>
                    </a:solidFill>
                    <a:latin typeface="Century Gothic" pitchFamily="34" charset="0"/>
                    <a:ea typeface="MS PGothic" pitchFamily="34" charset="-128"/>
                  </a:defRPr>
                </a:lvl4pPr>
                <a:lvl5pPr marL="2057400" indent="-228600" eaLnBrk="0" hangingPunct="0">
                  <a:defRPr sz="21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r>
                  <a:rPr lang="fr-FR" altLang="fr-FR" sz="800">
                    <a:solidFill>
                      <a:schemeClr val="bg1"/>
                    </a:solidFill>
                    <a:effectLst>
                      <a:outerShdw blurRad="38100" dist="38100" dir="2700000" algn="tl">
                        <a:srgbClr val="000000"/>
                      </a:outerShdw>
                    </a:effectLst>
                  </a:rPr>
                  <a:t>2x</a:t>
                </a:r>
              </a:p>
            </p:txBody>
          </p:sp>
          <p:pic>
            <p:nvPicPr>
              <p:cNvPr id="327" name="Picture 2" descr="15min"/>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811" y="3049"/>
                <a:ext cx="75"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323" name="Group 76"/>
            <p:cNvGrpSpPr>
              <a:grpSpLocks/>
            </p:cNvGrpSpPr>
            <p:nvPr/>
          </p:nvGrpSpPr>
          <p:grpSpPr bwMode="auto">
            <a:xfrm>
              <a:off x="2018" y="3022"/>
              <a:ext cx="277" cy="135"/>
              <a:chOff x="2018" y="3022"/>
              <a:chExt cx="277" cy="135"/>
            </a:xfrm>
          </p:grpSpPr>
          <p:pic>
            <p:nvPicPr>
              <p:cNvPr id="324" name="Picture 3" descr="30min"/>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2018" y="3049"/>
                <a:ext cx="75"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5" name="Text Box 50"/>
              <p:cNvSpPr txBox="1">
                <a:spLocks noChangeArrowheads="1"/>
              </p:cNvSpPr>
              <p:nvPr/>
            </p:nvSpPr>
            <p:spPr bwMode="auto">
              <a:xfrm>
                <a:off x="2052" y="3022"/>
                <a:ext cx="243" cy="135"/>
              </a:xfrm>
              <a:prstGeom prst="rect">
                <a:avLst/>
              </a:prstGeom>
              <a:noFill/>
              <a:ln>
                <a:noFill/>
              </a:ln>
              <a:effectLst/>
              <a:extLst/>
            </p:spPr>
            <p:txBody>
              <a:bodyPr>
                <a:spAutoFit/>
              </a:bodyPr>
              <a:lstStyle>
                <a:lvl1pPr eaLnBrk="0" hangingPunct="0">
                  <a:defRPr sz="2100">
                    <a:solidFill>
                      <a:schemeClr val="tx1"/>
                    </a:solidFill>
                    <a:latin typeface="Century Gothic" pitchFamily="34" charset="0"/>
                    <a:ea typeface="MS PGothic" pitchFamily="34" charset="-128"/>
                  </a:defRPr>
                </a:lvl1pPr>
                <a:lvl2pPr marL="742950" indent="-285750" eaLnBrk="0" hangingPunct="0">
                  <a:defRPr sz="2100">
                    <a:solidFill>
                      <a:schemeClr val="tx1"/>
                    </a:solidFill>
                    <a:latin typeface="Century Gothic" pitchFamily="34" charset="0"/>
                    <a:ea typeface="MS PGothic" pitchFamily="34" charset="-128"/>
                  </a:defRPr>
                </a:lvl2pPr>
                <a:lvl3pPr marL="1143000" indent="-228600" eaLnBrk="0" hangingPunct="0">
                  <a:defRPr sz="2100">
                    <a:solidFill>
                      <a:schemeClr val="tx1"/>
                    </a:solidFill>
                    <a:latin typeface="Century Gothic" pitchFamily="34" charset="0"/>
                    <a:ea typeface="MS PGothic" pitchFamily="34" charset="-128"/>
                  </a:defRPr>
                </a:lvl3pPr>
                <a:lvl4pPr marL="1600200" indent="-228600" eaLnBrk="0" hangingPunct="0">
                  <a:defRPr sz="2100">
                    <a:solidFill>
                      <a:schemeClr val="tx1"/>
                    </a:solidFill>
                    <a:latin typeface="Century Gothic" pitchFamily="34" charset="0"/>
                    <a:ea typeface="MS PGothic" pitchFamily="34" charset="-128"/>
                  </a:defRPr>
                </a:lvl4pPr>
                <a:lvl5pPr marL="2057400" indent="-228600" eaLnBrk="0" hangingPunct="0">
                  <a:defRPr sz="21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r>
                  <a:rPr lang="fr-FR" altLang="fr-FR" sz="800">
                    <a:solidFill>
                      <a:schemeClr val="bg1"/>
                    </a:solidFill>
                    <a:effectLst>
                      <a:outerShdw blurRad="38100" dist="38100" dir="2700000" algn="tl">
                        <a:srgbClr val="000000"/>
                      </a:outerShdw>
                    </a:effectLst>
                  </a:rPr>
                  <a:t>3x</a:t>
                </a:r>
              </a:p>
            </p:txBody>
          </p:sp>
        </p:grpSp>
      </p:grpSp>
      <p:grpSp>
        <p:nvGrpSpPr>
          <p:cNvPr id="328" name="Group 72"/>
          <p:cNvGrpSpPr>
            <a:grpSpLocks/>
          </p:cNvGrpSpPr>
          <p:nvPr/>
        </p:nvGrpSpPr>
        <p:grpSpPr bwMode="auto">
          <a:xfrm>
            <a:off x="2490788" y="4860925"/>
            <a:ext cx="768350" cy="215900"/>
            <a:chOff x="1811" y="3021"/>
            <a:chExt cx="484" cy="136"/>
          </a:xfrm>
        </p:grpSpPr>
        <p:grpSp>
          <p:nvGrpSpPr>
            <p:cNvPr id="329" name="Group 73"/>
            <p:cNvGrpSpPr>
              <a:grpSpLocks/>
            </p:cNvGrpSpPr>
            <p:nvPr/>
          </p:nvGrpSpPr>
          <p:grpSpPr bwMode="auto">
            <a:xfrm>
              <a:off x="1811" y="3021"/>
              <a:ext cx="277" cy="135"/>
              <a:chOff x="1811" y="3021"/>
              <a:chExt cx="277" cy="135"/>
            </a:xfrm>
          </p:grpSpPr>
          <p:sp>
            <p:nvSpPr>
              <p:cNvPr id="333" name="Text Box 50"/>
              <p:cNvSpPr txBox="1">
                <a:spLocks noChangeArrowheads="1"/>
              </p:cNvSpPr>
              <p:nvPr/>
            </p:nvSpPr>
            <p:spPr bwMode="auto">
              <a:xfrm>
                <a:off x="1845" y="3021"/>
                <a:ext cx="243" cy="135"/>
              </a:xfrm>
              <a:prstGeom prst="rect">
                <a:avLst/>
              </a:prstGeom>
              <a:noFill/>
              <a:ln>
                <a:noFill/>
              </a:ln>
              <a:effectLst/>
              <a:extLst/>
            </p:spPr>
            <p:txBody>
              <a:bodyPr>
                <a:spAutoFit/>
              </a:bodyPr>
              <a:lstStyle>
                <a:lvl1pPr eaLnBrk="0" hangingPunct="0">
                  <a:defRPr sz="2100">
                    <a:solidFill>
                      <a:schemeClr val="tx1"/>
                    </a:solidFill>
                    <a:latin typeface="Century Gothic" pitchFamily="34" charset="0"/>
                    <a:ea typeface="MS PGothic" pitchFamily="34" charset="-128"/>
                  </a:defRPr>
                </a:lvl1pPr>
                <a:lvl2pPr marL="742950" indent="-285750" eaLnBrk="0" hangingPunct="0">
                  <a:defRPr sz="2100">
                    <a:solidFill>
                      <a:schemeClr val="tx1"/>
                    </a:solidFill>
                    <a:latin typeface="Century Gothic" pitchFamily="34" charset="0"/>
                    <a:ea typeface="MS PGothic" pitchFamily="34" charset="-128"/>
                  </a:defRPr>
                </a:lvl2pPr>
                <a:lvl3pPr marL="1143000" indent="-228600" eaLnBrk="0" hangingPunct="0">
                  <a:defRPr sz="2100">
                    <a:solidFill>
                      <a:schemeClr val="tx1"/>
                    </a:solidFill>
                    <a:latin typeface="Century Gothic" pitchFamily="34" charset="0"/>
                    <a:ea typeface="MS PGothic" pitchFamily="34" charset="-128"/>
                  </a:defRPr>
                </a:lvl3pPr>
                <a:lvl4pPr marL="1600200" indent="-228600" eaLnBrk="0" hangingPunct="0">
                  <a:defRPr sz="2100">
                    <a:solidFill>
                      <a:schemeClr val="tx1"/>
                    </a:solidFill>
                    <a:latin typeface="Century Gothic" pitchFamily="34" charset="0"/>
                    <a:ea typeface="MS PGothic" pitchFamily="34" charset="-128"/>
                  </a:defRPr>
                </a:lvl4pPr>
                <a:lvl5pPr marL="2057400" indent="-228600" eaLnBrk="0" hangingPunct="0">
                  <a:defRPr sz="21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r>
                  <a:rPr lang="fr-FR" altLang="fr-FR" sz="800">
                    <a:solidFill>
                      <a:schemeClr val="bg1"/>
                    </a:solidFill>
                    <a:effectLst>
                      <a:outerShdw blurRad="38100" dist="38100" dir="2700000" algn="tl">
                        <a:srgbClr val="000000"/>
                      </a:outerShdw>
                    </a:effectLst>
                  </a:rPr>
                  <a:t>2x</a:t>
                </a:r>
              </a:p>
            </p:txBody>
          </p:sp>
          <p:pic>
            <p:nvPicPr>
              <p:cNvPr id="334" name="Picture 2" descr="15min"/>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811" y="3049"/>
                <a:ext cx="75"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330" name="Group 76"/>
            <p:cNvGrpSpPr>
              <a:grpSpLocks/>
            </p:cNvGrpSpPr>
            <p:nvPr/>
          </p:nvGrpSpPr>
          <p:grpSpPr bwMode="auto">
            <a:xfrm>
              <a:off x="2018" y="3022"/>
              <a:ext cx="277" cy="135"/>
              <a:chOff x="2018" y="3022"/>
              <a:chExt cx="277" cy="135"/>
            </a:xfrm>
          </p:grpSpPr>
          <p:pic>
            <p:nvPicPr>
              <p:cNvPr id="331" name="Picture 3" descr="30min"/>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2018" y="3049"/>
                <a:ext cx="75"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2" name="Text Box 50"/>
              <p:cNvSpPr txBox="1">
                <a:spLocks noChangeArrowheads="1"/>
              </p:cNvSpPr>
              <p:nvPr/>
            </p:nvSpPr>
            <p:spPr bwMode="auto">
              <a:xfrm>
                <a:off x="2052" y="3022"/>
                <a:ext cx="243" cy="135"/>
              </a:xfrm>
              <a:prstGeom prst="rect">
                <a:avLst/>
              </a:prstGeom>
              <a:noFill/>
              <a:ln>
                <a:noFill/>
              </a:ln>
              <a:effectLst/>
              <a:extLst/>
            </p:spPr>
            <p:txBody>
              <a:bodyPr>
                <a:spAutoFit/>
              </a:bodyPr>
              <a:lstStyle>
                <a:lvl1pPr eaLnBrk="0" hangingPunct="0">
                  <a:defRPr sz="2100">
                    <a:solidFill>
                      <a:schemeClr val="tx1"/>
                    </a:solidFill>
                    <a:latin typeface="Century Gothic" pitchFamily="34" charset="0"/>
                    <a:ea typeface="MS PGothic" pitchFamily="34" charset="-128"/>
                  </a:defRPr>
                </a:lvl1pPr>
                <a:lvl2pPr marL="742950" indent="-285750" eaLnBrk="0" hangingPunct="0">
                  <a:defRPr sz="2100">
                    <a:solidFill>
                      <a:schemeClr val="tx1"/>
                    </a:solidFill>
                    <a:latin typeface="Century Gothic" pitchFamily="34" charset="0"/>
                    <a:ea typeface="MS PGothic" pitchFamily="34" charset="-128"/>
                  </a:defRPr>
                </a:lvl2pPr>
                <a:lvl3pPr marL="1143000" indent="-228600" eaLnBrk="0" hangingPunct="0">
                  <a:defRPr sz="2100">
                    <a:solidFill>
                      <a:schemeClr val="tx1"/>
                    </a:solidFill>
                    <a:latin typeface="Century Gothic" pitchFamily="34" charset="0"/>
                    <a:ea typeface="MS PGothic" pitchFamily="34" charset="-128"/>
                  </a:defRPr>
                </a:lvl3pPr>
                <a:lvl4pPr marL="1600200" indent="-228600" eaLnBrk="0" hangingPunct="0">
                  <a:defRPr sz="2100">
                    <a:solidFill>
                      <a:schemeClr val="tx1"/>
                    </a:solidFill>
                    <a:latin typeface="Century Gothic" pitchFamily="34" charset="0"/>
                    <a:ea typeface="MS PGothic" pitchFamily="34" charset="-128"/>
                  </a:defRPr>
                </a:lvl4pPr>
                <a:lvl5pPr marL="2057400" indent="-228600" eaLnBrk="0" hangingPunct="0">
                  <a:defRPr sz="21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r>
                  <a:rPr lang="fr-FR" altLang="fr-FR" sz="800">
                    <a:solidFill>
                      <a:schemeClr val="bg1"/>
                    </a:solidFill>
                    <a:effectLst>
                      <a:outerShdw blurRad="38100" dist="38100" dir="2700000" algn="tl">
                        <a:srgbClr val="000000"/>
                      </a:outerShdw>
                    </a:effectLst>
                  </a:rPr>
                  <a:t>3x</a:t>
                </a:r>
              </a:p>
            </p:txBody>
          </p:sp>
        </p:grpSp>
      </p:grpSp>
      <p:pic>
        <p:nvPicPr>
          <p:cNvPr id="180" name="Picture 77" descr="G:\DPLI_HELENA_RUBINSTEIN_POWER_Beauty\Service\3. Brand\Service &amp; CRM\Education\01- SKINCARE\Re-PLASTY\Re-PLASTY PRESCRIPTION 2014\TRAINING EN COURS\Coffret 2 gauche\Coffret 2 gauche.png"/>
          <p:cNvPicPr>
            <a:picLocks noChangeAspect="1" noChangeArrowheads="1"/>
          </p:cNvPicPr>
          <p:nvPr/>
        </p:nvPicPr>
        <p:blipFill>
          <a:blip r:embed="rId5" cstate="email">
            <a:extLst>
              <a:ext uri="{28A0092B-C50C-407E-A947-70E740481C1C}">
                <a14:useLocalDpi xmlns:a14="http://schemas.microsoft.com/office/drawing/2010/main" val="0"/>
              </a:ext>
            </a:extLst>
          </a:blip>
          <a:srcRect l="11064" t="16400" r="39224" b="25241"/>
          <a:stretch>
            <a:fillRect/>
          </a:stretch>
        </p:blipFill>
        <p:spPr bwMode="auto">
          <a:xfrm>
            <a:off x="9063578" y="108223"/>
            <a:ext cx="1253046" cy="1038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Rectangle 23"/>
          <p:cNvSpPr>
            <a:spLocks noChangeArrowheads="1"/>
          </p:cNvSpPr>
          <p:nvPr/>
        </p:nvSpPr>
        <p:spPr bwMode="auto">
          <a:xfrm>
            <a:off x="4227513" y="349250"/>
            <a:ext cx="5784850" cy="7525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398">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0000" tIns="45000" rIns="90000" bIns="45000">
            <a:spAutoFit/>
          </a:bodyPr>
          <a:lstStyle/>
          <a:p>
            <a:pPr defTabSz="449263">
              <a:spcBef>
                <a:spcPts val="900"/>
              </a:spcBef>
              <a:buClr>
                <a:srgbClr val="000000"/>
              </a:buClr>
              <a:buSzPct val="100000"/>
              <a:buFont typeface="Times New Roman" charset="0"/>
              <a:buNone/>
              <a:tabLst>
                <a:tab pos="723900" algn="l"/>
                <a:tab pos="1447800" algn="l"/>
                <a:tab pos="2171700" algn="l"/>
                <a:tab pos="2895600" algn="l"/>
                <a:tab pos="3619500" algn="l"/>
                <a:tab pos="4343400" algn="l"/>
                <a:tab pos="5067300" algn="l"/>
              </a:tabLst>
            </a:pPr>
            <a:r>
              <a:rPr lang="en-US" sz="2800" b="0" i="0" dirty="0" smtClean="0">
                <a:solidFill>
                  <a:srgbClr val="B5A692"/>
                </a:solidFill>
              </a:rPr>
              <a:t>STEP 2 SERUM</a:t>
            </a:r>
            <a:r>
              <a:rPr lang="en-US" sz="2100" b="0" i="0" dirty="0" smtClean="0">
                <a:solidFill>
                  <a:srgbClr val="B5A692"/>
                </a:solidFill>
                <a:latin typeface="Arial" pitchFamily="18" charset="0"/>
              </a:rPr>
              <a:t> </a:t>
            </a:r>
            <a:r>
              <a:rPr lang="en-US" sz="3200" dirty="0" smtClean="0">
                <a:solidFill>
                  <a:srgbClr val="B5A692"/>
                </a:solidFill>
              </a:rPr>
              <a:t/>
            </a:r>
            <a:br>
              <a:rPr lang="en-US" sz="3200" dirty="0" smtClean="0">
                <a:solidFill>
                  <a:srgbClr val="B5A692"/>
                </a:solidFill>
              </a:rPr>
            </a:br>
            <a:r>
              <a:rPr lang="en-US" sz="1500" dirty="0">
                <a:solidFill>
                  <a:srgbClr val="B5A692"/>
                </a:solidFill>
              </a:rPr>
              <a:t>RADICAL </a:t>
            </a:r>
            <a:r>
              <a:rPr lang="en-US" sz="1500" dirty="0" smtClean="0">
                <a:solidFill>
                  <a:srgbClr val="B5A692"/>
                </a:solidFill>
              </a:rPr>
              <a:t>PROFILE </a:t>
            </a:r>
            <a:r>
              <a:rPr lang="en-US" sz="1500" dirty="0">
                <a:solidFill>
                  <a:srgbClr val="B5A692"/>
                </a:solidFill>
              </a:rPr>
              <a:t>=  </a:t>
            </a:r>
            <a:r>
              <a:rPr lang="en-US" sz="1500" dirty="0" smtClean="0">
                <a:solidFill>
                  <a:srgbClr val="B5A692"/>
                </a:solidFill>
              </a:rPr>
              <a:t>1.3.1(TEXTURE) </a:t>
            </a:r>
            <a:endParaRPr lang="en-US" sz="1500" b="0" i="0" dirty="0" smtClean="0">
              <a:solidFill>
                <a:srgbClr val="B5A692"/>
              </a:solidFill>
            </a:endParaRPr>
          </a:p>
        </p:txBody>
      </p:sp>
      <p:sp>
        <p:nvSpPr>
          <p:cNvPr id="180" name="Text Box 33"/>
          <p:cNvSpPr txBox="1">
            <a:spLocks noChangeArrowheads="1"/>
          </p:cNvSpPr>
          <p:nvPr/>
        </p:nvSpPr>
        <p:spPr bwMode="auto">
          <a:xfrm>
            <a:off x="425450" y="1757363"/>
            <a:ext cx="3024188"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lvl1pPr eaLnBrk="0" hangingPunct="0">
              <a:defRPr sz="2100">
                <a:solidFill>
                  <a:schemeClr val="tx1"/>
                </a:solidFill>
                <a:latin typeface="Century Gothic" charset="0"/>
                <a:ea typeface="MS PGothic" charset="0"/>
                <a:cs typeface="MS PGothic" charset="0"/>
              </a:defRPr>
            </a:lvl1pPr>
            <a:lvl2pPr marL="742950" indent="-285750" eaLnBrk="0" hangingPunct="0">
              <a:defRPr sz="2100">
                <a:solidFill>
                  <a:schemeClr val="tx1"/>
                </a:solidFill>
                <a:latin typeface="Century Gothic" charset="0"/>
                <a:ea typeface="MS PGothic" charset="0"/>
                <a:cs typeface="MS PGothic" charset="0"/>
              </a:defRPr>
            </a:lvl2pPr>
            <a:lvl3pPr marL="1143000" indent="-228600" eaLnBrk="0" hangingPunct="0">
              <a:defRPr sz="2100">
                <a:solidFill>
                  <a:schemeClr val="tx1"/>
                </a:solidFill>
                <a:latin typeface="Century Gothic" charset="0"/>
                <a:ea typeface="MS PGothic" charset="0"/>
                <a:cs typeface="MS PGothic" charset="0"/>
              </a:defRPr>
            </a:lvl3pPr>
            <a:lvl4pPr marL="1600200" indent="-228600" eaLnBrk="0" hangingPunct="0">
              <a:defRPr sz="2100">
                <a:solidFill>
                  <a:schemeClr val="tx1"/>
                </a:solidFill>
                <a:latin typeface="Century Gothic" charset="0"/>
                <a:ea typeface="MS PGothic" charset="0"/>
                <a:cs typeface="MS PGothic" charset="0"/>
              </a:defRPr>
            </a:lvl4pPr>
            <a:lvl5pPr marL="2057400" indent="-228600" eaLnBrk="0" hangingPunct="0">
              <a:defRPr sz="2100">
                <a:solidFill>
                  <a:schemeClr val="tx1"/>
                </a:solidFill>
                <a:latin typeface="Century Gothic" charset="0"/>
                <a:ea typeface="MS PGothic" charset="0"/>
                <a:cs typeface="MS PGothic" charset="0"/>
              </a:defRPr>
            </a:lvl5pPr>
            <a:lvl6pPr marL="25146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6pPr>
            <a:lvl7pPr marL="29718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7pPr>
            <a:lvl8pPr marL="34290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8pPr>
            <a:lvl9pPr marL="38862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9pPr>
          </a:lstStyle>
          <a:p>
            <a:pPr algn="ctr" eaLnBrk="1" hangingPunct="1">
              <a:spcBef>
                <a:spcPct val="50000"/>
              </a:spcBef>
              <a:defRPr/>
            </a:pPr>
            <a:r>
              <a:rPr lang="en-US" sz="1200" dirty="0">
                <a:solidFill>
                  <a:srgbClr val="FFFFFF"/>
                </a:solidFill>
              </a:rPr>
              <a:t>1</a:t>
            </a:r>
            <a:r>
              <a:rPr lang="en-US" sz="1200" dirty="0" smtClean="0">
                <a:solidFill>
                  <a:srgbClr val="FFFFFF"/>
                </a:solidFill>
              </a:rPr>
              <a:t>. FACE</a:t>
            </a:r>
          </a:p>
        </p:txBody>
      </p:sp>
      <p:sp>
        <p:nvSpPr>
          <p:cNvPr id="181" name="Text Box 33"/>
          <p:cNvSpPr txBox="1">
            <a:spLocks noChangeArrowheads="1"/>
          </p:cNvSpPr>
          <p:nvPr/>
        </p:nvSpPr>
        <p:spPr bwMode="auto">
          <a:xfrm>
            <a:off x="3856038" y="1700213"/>
            <a:ext cx="3024187"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lvl1pPr eaLnBrk="0" hangingPunct="0">
              <a:defRPr sz="2100">
                <a:solidFill>
                  <a:schemeClr val="tx1"/>
                </a:solidFill>
                <a:latin typeface="Century Gothic" charset="0"/>
                <a:ea typeface="MS PGothic" charset="0"/>
                <a:cs typeface="MS PGothic" charset="0"/>
              </a:defRPr>
            </a:lvl1pPr>
            <a:lvl2pPr marL="742950" indent="-285750" eaLnBrk="0" hangingPunct="0">
              <a:defRPr sz="2100">
                <a:solidFill>
                  <a:schemeClr val="tx1"/>
                </a:solidFill>
                <a:latin typeface="Century Gothic" charset="0"/>
                <a:ea typeface="MS PGothic" charset="0"/>
                <a:cs typeface="MS PGothic" charset="0"/>
              </a:defRPr>
            </a:lvl2pPr>
            <a:lvl3pPr marL="1143000" indent="-228600" eaLnBrk="0" hangingPunct="0">
              <a:defRPr sz="2100">
                <a:solidFill>
                  <a:schemeClr val="tx1"/>
                </a:solidFill>
                <a:latin typeface="Century Gothic" charset="0"/>
                <a:ea typeface="MS PGothic" charset="0"/>
                <a:cs typeface="MS PGothic" charset="0"/>
              </a:defRPr>
            </a:lvl3pPr>
            <a:lvl4pPr marL="1600200" indent="-228600" eaLnBrk="0" hangingPunct="0">
              <a:defRPr sz="2100">
                <a:solidFill>
                  <a:schemeClr val="tx1"/>
                </a:solidFill>
                <a:latin typeface="Century Gothic" charset="0"/>
                <a:ea typeface="MS PGothic" charset="0"/>
                <a:cs typeface="MS PGothic" charset="0"/>
              </a:defRPr>
            </a:lvl4pPr>
            <a:lvl5pPr marL="2057400" indent="-228600" eaLnBrk="0" hangingPunct="0">
              <a:defRPr sz="2100">
                <a:solidFill>
                  <a:schemeClr val="tx1"/>
                </a:solidFill>
                <a:latin typeface="Century Gothic" charset="0"/>
                <a:ea typeface="MS PGothic" charset="0"/>
                <a:cs typeface="MS PGothic" charset="0"/>
              </a:defRPr>
            </a:lvl5pPr>
            <a:lvl6pPr marL="25146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6pPr>
            <a:lvl7pPr marL="29718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7pPr>
            <a:lvl8pPr marL="34290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8pPr>
            <a:lvl9pPr marL="38862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9pPr>
          </a:lstStyle>
          <a:p>
            <a:pPr algn="ctr" eaLnBrk="1" hangingPunct="1">
              <a:spcBef>
                <a:spcPct val="50000"/>
              </a:spcBef>
              <a:defRPr/>
            </a:pPr>
            <a:r>
              <a:rPr lang="en-US" sz="1200" dirty="0">
                <a:solidFill>
                  <a:srgbClr val="FFFFFF"/>
                </a:solidFill>
              </a:rPr>
              <a:t>2</a:t>
            </a:r>
            <a:r>
              <a:rPr lang="en-US" sz="1200" dirty="0" smtClean="0">
                <a:solidFill>
                  <a:srgbClr val="FFFFFF"/>
                </a:solidFill>
              </a:rPr>
              <a:t>. FACE</a:t>
            </a:r>
          </a:p>
        </p:txBody>
      </p:sp>
      <p:sp>
        <p:nvSpPr>
          <p:cNvPr id="182" name="Text Box 33"/>
          <p:cNvSpPr txBox="1">
            <a:spLocks noChangeArrowheads="1"/>
          </p:cNvSpPr>
          <p:nvPr/>
        </p:nvSpPr>
        <p:spPr bwMode="auto">
          <a:xfrm>
            <a:off x="7192963" y="1700213"/>
            <a:ext cx="3024187"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lvl1pPr eaLnBrk="0" hangingPunct="0">
              <a:defRPr sz="2100">
                <a:solidFill>
                  <a:schemeClr val="tx1"/>
                </a:solidFill>
                <a:latin typeface="Century Gothic" charset="0"/>
                <a:ea typeface="MS PGothic" charset="0"/>
                <a:cs typeface="MS PGothic" charset="0"/>
              </a:defRPr>
            </a:lvl1pPr>
            <a:lvl2pPr marL="742950" indent="-285750" eaLnBrk="0" hangingPunct="0">
              <a:defRPr sz="2100">
                <a:solidFill>
                  <a:schemeClr val="tx1"/>
                </a:solidFill>
                <a:latin typeface="Century Gothic" charset="0"/>
                <a:ea typeface="MS PGothic" charset="0"/>
                <a:cs typeface="MS PGothic" charset="0"/>
              </a:defRPr>
            </a:lvl2pPr>
            <a:lvl3pPr marL="1143000" indent="-228600" eaLnBrk="0" hangingPunct="0">
              <a:defRPr sz="2100">
                <a:solidFill>
                  <a:schemeClr val="tx1"/>
                </a:solidFill>
                <a:latin typeface="Century Gothic" charset="0"/>
                <a:ea typeface="MS PGothic" charset="0"/>
                <a:cs typeface="MS PGothic" charset="0"/>
              </a:defRPr>
            </a:lvl3pPr>
            <a:lvl4pPr marL="1600200" indent="-228600" eaLnBrk="0" hangingPunct="0">
              <a:defRPr sz="2100">
                <a:solidFill>
                  <a:schemeClr val="tx1"/>
                </a:solidFill>
                <a:latin typeface="Century Gothic" charset="0"/>
                <a:ea typeface="MS PGothic" charset="0"/>
                <a:cs typeface="MS PGothic" charset="0"/>
              </a:defRPr>
            </a:lvl4pPr>
            <a:lvl5pPr marL="2057400" indent="-228600" eaLnBrk="0" hangingPunct="0">
              <a:defRPr sz="2100">
                <a:solidFill>
                  <a:schemeClr val="tx1"/>
                </a:solidFill>
                <a:latin typeface="Century Gothic" charset="0"/>
                <a:ea typeface="MS PGothic" charset="0"/>
                <a:cs typeface="MS PGothic" charset="0"/>
              </a:defRPr>
            </a:lvl5pPr>
            <a:lvl6pPr marL="25146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6pPr>
            <a:lvl7pPr marL="29718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7pPr>
            <a:lvl8pPr marL="34290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8pPr>
            <a:lvl9pPr marL="38862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9pPr>
          </a:lstStyle>
          <a:p>
            <a:pPr algn="ctr" eaLnBrk="1" hangingPunct="1">
              <a:spcBef>
                <a:spcPct val="50000"/>
              </a:spcBef>
              <a:defRPr/>
            </a:pPr>
            <a:r>
              <a:rPr lang="en-US" sz="1200" dirty="0">
                <a:solidFill>
                  <a:srgbClr val="FFFFFF"/>
                </a:solidFill>
              </a:rPr>
              <a:t>3</a:t>
            </a:r>
            <a:r>
              <a:rPr lang="en-US" sz="1200" dirty="0" smtClean="0">
                <a:solidFill>
                  <a:srgbClr val="FFFFFF"/>
                </a:solidFill>
              </a:rPr>
              <a:t>. FACE</a:t>
            </a:r>
          </a:p>
        </p:txBody>
      </p:sp>
      <p:sp>
        <p:nvSpPr>
          <p:cNvPr id="184" name="Text Box 33"/>
          <p:cNvSpPr txBox="1">
            <a:spLocks noChangeArrowheads="1"/>
          </p:cNvSpPr>
          <p:nvPr/>
        </p:nvSpPr>
        <p:spPr bwMode="auto">
          <a:xfrm>
            <a:off x="0" y="1358900"/>
            <a:ext cx="10528300" cy="257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lvl1pPr eaLnBrk="0" hangingPunct="0">
              <a:defRPr sz="2100">
                <a:solidFill>
                  <a:schemeClr val="tx1"/>
                </a:solidFill>
                <a:latin typeface="Century Gothic" charset="0"/>
                <a:ea typeface="MS PGothic" charset="0"/>
                <a:cs typeface="MS PGothic" charset="0"/>
              </a:defRPr>
            </a:lvl1pPr>
            <a:lvl2pPr marL="742950" indent="-285750" eaLnBrk="0" hangingPunct="0">
              <a:defRPr sz="2100">
                <a:solidFill>
                  <a:schemeClr val="tx1"/>
                </a:solidFill>
                <a:latin typeface="Century Gothic" charset="0"/>
                <a:ea typeface="MS PGothic" charset="0"/>
                <a:cs typeface="MS PGothic" charset="0"/>
              </a:defRPr>
            </a:lvl2pPr>
            <a:lvl3pPr marL="1143000" indent="-228600" eaLnBrk="0" hangingPunct="0">
              <a:defRPr sz="2100">
                <a:solidFill>
                  <a:schemeClr val="tx1"/>
                </a:solidFill>
                <a:latin typeface="Century Gothic" charset="0"/>
                <a:ea typeface="MS PGothic" charset="0"/>
                <a:cs typeface="MS PGothic" charset="0"/>
              </a:defRPr>
            </a:lvl3pPr>
            <a:lvl4pPr marL="1600200" indent="-228600" eaLnBrk="0" hangingPunct="0">
              <a:defRPr sz="2100">
                <a:solidFill>
                  <a:schemeClr val="tx1"/>
                </a:solidFill>
                <a:latin typeface="Century Gothic" charset="0"/>
                <a:ea typeface="MS PGothic" charset="0"/>
                <a:cs typeface="MS PGothic" charset="0"/>
              </a:defRPr>
            </a:lvl4pPr>
            <a:lvl5pPr marL="2057400" indent="-228600" eaLnBrk="0" hangingPunct="0">
              <a:defRPr sz="2100">
                <a:solidFill>
                  <a:schemeClr val="tx1"/>
                </a:solidFill>
                <a:latin typeface="Century Gothic" charset="0"/>
                <a:ea typeface="MS PGothic" charset="0"/>
                <a:cs typeface="MS PGothic" charset="0"/>
              </a:defRPr>
            </a:lvl5pPr>
            <a:lvl6pPr marL="25146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6pPr>
            <a:lvl7pPr marL="29718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7pPr>
            <a:lvl8pPr marL="34290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8pPr>
            <a:lvl9pPr marL="38862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9pPr>
          </a:lstStyle>
          <a:p>
            <a:pPr eaLnBrk="1" hangingPunct="1">
              <a:lnSpc>
                <a:spcPct val="60000"/>
              </a:lnSpc>
              <a:spcBef>
                <a:spcPct val="50000"/>
              </a:spcBef>
              <a:defRPr/>
            </a:pPr>
            <a:r>
              <a:rPr lang="en-US" sz="1600" dirty="0" smtClean="0">
                <a:solidFill>
                  <a:srgbClr val="FFFFFF"/>
                </a:solidFill>
              </a:rPr>
              <a:t>Re-PLASTY PRESCRIPTION RADICAL= 2 or 3  x each gesture</a:t>
            </a:r>
          </a:p>
        </p:txBody>
      </p:sp>
      <p:sp>
        <p:nvSpPr>
          <p:cNvPr id="185" name="Flèche courbée vers le haut 43"/>
          <p:cNvSpPr>
            <a:spLocks noChangeArrowheads="1"/>
          </p:cNvSpPr>
          <p:nvPr/>
        </p:nvSpPr>
        <p:spPr bwMode="auto">
          <a:xfrm rot="19755415">
            <a:off x="1873250" y="3676650"/>
            <a:ext cx="396875" cy="107950"/>
          </a:xfrm>
          <a:prstGeom prst="curvedUpArrow">
            <a:avLst>
              <a:gd name="adj1" fmla="val 25000"/>
              <a:gd name="adj2" fmla="val 50000"/>
              <a:gd name="adj3" fmla="val 25000"/>
            </a:avLst>
          </a:pr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79" fontAlgn="auto">
              <a:spcBef>
                <a:spcPts val="0"/>
              </a:spcBef>
              <a:spcAft>
                <a:spcPts val="0"/>
              </a:spcAft>
              <a:defRPr/>
            </a:pPr>
            <a:endParaRPr lang="fr-FR" sz="1800" kern="0">
              <a:solidFill>
                <a:sysClr val="windowText" lastClr="000000"/>
              </a:solidFill>
              <a:latin typeface="Century Gothic" charset="0"/>
              <a:ea typeface="MS PGothic" charset="0"/>
              <a:cs typeface="MS PGothic" charset="0"/>
            </a:endParaRPr>
          </a:p>
        </p:txBody>
      </p:sp>
      <p:sp>
        <p:nvSpPr>
          <p:cNvPr id="186" name="ZoneTexte 1"/>
          <p:cNvSpPr txBox="1">
            <a:spLocks noChangeArrowheads="1"/>
          </p:cNvSpPr>
          <p:nvPr/>
        </p:nvSpPr>
        <p:spPr bwMode="auto">
          <a:xfrm>
            <a:off x="696913" y="3854450"/>
            <a:ext cx="2987675" cy="50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100">
                <a:solidFill>
                  <a:schemeClr val="tx1"/>
                </a:solidFill>
                <a:latin typeface="Century Gothic" pitchFamily="34" charset="0"/>
                <a:ea typeface="MS PGothic" pitchFamily="34" charset="-128"/>
              </a:defRPr>
            </a:lvl1pPr>
            <a:lvl2pPr marL="742950" indent="-285750" eaLnBrk="0" hangingPunct="0">
              <a:defRPr sz="2100">
                <a:solidFill>
                  <a:schemeClr val="tx1"/>
                </a:solidFill>
                <a:latin typeface="Century Gothic" pitchFamily="34" charset="0"/>
                <a:ea typeface="MS PGothic" pitchFamily="34" charset="-128"/>
              </a:defRPr>
            </a:lvl2pPr>
            <a:lvl3pPr marL="1143000" indent="-228600" eaLnBrk="0" hangingPunct="0">
              <a:defRPr sz="2100">
                <a:solidFill>
                  <a:schemeClr val="tx1"/>
                </a:solidFill>
                <a:latin typeface="Century Gothic" pitchFamily="34" charset="0"/>
                <a:ea typeface="MS PGothic" pitchFamily="34" charset="-128"/>
              </a:defRPr>
            </a:lvl3pPr>
            <a:lvl4pPr marL="1600200" indent="-228600" eaLnBrk="0" hangingPunct="0">
              <a:defRPr sz="2100">
                <a:solidFill>
                  <a:schemeClr val="tx1"/>
                </a:solidFill>
                <a:latin typeface="Century Gothic" pitchFamily="34" charset="0"/>
                <a:ea typeface="MS PGothic" pitchFamily="34" charset="-128"/>
              </a:defRPr>
            </a:lvl4pPr>
            <a:lvl5pPr marL="2057400" indent="-228600" eaLnBrk="0" hangingPunct="0">
              <a:defRPr sz="21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r>
              <a:rPr lang="en-AU" altLang="fr-FR" sz="800">
                <a:solidFill>
                  <a:srgbClr val="B5A692"/>
                </a:solidFill>
              </a:rPr>
              <a:t>Take a half nut of serum on fingertips. Spread it all </a:t>
            </a:r>
          </a:p>
          <a:p>
            <a:pPr eaLnBrk="1" hangingPunct="1"/>
            <a:r>
              <a:rPr lang="en-AU" altLang="fr-FR" sz="800">
                <a:solidFill>
                  <a:srgbClr val="B5A692"/>
                </a:solidFill>
              </a:rPr>
              <a:t>over the face and neck using upward smoothing movements. </a:t>
            </a:r>
          </a:p>
          <a:p>
            <a:pPr eaLnBrk="1" hangingPunct="1"/>
            <a:endParaRPr lang="en-AU" altLang="fr-FR" sz="800">
              <a:solidFill>
                <a:srgbClr val="B5A692"/>
              </a:solidFill>
            </a:endParaRPr>
          </a:p>
          <a:p>
            <a:pPr eaLnBrk="1" hangingPunct="1"/>
            <a:endParaRPr lang="en-AU" altLang="fr-FR" sz="800">
              <a:solidFill>
                <a:srgbClr val="B5A692"/>
              </a:solidFill>
            </a:endParaRPr>
          </a:p>
          <a:p>
            <a:pPr eaLnBrk="1" hangingPunct="1"/>
            <a:endParaRPr lang="en-AU" altLang="fr-FR" sz="800">
              <a:solidFill>
                <a:srgbClr val="B5A692"/>
              </a:solidFill>
            </a:endParaRPr>
          </a:p>
          <a:p>
            <a:pPr eaLnBrk="1" hangingPunct="1"/>
            <a:endParaRPr lang="en-AU" altLang="fr-FR" sz="800">
              <a:solidFill>
                <a:srgbClr val="B5A692"/>
              </a:solidFill>
            </a:endParaRPr>
          </a:p>
          <a:p>
            <a:pPr eaLnBrk="1" hangingPunct="1"/>
            <a:endParaRPr lang="en-AU" altLang="fr-FR" sz="800">
              <a:solidFill>
                <a:srgbClr val="B5A692"/>
              </a:solidFill>
            </a:endParaRPr>
          </a:p>
          <a:p>
            <a:pPr eaLnBrk="1" hangingPunct="1"/>
            <a:endParaRPr lang="en-AU" altLang="fr-FR" sz="800">
              <a:solidFill>
                <a:srgbClr val="B5A692"/>
              </a:solidFill>
            </a:endParaRPr>
          </a:p>
          <a:p>
            <a:pPr eaLnBrk="1" hangingPunct="1"/>
            <a:endParaRPr lang="en-AU" altLang="fr-FR" sz="800">
              <a:solidFill>
                <a:srgbClr val="B5A692"/>
              </a:solidFill>
            </a:endParaRPr>
          </a:p>
          <a:p>
            <a:pPr eaLnBrk="1" hangingPunct="1"/>
            <a:r>
              <a:rPr lang="en-AU" altLang="fr-FR" sz="800">
                <a:solidFill>
                  <a:srgbClr val="B5A692"/>
                </a:solidFill>
              </a:rPr>
              <a:t> </a:t>
            </a:r>
            <a:endParaRPr lang="en-AU" altLang="fr-FR" sz="1400">
              <a:solidFill>
                <a:srgbClr val="B5A692"/>
              </a:solidFill>
            </a:endParaRPr>
          </a:p>
        </p:txBody>
      </p:sp>
      <p:sp>
        <p:nvSpPr>
          <p:cNvPr id="187" name="ZoneTexte 29"/>
          <p:cNvSpPr txBox="1">
            <a:spLocks noChangeArrowheads="1"/>
          </p:cNvSpPr>
          <p:nvPr/>
        </p:nvSpPr>
        <p:spPr bwMode="auto">
          <a:xfrm>
            <a:off x="4092575" y="6769100"/>
            <a:ext cx="27146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100">
                <a:solidFill>
                  <a:schemeClr val="tx1"/>
                </a:solidFill>
                <a:latin typeface="Century Gothic" pitchFamily="34" charset="0"/>
                <a:ea typeface="MS PGothic" pitchFamily="34" charset="-128"/>
              </a:defRPr>
            </a:lvl1pPr>
            <a:lvl2pPr marL="742950" indent="-285750" eaLnBrk="0" hangingPunct="0">
              <a:defRPr sz="2100">
                <a:solidFill>
                  <a:schemeClr val="tx1"/>
                </a:solidFill>
                <a:latin typeface="Century Gothic" pitchFamily="34" charset="0"/>
                <a:ea typeface="MS PGothic" pitchFamily="34" charset="-128"/>
              </a:defRPr>
            </a:lvl2pPr>
            <a:lvl3pPr marL="1143000" indent="-228600" eaLnBrk="0" hangingPunct="0">
              <a:defRPr sz="2100">
                <a:solidFill>
                  <a:schemeClr val="tx1"/>
                </a:solidFill>
                <a:latin typeface="Century Gothic" pitchFamily="34" charset="0"/>
                <a:ea typeface="MS PGothic" pitchFamily="34" charset="-128"/>
              </a:defRPr>
            </a:lvl3pPr>
            <a:lvl4pPr marL="1600200" indent="-228600" eaLnBrk="0" hangingPunct="0">
              <a:defRPr sz="2100">
                <a:solidFill>
                  <a:schemeClr val="tx1"/>
                </a:solidFill>
                <a:latin typeface="Century Gothic" pitchFamily="34" charset="0"/>
                <a:ea typeface="MS PGothic" pitchFamily="34" charset="-128"/>
              </a:defRPr>
            </a:lvl4pPr>
            <a:lvl5pPr marL="2057400" indent="-228600" eaLnBrk="0" hangingPunct="0">
              <a:defRPr sz="21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r>
              <a:rPr lang="en-AU" altLang="fr-FR" sz="800">
                <a:solidFill>
                  <a:srgbClr val="B5A692"/>
                </a:solidFill>
              </a:rPr>
              <a:t>Final perfecting gesture/ Place the sides of palms </a:t>
            </a:r>
          </a:p>
          <a:p>
            <a:pPr eaLnBrk="1" hangingPunct="1"/>
            <a:r>
              <a:rPr lang="en-AU" altLang="fr-FR" sz="800">
                <a:solidFill>
                  <a:srgbClr val="B5A692"/>
                </a:solidFill>
              </a:rPr>
              <a:t>along the smile lines at the centre of face. </a:t>
            </a:r>
          </a:p>
          <a:p>
            <a:pPr eaLnBrk="1" hangingPunct="1"/>
            <a:r>
              <a:rPr lang="en-AU" altLang="fr-FR" sz="800">
                <a:solidFill>
                  <a:srgbClr val="B5A692"/>
                </a:solidFill>
              </a:rPr>
              <a:t>Glide firmly the lower part of face sliding the hands </a:t>
            </a:r>
          </a:p>
          <a:p>
            <a:pPr eaLnBrk="1" hangingPunct="1"/>
            <a:r>
              <a:rPr lang="en-AU" altLang="fr-FR" sz="800">
                <a:solidFill>
                  <a:srgbClr val="B5A692"/>
                </a:solidFill>
              </a:rPr>
              <a:t>along curved upward lines outward the face. </a:t>
            </a:r>
          </a:p>
        </p:txBody>
      </p:sp>
      <p:sp>
        <p:nvSpPr>
          <p:cNvPr id="188" name="ZoneTexte 56452"/>
          <p:cNvSpPr txBox="1">
            <a:spLocks noChangeArrowheads="1"/>
          </p:cNvSpPr>
          <p:nvPr/>
        </p:nvSpPr>
        <p:spPr bwMode="auto">
          <a:xfrm>
            <a:off x="7586663" y="6746875"/>
            <a:ext cx="2811462" cy="47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100">
                <a:solidFill>
                  <a:schemeClr val="tx1"/>
                </a:solidFill>
                <a:latin typeface="Century Gothic" pitchFamily="34" charset="0"/>
                <a:ea typeface="MS PGothic" pitchFamily="34" charset="-128"/>
              </a:defRPr>
            </a:lvl1pPr>
            <a:lvl2pPr marL="742950" indent="-285750" eaLnBrk="0" hangingPunct="0">
              <a:defRPr sz="2100">
                <a:solidFill>
                  <a:schemeClr val="tx1"/>
                </a:solidFill>
                <a:latin typeface="Century Gothic" pitchFamily="34" charset="0"/>
                <a:ea typeface="MS PGothic" pitchFamily="34" charset="-128"/>
              </a:defRPr>
            </a:lvl2pPr>
            <a:lvl3pPr marL="1143000" indent="-228600" eaLnBrk="0" hangingPunct="0">
              <a:defRPr sz="2100">
                <a:solidFill>
                  <a:schemeClr val="tx1"/>
                </a:solidFill>
                <a:latin typeface="Century Gothic" pitchFamily="34" charset="0"/>
                <a:ea typeface="MS PGothic" pitchFamily="34" charset="-128"/>
              </a:defRPr>
            </a:lvl3pPr>
            <a:lvl4pPr marL="1600200" indent="-228600" eaLnBrk="0" hangingPunct="0">
              <a:defRPr sz="2100">
                <a:solidFill>
                  <a:schemeClr val="tx1"/>
                </a:solidFill>
                <a:latin typeface="Century Gothic" pitchFamily="34" charset="0"/>
                <a:ea typeface="MS PGothic" pitchFamily="34" charset="-128"/>
              </a:defRPr>
            </a:lvl4pPr>
            <a:lvl5pPr marL="2057400" indent="-228600" eaLnBrk="0" hangingPunct="0">
              <a:defRPr sz="21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r>
              <a:rPr lang="en-AU" altLang="fr-FR" sz="800">
                <a:solidFill>
                  <a:srgbClr val="B5A692"/>
                </a:solidFill>
              </a:rPr>
              <a:t>Place the sides of palms at the centre of forehead </a:t>
            </a:r>
          </a:p>
          <a:p>
            <a:pPr eaLnBrk="1" hangingPunct="1"/>
            <a:r>
              <a:rPr lang="en-AU" altLang="fr-FR" sz="800">
                <a:solidFill>
                  <a:srgbClr val="B5A692"/>
                </a:solidFill>
              </a:rPr>
              <a:t>then glide them simultaneously on each side </a:t>
            </a:r>
          </a:p>
          <a:p>
            <a:pPr eaLnBrk="1" hangingPunct="1"/>
            <a:r>
              <a:rPr lang="en-AU" altLang="fr-FR" sz="800">
                <a:solidFill>
                  <a:srgbClr val="B5A692"/>
                </a:solidFill>
              </a:rPr>
              <a:t>toward temples.  </a:t>
            </a:r>
          </a:p>
        </p:txBody>
      </p:sp>
      <p:grpSp>
        <p:nvGrpSpPr>
          <p:cNvPr id="189" name="Grouper 1"/>
          <p:cNvGrpSpPr>
            <a:grpSpLocks/>
          </p:cNvGrpSpPr>
          <p:nvPr/>
        </p:nvGrpSpPr>
        <p:grpSpPr bwMode="auto">
          <a:xfrm>
            <a:off x="1154113" y="1955800"/>
            <a:ext cx="8293100" cy="1887538"/>
            <a:chOff x="1154113" y="1955800"/>
            <a:chExt cx="8293100" cy="1887538"/>
          </a:xfrm>
        </p:grpSpPr>
        <p:pic>
          <p:nvPicPr>
            <p:cNvPr id="190" name="Picture 19"/>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042275" y="1997075"/>
              <a:ext cx="1404938" cy="1836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5" name="Picture 19"/>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4618038" y="1955800"/>
              <a:ext cx="1404937" cy="1836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7" name="Picture 19"/>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154113" y="2006600"/>
              <a:ext cx="1404937" cy="1836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00" name="Grouper 5"/>
            <p:cNvGrpSpPr>
              <a:grpSpLocks/>
            </p:cNvGrpSpPr>
            <p:nvPr/>
          </p:nvGrpSpPr>
          <p:grpSpPr bwMode="auto">
            <a:xfrm>
              <a:off x="1743075" y="2368550"/>
              <a:ext cx="785813" cy="1139825"/>
              <a:chOff x="1743308" y="2368568"/>
              <a:chExt cx="785812" cy="1139825"/>
            </a:xfrm>
          </p:grpSpPr>
          <p:sp>
            <p:nvSpPr>
              <p:cNvPr id="218" name="Flèche courbée vers le haut 43"/>
              <p:cNvSpPr>
                <a:spLocks noChangeArrowheads="1"/>
              </p:cNvSpPr>
              <p:nvPr/>
            </p:nvSpPr>
            <p:spPr bwMode="auto">
              <a:xfrm rot="19292556">
                <a:off x="1776646" y="3365518"/>
                <a:ext cx="684211" cy="142875"/>
              </a:xfrm>
              <a:prstGeom prst="curvedUpArrow">
                <a:avLst>
                  <a:gd name="adj1" fmla="val 25000"/>
                  <a:gd name="adj2" fmla="val 50000"/>
                  <a:gd name="adj3" fmla="val 25000"/>
                </a:avLst>
              </a:pr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79" fontAlgn="auto">
                  <a:spcBef>
                    <a:spcPts val="0"/>
                  </a:spcBef>
                  <a:spcAft>
                    <a:spcPts val="0"/>
                  </a:spcAft>
                  <a:defRPr/>
                </a:pPr>
                <a:endParaRPr lang="fr-FR" sz="1800" kern="0">
                  <a:solidFill>
                    <a:sysClr val="windowText" lastClr="000000"/>
                  </a:solidFill>
                  <a:latin typeface="Century Gothic" charset="0"/>
                  <a:ea typeface="MS PGothic" charset="0"/>
                  <a:cs typeface="MS PGothic" charset="0"/>
                </a:endParaRPr>
              </a:p>
            </p:txBody>
          </p:sp>
          <p:sp>
            <p:nvSpPr>
              <p:cNvPr id="219" name="Flèche courbée vers le haut 218"/>
              <p:cNvSpPr>
                <a:spLocks noChangeArrowheads="1"/>
              </p:cNvSpPr>
              <p:nvPr/>
            </p:nvSpPr>
            <p:spPr bwMode="auto">
              <a:xfrm rot="644391" flipV="1">
                <a:off x="1743308" y="2368568"/>
                <a:ext cx="655637" cy="144463"/>
              </a:xfrm>
              <a:prstGeom prst="curvedUpArrow">
                <a:avLst>
                  <a:gd name="adj1" fmla="val 25000"/>
                  <a:gd name="adj2" fmla="val 50000"/>
                  <a:gd name="adj3" fmla="val 25000"/>
                </a:avLst>
              </a:pr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79" fontAlgn="auto">
                  <a:spcBef>
                    <a:spcPts val="0"/>
                  </a:spcBef>
                  <a:spcAft>
                    <a:spcPts val="0"/>
                  </a:spcAft>
                  <a:defRPr/>
                </a:pPr>
                <a:endParaRPr lang="fr-FR" sz="1800" kern="0">
                  <a:solidFill>
                    <a:sysClr val="windowText" lastClr="000000"/>
                  </a:solidFill>
                  <a:latin typeface="Century Gothic" charset="0"/>
                  <a:ea typeface="MS PGothic" charset="0"/>
                  <a:cs typeface="MS PGothic" charset="0"/>
                </a:endParaRPr>
              </a:p>
            </p:txBody>
          </p:sp>
          <p:sp>
            <p:nvSpPr>
              <p:cNvPr id="224" name="Flèche courbée vers le haut 223"/>
              <p:cNvSpPr>
                <a:spLocks noChangeArrowheads="1"/>
              </p:cNvSpPr>
              <p:nvPr/>
            </p:nvSpPr>
            <p:spPr bwMode="auto">
              <a:xfrm rot="644391" flipV="1">
                <a:off x="1809983" y="2595581"/>
                <a:ext cx="655637" cy="142875"/>
              </a:xfrm>
              <a:prstGeom prst="curvedUpArrow">
                <a:avLst>
                  <a:gd name="adj1" fmla="val 25000"/>
                  <a:gd name="adj2" fmla="val 50000"/>
                  <a:gd name="adj3" fmla="val 25000"/>
                </a:avLst>
              </a:pr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79" fontAlgn="auto">
                  <a:spcBef>
                    <a:spcPts val="0"/>
                  </a:spcBef>
                  <a:spcAft>
                    <a:spcPts val="0"/>
                  </a:spcAft>
                  <a:defRPr/>
                </a:pPr>
                <a:endParaRPr lang="fr-FR" sz="1800" kern="0">
                  <a:solidFill>
                    <a:sysClr val="windowText" lastClr="000000"/>
                  </a:solidFill>
                  <a:latin typeface="Century Gothic" charset="0"/>
                  <a:ea typeface="MS PGothic" charset="0"/>
                  <a:cs typeface="MS PGothic" charset="0"/>
                </a:endParaRPr>
              </a:p>
            </p:txBody>
          </p:sp>
          <p:sp>
            <p:nvSpPr>
              <p:cNvPr id="225" name="Flèche courbée vers le haut 43"/>
              <p:cNvSpPr>
                <a:spLocks noChangeArrowheads="1"/>
              </p:cNvSpPr>
              <p:nvPr/>
            </p:nvSpPr>
            <p:spPr bwMode="auto">
              <a:xfrm rot="19292556">
                <a:off x="1844908" y="3067068"/>
                <a:ext cx="684212" cy="144463"/>
              </a:xfrm>
              <a:prstGeom prst="curvedUpArrow">
                <a:avLst>
                  <a:gd name="adj1" fmla="val 25000"/>
                  <a:gd name="adj2" fmla="val 50000"/>
                  <a:gd name="adj3" fmla="val 25000"/>
                </a:avLst>
              </a:pr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79" fontAlgn="auto">
                  <a:spcBef>
                    <a:spcPts val="0"/>
                  </a:spcBef>
                  <a:spcAft>
                    <a:spcPts val="0"/>
                  </a:spcAft>
                  <a:defRPr/>
                </a:pPr>
                <a:endParaRPr lang="fr-FR" sz="1800" kern="0">
                  <a:solidFill>
                    <a:sysClr val="windowText" lastClr="000000"/>
                  </a:solidFill>
                  <a:latin typeface="Century Gothic" charset="0"/>
                  <a:ea typeface="MS PGothic" charset="0"/>
                  <a:cs typeface="MS PGothic" charset="0"/>
                </a:endParaRPr>
              </a:p>
            </p:txBody>
          </p:sp>
          <p:sp>
            <p:nvSpPr>
              <p:cNvPr id="226" name="Flèche courbée vers le haut 43"/>
              <p:cNvSpPr>
                <a:spLocks noChangeArrowheads="1"/>
              </p:cNvSpPr>
              <p:nvPr/>
            </p:nvSpPr>
            <p:spPr bwMode="auto">
              <a:xfrm rot="19292556">
                <a:off x="1987783" y="2957531"/>
                <a:ext cx="468312" cy="142875"/>
              </a:xfrm>
              <a:prstGeom prst="curvedUpArrow">
                <a:avLst>
                  <a:gd name="adj1" fmla="val 25000"/>
                  <a:gd name="adj2" fmla="val 50000"/>
                  <a:gd name="adj3" fmla="val 25000"/>
                </a:avLst>
              </a:pr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79" fontAlgn="auto">
                  <a:spcBef>
                    <a:spcPts val="0"/>
                  </a:spcBef>
                  <a:spcAft>
                    <a:spcPts val="0"/>
                  </a:spcAft>
                  <a:defRPr/>
                </a:pPr>
                <a:endParaRPr lang="fr-FR" sz="1800" kern="0">
                  <a:solidFill>
                    <a:sysClr val="windowText" lastClr="000000"/>
                  </a:solidFill>
                  <a:latin typeface="Century Gothic" charset="0"/>
                  <a:ea typeface="MS PGothic" charset="0"/>
                  <a:cs typeface="MS PGothic" charset="0"/>
                </a:endParaRPr>
              </a:p>
            </p:txBody>
          </p:sp>
        </p:grpSp>
        <p:grpSp>
          <p:nvGrpSpPr>
            <p:cNvPr id="201" name="Grouper 107"/>
            <p:cNvGrpSpPr>
              <a:grpSpLocks/>
            </p:cNvGrpSpPr>
            <p:nvPr/>
          </p:nvGrpSpPr>
          <p:grpSpPr bwMode="auto">
            <a:xfrm flipH="1">
              <a:off x="1203325" y="2373313"/>
              <a:ext cx="785813" cy="1139825"/>
              <a:chOff x="1743308" y="2368568"/>
              <a:chExt cx="785812" cy="1139825"/>
            </a:xfrm>
          </p:grpSpPr>
          <p:sp>
            <p:nvSpPr>
              <p:cNvPr id="207" name="Flèche courbée vers le haut 43"/>
              <p:cNvSpPr>
                <a:spLocks noChangeArrowheads="1"/>
              </p:cNvSpPr>
              <p:nvPr/>
            </p:nvSpPr>
            <p:spPr bwMode="auto">
              <a:xfrm rot="19292556">
                <a:off x="1776646" y="3365518"/>
                <a:ext cx="684211" cy="142875"/>
              </a:xfrm>
              <a:prstGeom prst="curvedUpArrow">
                <a:avLst>
                  <a:gd name="adj1" fmla="val 25000"/>
                  <a:gd name="adj2" fmla="val 50000"/>
                  <a:gd name="adj3" fmla="val 25000"/>
                </a:avLst>
              </a:pr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79" fontAlgn="auto">
                  <a:spcBef>
                    <a:spcPts val="0"/>
                  </a:spcBef>
                  <a:spcAft>
                    <a:spcPts val="0"/>
                  </a:spcAft>
                  <a:defRPr/>
                </a:pPr>
                <a:endParaRPr lang="fr-FR" sz="1800" kern="0">
                  <a:solidFill>
                    <a:sysClr val="windowText" lastClr="000000"/>
                  </a:solidFill>
                  <a:latin typeface="Century Gothic" charset="0"/>
                  <a:ea typeface="MS PGothic" charset="0"/>
                  <a:cs typeface="MS PGothic" charset="0"/>
                </a:endParaRPr>
              </a:p>
            </p:txBody>
          </p:sp>
          <p:sp>
            <p:nvSpPr>
              <p:cNvPr id="214" name="Flèche courbée vers le haut 213"/>
              <p:cNvSpPr>
                <a:spLocks noChangeArrowheads="1"/>
              </p:cNvSpPr>
              <p:nvPr/>
            </p:nvSpPr>
            <p:spPr bwMode="auto">
              <a:xfrm rot="644391" flipV="1">
                <a:off x="1743308" y="2368568"/>
                <a:ext cx="655637" cy="144462"/>
              </a:xfrm>
              <a:prstGeom prst="curvedUpArrow">
                <a:avLst>
                  <a:gd name="adj1" fmla="val 25000"/>
                  <a:gd name="adj2" fmla="val 50000"/>
                  <a:gd name="adj3" fmla="val 25000"/>
                </a:avLst>
              </a:pr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79" fontAlgn="auto">
                  <a:spcBef>
                    <a:spcPts val="0"/>
                  </a:spcBef>
                  <a:spcAft>
                    <a:spcPts val="0"/>
                  </a:spcAft>
                  <a:defRPr/>
                </a:pPr>
                <a:endParaRPr lang="fr-FR" sz="1800" kern="0">
                  <a:solidFill>
                    <a:sysClr val="windowText" lastClr="000000"/>
                  </a:solidFill>
                  <a:latin typeface="Century Gothic" charset="0"/>
                  <a:ea typeface="MS PGothic" charset="0"/>
                  <a:cs typeface="MS PGothic" charset="0"/>
                </a:endParaRPr>
              </a:p>
            </p:txBody>
          </p:sp>
          <p:sp>
            <p:nvSpPr>
              <p:cNvPr id="215" name="Flèche courbée vers le haut 214"/>
              <p:cNvSpPr>
                <a:spLocks noChangeArrowheads="1"/>
              </p:cNvSpPr>
              <p:nvPr/>
            </p:nvSpPr>
            <p:spPr bwMode="auto">
              <a:xfrm rot="644391" flipV="1">
                <a:off x="1809983" y="2595580"/>
                <a:ext cx="655637" cy="142875"/>
              </a:xfrm>
              <a:prstGeom prst="curvedUpArrow">
                <a:avLst>
                  <a:gd name="adj1" fmla="val 25000"/>
                  <a:gd name="adj2" fmla="val 50000"/>
                  <a:gd name="adj3" fmla="val 25000"/>
                </a:avLst>
              </a:pr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79" fontAlgn="auto">
                  <a:spcBef>
                    <a:spcPts val="0"/>
                  </a:spcBef>
                  <a:spcAft>
                    <a:spcPts val="0"/>
                  </a:spcAft>
                  <a:defRPr/>
                </a:pPr>
                <a:endParaRPr lang="fr-FR" sz="1800" kern="0">
                  <a:solidFill>
                    <a:sysClr val="windowText" lastClr="000000"/>
                  </a:solidFill>
                  <a:latin typeface="Century Gothic" charset="0"/>
                  <a:ea typeface="MS PGothic" charset="0"/>
                  <a:cs typeface="MS PGothic" charset="0"/>
                </a:endParaRPr>
              </a:p>
            </p:txBody>
          </p:sp>
          <p:sp>
            <p:nvSpPr>
              <p:cNvPr id="216" name="Flèche courbée vers le haut 43"/>
              <p:cNvSpPr>
                <a:spLocks noChangeArrowheads="1"/>
              </p:cNvSpPr>
              <p:nvPr/>
            </p:nvSpPr>
            <p:spPr bwMode="auto">
              <a:xfrm rot="19292556">
                <a:off x="1844908" y="3067068"/>
                <a:ext cx="684212" cy="144462"/>
              </a:xfrm>
              <a:prstGeom prst="curvedUpArrow">
                <a:avLst>
                  <a:gd name="adj1" fmla="val 25000"/>
                  <a:gd name="adj2" fmla="val 50000"/>
                  <a:gd name="adj3" fmla="val 25000"/>
                </a:avLst>
              </a:pr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79" fontAlgn="auto">
                  <a:spcBef>
                    <a:spcPts val="0"/>
                  </a:spcBef>
                  <a:spcAft>
                    <a:spcPts val="0"/>
                  </a:spcAft>
                  <a:defRPr/>
                </a:pPr>
                <a:endParaRPr lang="fr-FR" sz="1800" kern="0">
                  <a:solidFill>
                    <a:sysClr val="windowText" lastClr="000000"/>
                  </a:solidFill>
                  <a:latin typeface="Century Gothic" charset="0"/>
                  <a:ea typeface="MS PGothic" charset="0"/>
                  <a:cs typeface="MS PGothic" charset="0"/>
                </a:endParaRPr>
              </a:p>
            </p:txBody>
          </p:sp>
          <p:sp>
            <p:nvSpPr>
              <p:cNvPr id="217" name="Flèche courbée vers le haut 43"/>
              <p:cNvSpPr>
                <a:spLocks noChangeArrowheads="1"/>
              </p:cNvSpPr>
              <p:nvPr/>
            </p:nvSpPr>
            <p:spPr bwMode="auto">
              <a:xfrm rot="19292556">
                <a:off x="1987783" y="2957530"/>
                <a:ext cx="468312" cy="142875"/>
              </a:xfrm>
              <a:prstGeom prst="curvedUpArrow">
                <a:avLst>
                  <a:gd name="adj1" fmla="val 25000"/>
                  <a:gd name="adj2" fmla="val 50000"/>
                  <a:gd name="adj3" fmla="val 25000"/>
                </a:avLst>
              </a:pr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79" fontAlgn="auto">
                  <a:spcBef>
                    <a:spcPts val="0"/>
                  </a:spcBef>
                  <a:spcAft>
                    <a:spcPts val="0"/>
                  </a:spcAft>
                  <a:defRPr/>
                </a:pPr>
                <a:endParaRPr lang="fr-FR" sz="1800" kern="0">
                  <a:solidFill>
                    <a:sysClr val="windowText" lastClr="000000"/>
                  </a:solidFill>
                  <a:latin typeface="Century Gothic" charset="0"/>
                  <a:ea typeface="MS PGothic" charset="0"/>
                  <a:cs typeface="MS PGothic" charset="0"/>
                </a:endParaRPr>
              </a:p>
            </p:txBody>
          </p:sp>
        </p:grpSp>
        <p:sp>
          <p:nvSpPr>
            <p:cNvPr id="202" name="Flèche courbée vers le haut 43"/>
            <p:cNvSpPr>
              <a:spLocks noChangeArrowheads="1"/>
            </p:cNvSpPr>
            <p:nvPr/>
          </p:nvSpPr>
          <p:spPr bwMode="auto">
            <a:xfrm rot="1844585" flipH="1">
              <a:off x="1458913" y="3659188"/>
              <a:ext cx="396875" cy="107950"/>
            </a:xfrm>
            <a:prstGeom prst="curvedUpArrow">
              <a:avLst>
                <a:gd name="adj1" fmla="val 25000"/>
                <a:gd name="adj2" fmla="val 50000"/>
                <a:gd name="adj3" fmla="val 25000"/>
              </a:avLst>
            </a:pr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79" fontAlgn="auto">
                <a:spcBef>
                  <a:spcPts val="0"/>
                </a:spcBef>
                <a:spcAft>
                  <a:spcPts val="0"/>
                </a:spcAft>
                <a:defRPr/>
              </a:pPr>
              <a:endParaRPr lang="fr-FR" sz="1800" kern="0">
                <a:solidFill>
                  <a:sysClr val="windowText" lastClr="000000"/>
                </a:solidFill>
                <a:latin typeface="Century Gothic" charset="0"/>
                <a:ea typeface="MS PGothic" charset="0"/>
                <a:cs typeface="MS PGothic" charset="0"/>
              </a:endParaRPr>
            </a:p>
          </p:txBody>
        </p:sp>
        <p:sp>
          <p:nvSpPr>
            <p:cNvPr id="203" name="Flèche vers la gauche 143"/>
            <p:cNvSpPr>
              <a:spLocks noChangeArrowheads="1"/>
            </p:cNvSpPr>
            <p:nvPr/>
          </p:nvSpPr>
          <p:spPr bwMode="auto">
            <a:xfrm>
              <a:off x="8070850" y="2901950"/>
              <a:ext cx="433388" cy="250825"/>
            </a:xfrm>
            <a:prstGeom prst="leftArrow">
              <a:avLst>
                <a:gd name="adj1" fmla="val 50000"/>
                <a:gd name="adj2" fmla="val 50396"/>
              </a:avLst>
            </a:pr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defTabSz="1042988" eaLnBrk="0" hangingPunct="0">
                <a:defRPr sz="2100">
                  <a:solidFill>
                    <a:schemeClr val="tx1"/>
                  </a:solidFill>
                  <a:latin typeface="Century Gothic" pitchFamily="34" charset="0"/>
                  <a:ea typeface="MS PGothic" pitchFamily="34" charset="-128"/>
                </a:defRPr>
              </a:lvl1pPr>
              <a:lvl2pPr marL="742950" indent="-285750" defTabSz="1042988" eaLnBrk="0" hangingPunct="0">
                <a:defRPr sz="2100">
                  <a:solidFill>
                    <a:schemeClr val="tx1"/>
                  </a:solidFill>
                  <a:latin typeface="Century Gothic" pitchFamily="34" charset="0"/>
                  <a:ea typeface="MS PGothic" pitchFamily="34" charset="-128"/>
                </a:defRPr>
              </a:lvl2pPr>
              <a:lvl3pPr marL="1143000" indent="-228600" defTabSz="1042988" eaLnBrk="0" hangingPunct="0">
                <a:defRPr sz="2100">
                  <a:solidFill>
                    <a:schemeClr val="tx1"/>
                  </a:solidFill>
                  <a:latin typeface="Century Gothic" pitchFamily="34" charset="0"/>
                  <a:ea typeface="MS PGothic" pitchFamily="34" charset="-128"/>
                </a:defRPr>
              </a:lvl3pPr>
              <a:lvl4pPr marL="1600200" indent="-228600" defTabSz="1042988" eaLnBrk="0" hangingPunct="0">
                <a:defRPr sz="2100">
                  <a:solidFill>
                    <a:schemeClr val="tx1"/>
                  </a:solidFill>
                  <a:latin typeface="Century Gothic" pitchFamily="34" charset="0"/>
                  <a:ea typeface="MS PGothic" pitchFamily="34" charset="-128"/>
                </a:defRPr>
              </a:lvl4pPr>
              <a:lvl5pPr marL="2057400" indent="-228600" defTabSz="1042988" eaLnBrk="0" hangingPunct="0">
                <a:defRPr sz="2100">
                  <a:solidFill>
                    <a:schemeClr val="tx1"/>
                  </a:solidFill>
                  <a:latin typeface="Century Gothic" pitchFamily="34" charset="0"/>
                  <a:ea typeface="MS PGothic" pitchFamily="34" charset="-128"/>
                </a:defRPr>
              </a:lvl5pPr>
              <a:lvl6pPr marL="25146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endParaRPr lang="fr-FR" altLang="fr-FR"/>
            </a:p>
          </p:txBody>
        </p:sp>
        <p:sp>
          <p:nvSpPr>
            <p:cNvPr id="204" name="Flèche vers la gauche 144"/>
            <p:cNvSpPr/>
            <p:nvPr/>
          </p:nvSpPr>
          <p:spPr bwMode="auto">
            <a:xfrm rot="5400000">
              <a:off x="8263732" y="2947194"/>
              <a:ext cx="433387" cy="250825"/>
            </a:xfrm>
            <a:prstGeom prst="leftArrow">
              <a:avLst/>
            </a:prstGeom>
            <a:solidFill>
              <a:schemeClr val="tx1">
                <a:lumMod val="50000"/>
                <a:lumOff val="50000"/>
              </a:schemeClr>
            </a:solidFill>
            <a:ln w="9525" cap="flat" cmpd="sng" algn="ctr">
              <a:noFill/>
              <a:prstDash val="solid"/>
              <a:round/>
              <a:headEnd type="none" w="med" len="med"/>
              <a:tailEnd type="none" w="med" len="med"/>
            </a:ln>
            <a:effectLst/>
            <a:extLst/>
          </p:spPr>
          <p:txBody>
            <a:bodyPr/>
            <a:lstStyle/>
            <a:p>
              <a:pPr defTabSz="1042988">
                <a:defRPr/>
              </a:pPr>
              <a:endParaRPr lang="fr-FR">
                <a:solidFill>
                  <a:srgbClr val="7F7F7F"/>
                </a:solidFill>
                <a:ea typeface="MS PGothic" charset="0"/>
                <a:cs typeface="MS PGothic" charset="0"/>
              </a:endParaRPr>
            </a:p>
          </p:txBody>
        </p:sp>
        <p:sp>
          <p:nvSpPr>
            <p:cNvPr id="205" name="Flèche vers la gauche 145"/>
            <p:cNvSpPr>
              <a:spLocks noChangeArrowheads="1"/>
            </p:cNvSpPr>
            <p:nvPr/>
          </p:nvSpPr>
          <p:spPr bwMode="auto">
            <a:xfrm>
              <a:off x="4765675" y="2293938"/>
              <a:ext cx="431800" cy="252412"/>
            </a:xfrm>
            <a:prstGeom prst="leftArrow">
              <a:avLst>
                <a:gd name="adj1" fmla="val 50000"/>
                <a:gd name="adj2" fmla="val 49895"/>
              </a:avLst>
            </a:pr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defTabSz="1042988" eaLnBrk="0" hangingPunct="0">
                <a:defRPr sz="2100">
                  <a:solidFill>
                    <a:schemeClr val="tx1"/>
                  </a:solidFill>
                  <a:latin typeface="Century Gothic" pitchFamily="34" charset="0"/>
                  <a:ea typeface="MS PGothic" pitchFamily="34" charset="-128"/>
                </a:defRPr>
              </a:lvl1pPr>
              <a:lvl2pPr marL="742950" indent="-285750" defTabSz="1042988" eaLnBrk="0" hangingPunct="0">
                <a:defRPr sz="2100">
                  <a:solidFill>
                    <a:schemeClr val="tx1"/>
                  </a:solidFill>
                  <a:latin typeface="Century Gothic" pitchFamily="34" charset="0"/>
                  <a:ea typeface="MS PGothic" pitchFamily="34" charset="-128"/>
                </a:defRPr>
              </a:lvl2pPr>
              <a:lvl3pPr marL="1143000" indent="-228600" defTabSz="1042988" eaLnBrk="0" hangingPunct="0">
                <a:defRPr sz="2100">
                  <a:solidFill>
                    <a:schemeClr val="tx1"/>
                  </a:solidFill>
                  <a:latin typeface="Century Gothic" pitchFamily="34" charset="0"/>
                  <a:ea typeface="MS PGothic" pitchFamily="34" charset="-128"/>
                </a:defRPr>
              </a:lvl3pPr>
              <a:lvl4pPr marL="1600200" indent="-228600" defTabSz="1042988" eaLnBrk="0" hangingPunct="0">
                <a:defRPr sz="2100">
                  <a:solidFill>
                    <a:schemeClr val="tx1"/>
                  </a:solidFill>
                  <a:latin typeface="Century Gothic" pitchFamily="34" charset="0"/>
                  <a:ea typeface="MS PGothic" pitchFamily="34" charset="-128"/>
                </a:defRPr>
              </a:lvl4pPr>
              <a:lvl5pPr marL="2057400" indent="-228600" defTabSz="1042988" eaLnBrk="0" hangingPunct="0">
                <a:defRPr sz="2100">
                  <a:solidFill>
                    <a:schemeClr val="tx1"/>
                  </a:solidFill>
                  <a:latin typeface="Century Gothic" pitchFamily="34" charset="0"/>
                  <a:ea typeface="MS PGothic" pitchFamily="34" charset="-128"/>
                </a:defRPr>
              </a:lvl5pPr>
              <a:lvl6pPr marL="25146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endParaRPr lang="fr-FR" altLang="fr-FR"/>
            </a:p>
          </p:txBody>
        </p:sp>
        <p:sp>
          <p:nvSpPr>
            <p:cNvPr id="206" name="Flèche vers la gauche 146"/>
            <p:cNvSpPr/>
            <p:nvPr/>
          </p:nvSpPr>
          <p:spPr bwMode="auto">
            <a:xfrm rot="5400000">
              <a:off x="4958557" y="2339181"/>
              <a:ext cx="431800" cy="252413"/>
            </a:xfrm>
            <a:prstGeom prst="leftArrow">
              <a:avLst/>
            </a:prstGeom>
            <a:solidFill>
              <a:schemeClr val="tx1">
                <a:lumMod val="50000"/>
                <a:lumOff val="50000"/>
              </a:schemeClr>
            </a:solidFill>
            <a:ln w="9525" cap="flat" cmpd="sng" algn="ctr">
              <a:noFill/>
              <a:prstDash val="solid"/>
              <a:round/>
              <a:headEnd type="none" w="med" len="med"/>
              <a:tailEnd type="none" w="med" len="med"/>
            </a:ln>
            <a:effectLst/>
            <a:extLst/>
          </p:spPr>
          <p:txBody>
            <a:bodyPr/>
            <a:lstStyle/>
            <a:p>
              <a:pPr defTabSz="1042988">
                <a:defRPr/>
              </a:pPr>
              <a:endParaRPr lang="fr-FR">
                <a:solidFill>
                  <a:srgbClr val="7F7F7F"/>
                </a:solidFill>
                <a:ea typeface="MS PGothic" charset="0"/>
                <a:cs typeface="MS PGothic" charset="0"/>
              </a:endParaRPr>
            </a:p>
          </p:txBody>
        </p:sp>
      </p:grpSp>
      <p:grpSp>
        <p:nvGrpSpPr>
          <p:cNvPr id="227" name="Grouper 2"/>
          <p:cNvGrpSpPr>
            <a:grpSpLocks/>
          </p:cNvGrpSpPr>
          <p:nvPr/>
        </p:nvGrpSpPr>
        <p:grpSpPr bwMode="auto">
          <a:xfrm>
            <a:off x="1154113" y="4911725"/>
            <a:ext cx="8293100" cy="1870075"/>
            <a:chOff x="1154113" y="4911725"/>
            <a:chExt cx="8293100" cy="1870075"/>
          </a:xfrm>
        </p:grpSpPr>
        <p:pic>
          <p:nvPicPr>
            <p:cNvPr id="228" name="Picture 19"/>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154113" y="4916488"/>
              <a:ext cx="1404938" cy="1836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9" name="Picture 19"/>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4618038" y="4911725"/>
              <a:ext cx="1404937" cy="1836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30" name="Connecteur droit 26"/>
            <p:cNvCxnSpPr>
              <a:cxnSpLocks noChangeShapeType="1"/>
            </p:cNvCxnSpPr>
            <p:nvPr/>
          </p:nvCxnSpPr>
          <p:spPr bwMode="auto">
            <a:xfrm flipH="1" flipV="1">
              <a:off x="5443538" y="6076950"/>
              <a:ext cx="193675" cy="465138"/>
            </a:xfrm>
            <a:prstGeom prst="line">
              <a:avLst/>
            </a:prstGeom>
            <a:noFill/>
            <a:ln w="9525">
              <a:solidFill>
                <a:schemeClr val="bg2"/>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1" name="Connecteur droit 154"/>
            <p:cNvCxnSpPr>
              <a:cxnSpLocks noChangeShapeType="1"/>
            </p:cNvCxnSpPr>
            <p:nvPr/>
          </p:nvCxnSpPr>
          <p:spPr bwMode="auto">
            <a:xfrm flipV="1">
              <a:off x="5057775" y="6076950"/>
              <a:ext cx="136525" cy="498475"/>
            </a:xfrm>
            <a:prstGeom prst="line">
              <a:avLst/>
            </a:prstGeom>
            <a:noFill/>
            <a:ln w="9525">
              <a:solidFill>
                <a:schemeClr val="bg2"/>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35" name="Arc 234"/>
            <p:cNvSpPr/>
            <p:nvPr/>
          </p:nvSpPr>
          <p:spPr bwMode="auto">
            <a:xfrm rot="6096089">
              <a:off x="5340350" y="5819775"/>
              <a:ext cx="576263" cy="468313"/>
            </a:xfrm>
            <a:prstGeom prst="arc">
              <a:avLst/>
            </a:prstGeom>
            <a:noFill/>
            <a:ln w="9525" cap="flat" cmpd="sng" algn="ctr">
              <a:solidFill>
                <a:srgbClr val="808080"/>
              </a:solidFill>
              <a:prstDash val="solid"/>
              <a:round/>
              <a:headEnd type="none" w="med" len="med"/>
              <a:tailEnd type="none" w="med" len="med"/>
            </a:ln>
            <a:effectLst/>
            <a:extLst/>
          </p:spPr>
          <p:txBody>
            <a:bodyPr/>
            <a:lstStyle/>
            <a:p>
              <a:pPr defTabSz="1042988">
                <a:defRPr/>
              </a:pPr>
              <a:endParaRPr lang="fr-FR">
                <a:ea typeface="MS PGothic" charset="0"/>
                <a:cs typeface="MS PGothic" charset="0"/>
              </a:endParaRPr>
            </a:p>
          </p:txBody>
        </p:sp>
        <p:sp>
          <p:nvSpPr>
            <p:cNvPr id="236" name="Arc 235"/>
            <p:cNvSpPr/>
            <p:nvPr/>
          </p:nvSpPr>
          <p:spPr bwMode="auto">
            <a:xfrm rot="6096089">
              <a:off x="5294313" y="5637213"/>
              <a:ext cx="576262" cy="468312"/>
            </a:xfrm>
            <a:prstGeom prst="arc">
              <a:avLst/>
            </a:prstGeom>
            <a:noFill/>
            <a:ln w="9525" cap="flat" cmpd="sng" algn="ctr">
              <a:solidFill>
                <a:schemeClr val="bg2"/>
              </a:solidFill>
              <a:prstDash val="solid"/>
              <a:round/>
              <a:headEnd type="none" w="med" len="med"/>
              <a:tailEnd type="none" w="med" len="med"/>
            </a:ln>
            <a:effectLst/>
            <a:extLst/>
          </p:spPr>
          <p:txBody>
            <a:bodyPr/>
            <a:lstStyle/>
            <a:p>
              <a:pPr defTabSz="1042988">
                <a:defRPr/>
              </a:pPr>
              <a:endParaRPr lang="fr-FR">
                <a:ea typeface="MS PGothic" charset="0"/>
                <a:cs typeface="MS PGothic" charset="0"/>
              </a:endParaRPr>
            </a:p>
          </p:txBody>
        </p:sp>
        <p:sp>
          <p:nvSpPr>
            <p:cNvPr id="237" name="Triangle isocèle 56447"/>
            <p:cNvSpPr>
              <a:spLocks noChangeArrowheads="1"/>
            </p:cNvSpPr>
            <p:nvPr/>
          </p:nvSpPr>
          <p:spPr bwMode="auto">
            <a:xfrm rot="3054386">
              <a:off x="5769769" y="5865019"/>
              <a:ext cx="144463" cy="73025"/>
            </a:xfrm>
            <a:prstGeom prst="triangle">
              <a:avLst>
                <a:gd name="adj" fmla="val 50000"/>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defTabSz="1042988" eaLnBrk="0" hangingPunct="0">
                <a:defRPr sz="2100">
                  <a:solidFill>
                    <a:schemeClr val="tx1"/>
                  </a:solidFill>
                  <a:latin typeface="Century Gothic" pitchFamily="34" charset="0"/>
                  <a:ea typeface="MS PGothic" pitchFamily="34" charset="-128"/>
                </a:defRPr>
              </a:lvl1pPr>
              <a:lvl2pPr marL="742950" indent="-285750" defTabSz="1042988" eaLnBrk="0" hangingPunct="0">
                <a:defRPr sz="2100">
                  <a:solidFill>
                    <a:schemeClr val="tx1"/>
                  </a:solidFill>
                  <a:latin typeface="Century Gothic" pitchFamily="34" charset="0"/>
                  <a:ea typeface="MS PGothic" pitchFamily="34" charset="-128"/>
                </a:defRPr>
              </a:lvl2pPr>
              <a:lvl3pPr marL="1143000" indent="-228600" defTabSz="1042988" eaLnBrk="0" hangingPunct="0">
                <a:defRPr sz="2100">
                  <a:solidFill>
                    <a:schemeClr val="tx1"/>
                  </a:solidFill>
                  <a:latin typeface="Century Gothic" pitchFamily="34" charset="0"/>
                  <a:ea typeface="MS PGothic" pitchFamily="34" charset="-128"/>
                </a:defRPr>
              </a:lvl3pPr>
              <a:lvl4pPr marL="1600200" indent="-228600" defTabSz="1042988" eaLnBrk="0" hangingPunct="0">
                <a:defRPr sz="2100">
                  <a:solidFill>
                    <a:schemeClr val="tx1"/>
                  </a:solidFill>
                  <a:latin typeface="Century Gothic" pitchFamily="34" charset="0"/>
                  <a:ea typeface="MS PGothic" pitchFamily="34" charset="-128"/>
                </a:defRPr>
              </a:lvl4pPr>
              <a:lvl5pPr marL="2057400" indent="-228600" defTabSz="1042988" eaLnBrk="0" hangingPunct="0">
                <a:defRPr sz="2100">
                  <a:solidFill>
                    <a:schemeClr val="tx1"/>
                  </a:solidFill>
                  <a:latin typeface="Century Gothic" pitchFamily="34" charset="0"/>
                  <a:ea typeface="MS PGothic" pitchFamily="34" charset="-128"/>
                </a:defRPr>
              </a:lvl5pPr>
              <a:lvl6pPr marL="25146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endParaRPr lang="fr-FR" altLang="fr-FR"/>
            </a:p>
          </p:txBody>
        </p:sp>
        <p:sp>
          <p:nvSpPr>
            <p:cNvPr id="238" name="Triangle isocèle 158"/>
            <p:cNvSpPr>
              <a:spLocks noChangeArrowheads="1"/>
            </p:cNvSpPr>
            <p:nvPr/>
          </p:nvSpPr>
          <p:spPr bwMode="auto">
            <a:xfrm rot="3054386">
              <a:off x="5798344" y="6052344"/>
              <a:ext cx="142875" cy="71437"/>
            </a:xfrm>
            <a:prstGeom prst="triangle">
              <a:avLst>
                <a:gd name="adj" fmla="val 50000"/>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defTabSz="1042988" eaLnBrk="0" hangingPunct="0">
                <a:defRPr sz="2100">
                  <a:solidFill>
                    <a:schemeClr val="tx1"/>
                  </a:solidFill>
                  <a:latin typeface="Century Gothic" pitchFamily="34" charset="0"/>
                  <a:ea typeface="MS PGothic" pitchFamily="34" charset="-128"/>
                </a:defRPr>
              </a:lvl1pPr>
              <a:lvl2pPr marL="742950" indent="-285750" defTabSz="1042988" eaLnBrk="0" hangingPunct="0">
                <a:defRPr sz="2100">
                  <a:solidFill>
                    <a:schemeClr val="tx1"/>
                  </a:solidFill>
                  <a:latin typeface="Century Gothic" pitchFamily="34" charset="0"/>
                  <a:ea typeface="MS PGothic" pitchFamily="34" charset="-128"/>
                </a:defRPr>
              </a:lvl2pPr>
              <a:lvl3pPr marL="1143000" indent="-228600" defTabSz="1042988" eaLnBrk="0" hangingPunct="0">
                <a:defRPr sz="2100">
                  <a:solidFill>
                    <a:schemeClr val="tx1"/>
                  </a:solidFill>
                  <a:latin typeface="Century Gothic" pitchFamily="34" charset="0"/>
                  <a:ea typeface="MS PGothic" pitchFamily="34" charset="-128"/>
                </a:defRPr>
              </a:lvl3pPr>
              <a:lvl4pPr marL="1600200" indent="-228600" defTabSz="1042988" eaLnBrk="0" hangingPunct="0">
                <a:defRPr sz="2100">
                  <a:solidFill>
                    <a:schemeClr val="tx1"/>
                  </a:solidFill>
                  <a:latin typeface="Century Gothic" pitchFamily="34" charset="0"/>
                  <a:ea typeface="MS PGothic" pitchFamily="34" charset="-128"/>
                </a:defRPr>
              </a:lvl4pPr>
              <a:lvl5pPr marL="2057400" indent="-228600" defTabSz="1042988" eaLnBrk="0" hangingPunct="0">
                <a:defRPr sz="2100">
                  <a:solidFill>
                    <a:schemeClr val="tx1"/>
                  </a:solidFill>
                  <a:latin typeface="Century Gothic" pitchFamily="34" charset="0"/>
                  <a:ea typeface="MS PGothic" pitchFamily="34" charset="-128"/>
                </a:defRPr>
              </a:lvl5pPr>
              <a:lvl6pPr marL="25146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endParaRPr lang="fr-FR" altLang="fr-FR"/>
            </a:p>
          </p:txBody>
        </p:sp>
        <p:grpSp>
          <p:nvGrpSpPr>
            <p:cNvPr id="239" name="Grouper 56449"/>
            <p:cNvGrpSpPr>
              <a:grpSpLocks/>
            </p:cNvGrpSpPr>
            <p:nvPr/>
          </p:nvGrpSpPr>
          <p:grpSpPr bwMode="auto">
            <a:xfrm rot="4683382">
              <a:off x="4700588" y="5595937"/>
              <a:ext cx="693738" cy="760413"/>
              <a:chOff x="7836132" y="2844869"/>
              <a:chExt cx="583101" cy="745945"/>
            </a:xfrm>
          </p:grpSpPr>
          <p:sp>
            <p:nvSpPr>
              <p:cNvPr id="344" name="Arc 343"/>
              <p:cNvSpPr/>
              <p:nvPr/>
            </p:nvSpPr>
            <p:spPr bwMode="auto">
              <a:xfrm rot="6096089">
                <a:off x="7894298" y="2967728"/>
                <a:ext cx="576199" cy="468348"/>
              </a:xfrm>
              <a:prstGeom prst="arc">
                <a:avLst/>
              </a:prstGeom>
              <a:noFill/>
              <a:ln w="9525" cap="flat" cmpd="sng" algn="ctr">
                <a:solidFill>
                  <a:srgbClr val="808080"/>
                </a:solidFill>
                <a:prstDash val="solid"/>
                <a:round/>
                <a:headEnd type="none" w="med" len="med"/>
                <a:tailEnd type="none" w="med" len="med"/>
              </a:ln>
              <a:effectLst/>
              <a:extLst/>
            </p:spPr>
            <p:txBody>
              <a:bodyPr/>
              <a:lstStyle/>
              <a:p>
                <a:pPr defTabSz="1042988">
                  <a:defRPr/>
                </a:pPr>
                <a:endParaRPr lang="fr-FR">
                  <a:ea typeface="MS PGothic" charset="0"/>
                  <a:cs typeface="MS PGothic" charset="0"/>
                </a:endParaRPr>
              </a:p>
            </p:txBody>
          </p:sp>
          <p:grpSp>
            <p:nvGrpSpPr>
              <p:cNvPr id="345" name="Grouper 56448"/>
              <p:cNvGrpSpPr>
                <a:grpSpLocks/>
              </p:cNvGrpSpPr>
              <p:nvPr/>
            </p:nvGrpSpPr>
            <p:grpSpPr bwMode="auto">
              <a:xfrm flipH="1">
                <a:off x="7990847" y="3326092"/>
                <a:ext cx="104142" cy="264722"/>
                <a:chOff x="7481235" y="3326092"/>
                <a:chExt cx="104142" cy="264722"/>
              </a:xfrm>
            </p:grpSpPr>
            <p:sp>
              <p:nvSpPr>
                <p:cNvPr id="347" name="Triangle isocèle 162"/>
                <p:cNvSpPr>
                  <a:spLocks noChangeArrowheads="1"/>
                </p:cNvSpPr>
                <p:nvPr/>
              </p:nvSpPr>
              <p:spPr bwMode="auto">
                <a:xfrm rot="3054386">
                  <a:off x="7445235" y="3482818"/>
                  <a:ext cx="143996" cy="71996"/>
                </a:xfrm>
                <a:prstGeom prst="triangle">
                  <a:avLst>
                    <a:gd name="adj" fmla="val 50000"/>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defTabSz="1042988" eaLnBrk="0" hangingPunct="0">
                    <a:defRPr sz="2100">
                      <a:solidFill>
                        <a:schemeClr val="tx1"/>
                      </a:solidFill>
                      <a:latin typeface="Century Gothic" pitchFamily="34" charset="0"/>
                      <a:ea typeface="MS PGothic" pitchFamily="34" charset="-128"/>
                    </a:defRPr>
                  </a:lvl1pPr>
                  <a:lvl2pPr marL="742950" indent="-285750" defTabSz="1042988" eaLnBrk="0" hangingPunct="0">
                    <a:defRPr sz="2100">
                      <a:solidFill>
                        <a:schemeClr val="tx1"/>
                      </a:solidFill>
                      <a:latin typeface="Century Gothic" pitchFamily="34" charset="0"/>
                      <a:ea typeface="MS PGothic" pitchFamily="34" charset="-128"/>
                    </a:defRPr>
                  </a:lvl2pPr>
                  <a:lvl3pPr marL="1143000" indent="-228600" defTabSz="1042988" eaLnBrk="0" hangingPunct="0">
                    <a:defRPr sz="2100">
                      <a:solidFill>
                        <a:schemeClr val="tx1"/>
                      </a:solidFill>
                      <a:latin typeface="Century Gothic" pitchFamily="34" charset="0"/>
                      <a:ea typeface="MS PGothic" pitchFamily="34" charset="-128"/>
                    </a:defRPr>
                  </a:lvl3pPr>
                  <a:lvl4pPr marL="1600200" indent="-228600" defTabSz="1042988" eaLnBrk="0" hangingPunct="0">
                    <a:defRPr sz="2100">
                      <a:solidFill>
                        <a:schemeClr val="tx1"/>
                      </a:solidFill>
                      <a:latin typeface="Century Gothic" pitchFamily="34" charset="0"/>
                      <a:ea typeface="MS PGothic" pitchFamily="34" charset="-128"/>
                    </a:defRPr>
                  </a:lvl4pPr>
                  <a:lvl5pPr marL="2057400" indent="-228600" defTabSz="1042988" eaLnBrk="0" hangingPunct="0">
                    <a:defRPr sz="2100">
                      <a:solidFill>
                        <a:schemeClr val="tx1"/>
                      </a:solidFill>
                      <a:latin typeface="Century Gothic" pitchFamily="34" charset="0"/>
                      <a:ea typeface="MS PGothic" pitchFamily="34" charset="-128"/>
                    </a:defRPr>
                  </a:lvl5pPr>
                  <a:lvl6pPr marL="25146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endParaRPr lang="fr-FR" altLang="fr-FR"/>
                </a:p>
              </p:txBody>
            </p:sp>
            <p:sp>
              <p:nvSpPr>
                <p:cNvPr id="348" name="Triangle isocèle 163"/>
                <p:cNvSpPr>
                  <a:spLocks noChangeArrowheads="1"/>
                </p:cNvSpPr>
                <p:nvPr/>
              </p:nvSpPr>
              <p:spPr bwMode="auto">
                <a:xfrm rot="3054386">
                  <a:off x="7477381" y="3362092"/>
                  <a:ext cx="143996" cy="71996"/>
                </a:xfrm>
                <a:prstGeom prst="triangle">
                  <a:avLst>
                    <a:gd name="adj" fmla="val 50000"/>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defTabSz="1042988" eaLnBrk="0" hangingPunct="0">
                    <a:defRPr sz="2100">
                      <a:solidFill>
                        <a:schemeClr val="tx1"/>
                      </a:solidFill>
                      <a:latin typeface="Century Gothic" pitchFamily="34" charset="0"/>
                      <a:ea typeface="MS PGothic" pitchFamily="34" charset="-128"/>
                    </a:defRPr>
                  </a:lvl1pPr>
                  <a:lvl2pPr marL="742950" indent="-285750" defTabSz="1042988" eaLnBrk="0" hangingPunct="0">
                    <a:defRPr sz="2100">
                      <a:solidFill>
                        <a:schemeClr val="tx1"/>
                      </a:solidFill>
                      <a:latin typeface="Century Gothic" pitchFamily="34" charset="0"/>
                      <a:ea typeface="MS PGothic" pitchFamily="34" charset="-128"/>
                    </a:defRPr>
                  </a:lvl2pPr>
                  <a:lvl3pPr marL="1143000" indent="-228600" defTabSz="1042988" eaLnBrk="0" hangingPunct="0">
                    <a:defRPr sz="2100">
                      <a:solidFill>
                        <a:schemeClr val="tx1"/>
                      </a:solidFill>
                      <a:latin typeface="Century Gothic" pitchFamily="34" charset="0"/>
                      <a:ea typeface="MS PGothic" pitchFamily="34" charset="-128"/>
                    </a:defRPr>
                  </a:lvl3pPr>
                  <a:lvl4pPr marL="1600200" indent="-228600" defTabSz="1042988" eaLnBrk="0" hangingPunct="0">
                    <a:defRPr sz="2100">
                      <a:solidFill>
                        <a:schemeClr val="tx1"/>
                      </a:solidFill>
                      <a:latin typeface="Century Gothic" pitchFamily="34" charset="0"/>
                      <a:ea typeface="MS PGothic" pitchFamily="34" charset="-128"/>
                    </a:defRPr>
                  </a:lvl4pPr>
                  <a:lvl5pPr marL="2057400" indent="-228600" defTabSz="1042988" eaLnBrk="0" hangingPunct="0">
                    <a:defRPr sz="2100">
                      <a:solidFill>
                        <a:schemeClr val="tx1"/>
                      </a:solidFill>
                      <a:latin typeface="Century Gothic" pitchFamily="34" charset="0"/>
                      <a:ea typeface="MS PGothic" pitchFamily="34" charset="-128"/>
                    </a:defRPr>
                  </a:lvl5pPr>
                  <a:lvl6pPr marL="25146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endParaRPr lang="fr-FR" altLang="fr-FR"/>
                </a:p>
              </p:txBody>
            </p:sp>
          </p:grpSp>
          <p:sp>
            <p:nvSpPr>
              <p:cNvPr id="346" name="Arc 345"/>
              <p:cNvSpPr/>
              <p:nvPr/>
            </p:nvSpPr>
            <p:spPr bwMode="auto">
              <a:xfrm rot="6096089">
                <a:off x="7778014" y="2894451"/>
                <a:ext cx="576199" cy="468349"/>
              </a:xfrm>
              <a:prstGeom prst="arc">
                <a:avLst/>
              </a:prstGeom>
              <a:noFill/>
              <a:ln w="9525" cap="flat" cmpd="sng" algn="ctr">
                <a:solidFill>
                  <a:schemeClr val="bg2"/>
                </a:solidFill>
                <a:prstDash val="solid"/>
                <a:round/>
                <a:headEnd type="none" w="med" len="med"/>
                <a:tailEnd type="none" w="med" len="med"/>
              </a:ln>
              <a:effectLst/>
              <a:extLst/>
            </p:spPr>
            <p:txBody>
              <a:bodyPr/>
              <a:lstStyle/>
              <a:p>
                <a:pPr defTabSz="1042988">
                  <a:defRPr/>
                </a:pPr>
                <a:endParaRPr lang="fr-FR">
                  <a:ea typeface="MS PGothic" charset="0"/>
                  <a:cs typeface="MS PGothic" charset="0"/>
                </a:endParaRPr>
              </a:p>
            </p:txBody>
          </p:sp>
        </p:grpSp>
        <p:pic>
          <p:nvPicPr>
            <p:cNvPr id="240" name="Picture 19"/>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042275" y="4911725"/>
              <a:ext cx="1404938" cy="1836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90" name="Grouper 56451"/>
            <p:cNvGrpSpPr>
              <a:grpSpLocks/>
            </p:cNvGrpSpPr>
            <p:nvPr/>
          </p:nvGrpSpPr>
          <p:grpSpPr bwMode="auto">
            <a:xfrm rot="-7955449">
              <a:off x="8141494" y="5203031"/>
              <a:ext cx="579438" cy="739775"/>
              <a:chOff x="8051592" y="4432189"/>
              <a:chExt cx="579753" cy="739737"/>
            </a:xfrm>
          </p:grpSpPr>
          <p:grpSp>
            <p:nvGrpSpPr>
              <p:cNvPr id="339" name="Grouper 56450"/>
              <p:cNvGrpSpPr>
                <a:grpSpLocks/>
              </p:cNvGrpSpPr>
              <p:nvPr/>
            </p:nvGrpSpPr>
            <p:grpSpPr bwMode="auto">
              <a:xfrm>
                <a:off x="8524015" y="4652654"/>
                <a:ext cx="107330" cy="322061"/>
                <a:chOff x="8512675" y="4652654"/>
                <a:chExt cx="107330" cy="322061"/>
              </a:xfrm>
            </p:grpSpPr>
            <p:sp>
              <p:nvSpPr>
                <p:cNvPr id="342" name="Triangle isocèle 192"/>
                <p:cNvSpPr>
                  <a:spLocks noChangeArrowheads="1"/>
                </p:cNvSpPr>
                <p:nvPr/>
              </p:nvSpPr>
              <p:spPr bwMode="auto">
                <a:xfrm rot="3054386">
                  <a:off x="8476675" y="4688654"/>
                  <a:ext cx="143996" cy="71996"/>
                </a:xfrm>
                <a:prstGeom prst="triangle">
                  <a:avLst>
                    <a:gd name="adj" fmla="val 50000"/>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defTabSz="1042988" eaLnBrk="0" hangingPunct="0">
                    <a:defRPr sz="2100">
                      <a:solidFill>
                        <a:schemeClr val="tx1"/>
                      </a:solidFill>
                      <a:latin typeface="Century Gothic" pitchFamily="34" charset="0"/>
                      <a:ea typeface="MS PGothic" pitchFamily="34" charset="-128"/>
                    </a:defRPr>
                  </a:lvl1pPr>
                  <a:lvl2pPr marL="742950" indent="-285750" defTabSz="1042988" eaLnBrk="0" hangingPunct="0">
                    <a:defRPr sz="2100">
                      <a:solidFill>
                        <a:schemeClr val="tx1"/>
                      </a:solidFill>
                      <a:latin typeface="Century Gothic" pitchFamily="34" charset="0"/>
                      <a:ea typeface="MS PGothic" pitchFamily="34" charset="-128"/>
                    </a:defRPr>
                  </a:lvl2pPr>
                  <a:lvl3pPr marL="1143000" indent="-228600" defTabSz="1042988" eaLnBrk="0" hangingPunct="0">
                    <a:defRPr sz="2100">
                      <a:solidFill>
                        <a:schemeClr val="tx1"/>
                      </a:solidFill>
                      <a:latin typeface="Century Gothic" pitchFamily="34" charset="0"/>
                      <a:ea typeface="MS PGothic" pitchFamily="34" charset="-128"/>
                    </a:defRPr>
                  </a:lvl3pPr>
                  <a:lvl4pPr marL="1600200" indent="-228600" defTabSz="1042988" eaLnBrk="0" hangingPunct="0">
                    <a:defRPr sz="2100">
                      <a:solidFill>
                        <a:schemeClr val="tx1"/>
                      </a:solidFill>
                      <a:latin typeface="Century Gothic" pitchFamily="34" charset="0"/>
                      <a:ea typeface="MS PGothic" pitchFamily="34" charset="-128"/>
                    </a:defRPr>
                  </a:lvl4pPr>
                  <a:lvl5pPr marL="2057400" indent="-228600" defTabSz="1042988" eaLnBrk="0" hangingPunct="0">
                    <a:defRPr sz="2100">
                      <a:solidFill>
                        <a:schemeClr val="tx1"/>
                      </a:solidFill>
                      <a:latin typeface="Century Gothic" pitchFamily="34" charset="0"/>
                      <a:ea typeface="MS PGothic" pitchFamily="34" charset="-128"/>
                    </a:defRPr>
                  </a:lvl5pPr>
                  <a:lvl6pPr marL="25146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endParaRPr lang="fr-FR" altLang="fr-FR"/>
                </a:p>
              </p:txBody>
            </p:sp>
            <p:sp>
              <p:nvSpPr>
                <p:cNvPr id="343" name="Triangle isocèle 193"/>
                <p:cNvSpPr>
                  <a:spLocks noChangeArrowheads="1"/>
                </p:cNvSpPr>
                <p:nvPr/>
              </p:nvSpPr>
              <p:spPr bwMode="auto">
                <a:xfrm rot="3054386">
                  <a:off x="8512009" y="4866719"/>
                  <a:ext cx="143996" cy="71996"/>
                </a:xfrm>
                <a:prstGeom prst="triangle">
                  <a:avLst>
                    <a:gd name="adj" fmla="val 50000"/>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defTabSz="1042988" eaLnBrk="0" hangingPunct="0">
                    <a:defRPr sz="2100">
                      <a:solidFill>
                        <a:schemeClr val="tx1"/>
                      </a:solidFill>
                      <a:latin typeface="Century Gothic" pitchFamily="34" charset="0"/>
                      <a:ea typeface="MS PGothic" pitchFamily="34" charset="-128"/>
                    </a:defRPr>
                  </a:lvl1pPr>
                  <a:lvl2pPr marL="742950" indent="-285750" defTabSz="1042988" eaLnBrk="0" hangingPunct="0">
                    <a:defRPr sz="2100">
                      <a:solidFill>
                        <a:schemeClr val="tx1"/>
                      </a:solidFill>
                      <a:latin typeface="Century Gothic" pitchFamily="34" charset="0"/>
                      <a:ea typeface="MS PGothic" pitchFamily="34" charset="-128"/>
                    </a:defRPr>
                  </a:lvl2pPr>
                  <a:lvl3pPr marL="1143000" indent="-228600" defTabSz="1042988" eaLnBrk="0" hangingPunct="0">
                    <a:defRPr sz="2100">
                      <a:solidFill>
                        <a:schemeClr val="tx1"/>
                      </a:solidFill>
                      <a:latin typeface="Century Gothic" pitchFamily="34" charset="0"/>
                      <a:ea typeface="MS PGothic" pitchFamily="34" charset="-128"/>
                    </a:defRPr>
                  </a:lvl3pPr>
                  <a:lvl4pPr marL="1600200" indent="-228600" defTabSz="1042988" eaLnBrk="0" hangingPunct="0">
                    <a:defRPr sz="2100">
                      <a:solidFill>
                        <a:schemeClr val="tx1"/>
                      </a:solidFill>
                      <a:latin typeface="Century Gothic" pitchFamily="34" charset="0"/>
                      <a:ea typeface="MS PGothic" pitchFamily="34" charset="-128"/>
                    </a:defRPr>
                  </a:lvl4pPr>
                  <a:lvl5pPr marL="2057400" indent="-228600" defTabSz="1042988" eaLnBrk="0" hangingPunct="0">
                    <a:defRPr sz="2100">
                      <a:solidFill>
                        <a:schemeClr val="tx1"/>
                      </a:solidFill>
                      <a:latin typeface="Century Gothic" pitchFamily="34" charset="0"/>
                      <a:ea typeface="MS PGothic" pitchFamily="34" charset="-128"/>
                    </a:defRPr>
                  </a:lvl5pPr>
                  <a:lvl6pPr marL="25146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endParaRPr lang="fr-FR" altLang="fr-FR"/>
                </a:p>
              </p:txBody>
            </p:sp>
          </p:grpSp>
          <p:sp>
            <p:nvSpPr>
              <p:cNvPr id="340" name="Arc 339"/>
              <p:cNvSpPr/>
              <p:nvPr/>
            </p:nvSpPr>
            <p:spPr bwMode="auto">
              <a:xfrm rot="6096089">
                <a:off x="8003266" y="4486181"/>
                <a:ext cx="576232" cy="468567"/>
              </a:xfrm>
              <a:prstGeom prst="arc">
                <a:avLst/>
              </a:prstGeom>
              <a:noFill/>
              <a:ln w="9525" cap="flat" cmpd="sng" algn="ctr">
                <a:solidFill>
                  <a:schemeClr val="bg2"/>
                </a:solidFill>
                <a:prstDash val="solid"/>
                <a:round/>
                <a:headEnd type="none" w="med" len="med"/>
                <a:tailEnd type="none" w="med" len="med"/>
              </a:ln>
              <a:effectLst/>
              <a:extLst/>
            </p:spPr>
            <p:txBody>
              <a:bodyPr/>
              <a:lstStyle/>
              <a:p>
                <a:pPr defTabSz="1042988">
                  <a:defRPr/>
                </a:pPr>
                <a:r>
                  <a:rPr lang="fr-FR" dirty="0">
                    <a:ea typeface="MS PGothic" charset="0"/>
                    <a:cs typeface="MS PGothic" charset="0"/>
                  </a:rPr>
                  <a:t>   </a:t>
                </a:r>
              </a:p>
            </p:txBody>
          </p:sp>
          <p:sp>
            <p:nvSpPr>
              <p:cNvPr id="341" name="Arc 340"/>
              <p:cNvSpPr/>
              <p:nvPr/>
            </p:nvSpPr>
            <p:spPr bwMode="auto">
              <a:xfrm rot="6096089">
                <a:off x="8059043" y="4650342"/>
                <a:ext cx="576232" cy="466979"/>
              </a:xfrm>
              <a:prstGeom prst="arc">
                <a:avLst/>
              </a:prstGeom>
              <a:noFill/>
              <a:ln w="9525" cap="flat" cmpd="sng" algn="ctr">
                <a:solidFill>
                  <a:schemeClr val="bg2"/>
                </a:solidFill>
                <a:prstDash val="solid"/>
                <a:round/>
                <a:headEnd type="none" w="med" len="med"/>
                <a:tailEnd type="none" w="med" len="med"/>
              </a:ln>
              <a:effectLst/>
              <a:extLst/>
            </p:spPr>
            <p:txBody>
              <a:bodyPr/>
              <a:lstStyle/>
              <a:p>
                <a:pPr defTabSz="1042988">
                  <a:defRPr/>
                </a:pPr>
                <a:endParaRPr lang="fr-FR">
                  <a:ea typeface="MS PGothic" charset="0"/>
                  <a:cs typeface="MS PGothic" charset="0"/>
                </a:endParaRPr>
              </a:p>
            </p:txBody>
          </p:sp>
        </p:grpSp>
        <p:grpSp>
          <p:nvGrpSpPr>
            <p:cNvPr id="291" name="Grouper 196"/>
            <p:cNvGrpSpPr>
              <a:grpSpLocks/>
            </p:cNvGrpSpPr>
            <p:nvPr/>
          </p:nvGrpSpPr>
          <p:grpSpPr bwMode="auto">
            <a:xfrm rot="7955449" flipH="1">
              <a:off x="8759032" y="5196681"/>
              <a:ext cx="579438" cy="739775"/>
              <a:chOff x="8051592" y="4432189"/>
              <a:chExt cx="579753" cy="739737"/>
            </a:xfrm>
          </p:grpSpPr>
          <p:grpSp>
            <p:nvGrpSpPr>
              <p:cNvPr id="305" name="Grouper 197"/>
              <p:cNvGrpSpPr>
                <a:grpSpLocks/>
              </p:cNvGrpSpPr>
              <p:nvPr/>
            </p:nvGrpSpPr>
            <p:grpSpPr bwMode="auto">
              <a:xfrm>
                <a:off x="8531689" y="4644305"/>
                <a:ext cx="99656" cy="330410"/>
                <a:chOff x="8520349" y="4644305"/>
                <a:chExt cx="99656" cy="330410"/>
              </a:xfrm>
            </p:grpSpPr>
            <p:sp>
              <p:nvSpPr>
                <p:cNvPr id="337" name="Triangle isocèle 200"/>
                <p:cNvSpPr>
                  <a:spLocks noChangeArrowheads="1"/>
                </p:cNvSpPr>
                <p:nvPr/>
              </p:nvSpPr>
              <p:spPr bwMode="auto">
                <a:xfrm rot="3054386">
                  <a:off x="8484349" y="4680305"/>
                  <a:ext cx="143996" cy="71996"/>
                </a:xfrm>
                <a:prstGeom prst="triangle">
                  <a:avLst>
                    <a:gd name="adj" fmla="val 50000"/>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defTabSz="1042988" eaLnBrk="0" hangingPunct="0">
                    <a:defRPr sz="2100">
                      <a:solidFill>
                        <a:schemeClr val="tx1"/>
                      </a:solidFill>
                      <a:latin typeface="Century Gothic" pitchFamily="34" charset="0"/>
                      <a:ea typeface="MS PGothic" pitchFamily="34" charset="-128"/>
                    </a:defRPr>
                  </a:lvl1pPr>
                  <a:lvl2pPr marL="742950" indent="-285750" defTabSz="1042988" eaLnBrk="0" hangingPunct="0">
                    <a:defRPr sz="2100">
                      <a:solidFill>
                        <a:schemeClr val="tx1"/>
                      </a:solidFill>
                      <a:latin typeface="Century Gothic" pitchFamily="34" charset="0"/>
                      <a:ea typeface="MS PGothic" pitchFamily="34" charset="-128"/>
                    </a:defRPr>
                  </a:lvl2pPr>
                  <a:lvl3pPr marL="1143000" indent="-228600" defTabSz="1042988" eaLnBrk="0" hangingPunct="0">
                    <a:defRPr sz="2100">
                      <a:solidFill>
                        <a:schemeClr val="tx1"/>
                      </a:solidFill>
                      <a:latin typeface="Century Gothic" pitchFamily="34" charset="0"/>
                      <a:ea typeface="MS PGothic" pitchFamily="34" charset="-128"/>
                    </a:defRPr>
                  </a:lvl3pPr>
                  <a:lvl4pPr marL="1600200" indent="-228600" defTabSz="1042988" eaLnBrk="0" hangingPunct="0">
                    <a:defRPr sz="2100">
                      <a:solidFill>
                        <a:schemeClr val="tx1"/>
                      </a:solidFill>
                      <a:latin typeface="Century Gothic" pitchFamily="34" charset="0"/>
                      <a:ea typeface="MS PGothic" pitchFamily="34" charset="-128"/>
                    </a:defRPr>
                  </a:lvl4pPr>
                  <a:lvl5pPr marL="2057400" indent="-228600" defTabSz="1042988" eaLnBrk="0" hangingPunct="0">
                    <a:defRPr sz="2100">
                      <a:solidFill>
                        <a:schemeClr val="tx1"/>
                      </a:solidFill>
                      <a:latin typeface="Century Gothic" pitchFamily="34" charset="0"/>
                      <a:ea typeface="MS PGothic" pitchFamily="34" charset="-128"/>
                    </a:defRPr>
                  </a:lvl5pPr>
                  <a:lvl6pPr marL="25146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endParaRPr lang="fr-FR" altLang="fr-FR"/>
                </a:p>
              </p:txBody>
            </p:sp>
            <p:sp>
              <p:nvSpPr>
                <p:cNvPr id="338" name="Triangle isocèle 201"/>
                <p:cNvSpPr>
                  <a:spLocks noChangeArrowheads="1"/>
                </p:cNvSpPr>
                <p:nvPr/>
              </p:nvSpPr>
              <p:spPr bwMode="auto">
                <a:xfrm rot="3054386">
                  <a:off x="8512009" y="4866719"/>
                  <a:ext cx="143996" cy="71996"/>
                </a:xfrm>
                <a:prstGeom prst="triangle">
                  <a:avLst>
                    <a:gd name="adj" fmla="val 50000"/>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defTabSz="1042988" eaLnBrk="0" hangingPunct="0">
                    <a:defRPr sz="2100">
                      <a:solidFill>
                        <a:schemeClr val="tx1"/>
                      </a:solidFill>
                      <a:latin typeface="Century Gothic" pitchFamily="34" charset="0"/>
                      <a:ea typeface="MS PGothic" pitchFamily="34" charset="-128"/>
                    </a:defRPr>
                  </a:lvl1pPr>
                  <a:lvl2pPr marL="742950" indent="-285750" defTabSz="1042988" eaLnBrk="0" hangingPunct="0">
                    <a:defRPr sz="2100">
                      <a:solidFill>
                        <a:schemeClr val="tx1"/>
                      </a:solidFill>
                      <a:latin typeface="Century Gothic" pitchFamily="34" charset="0"/>
                      <a:ea typeface="MS PGothic" pitchFamily="34" charset="-128"/>
                    </a:defRPr>
                  </a:lvl2pPr>
                  <a:lvl3pPr marL="1143000" indent="-228600" defTabSz="1042988" eaLnBrk="0" hangingPunct="0">
                    <a:defRPr sz="2100">
                      <a:solidFill>
                        <a:schemeClr val="tx1"/>
                      </a:solidFill>
                      <a:latin typeface="Century Gothic" pitchFamily="34" charset="0"/>
                      <a:ea typeface="MS PGothic" pitchFamily="34" charset="-128"/>
                    </a:defRPr>
                  </a:lvl3pPr>
                  <a:lvl4pPr marL="1600200" indent="-228600" defTabSz="1042988" eaLnBrk="0" hangingPunct="0">
                    <a:defRPr sz="2100">
                      <a:solidFill>
                        <a:schemeClr val="tx1"/>
                      </a:solidFill>
                      <a:latin typeface="Century Gothic" pitchFamily="34" charset="0"/>
                      <a:ea typeface="MS PGothic" pitchFamily="34" charset="-128"/>
                    </a:defRPr>
                  </a:lvl4pPr>
                  <a:lvl5pPr marL="2057400" indent="-228600" defTabSz="1042988" eaLnBrk="0" hangingPunct="0">
                    <a:defRPr sz="2100">
                      <a:solidFill>
                        <a:schemeClr val="tx1"/>
                      </a:solidFill>
                      <a:latin typeface="Century Gothic" pitchFamily="34" charset="0"/>
                      <a:ea typeface="MS PGothic" pitchFamily="34" charset="-128"/>
                    </a:defRPr>
                  </a:lvl5pPr>
                  <a:lvl6pPr marL="25146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endParaRPr lang="fr-FR" altLang="fr-FR"/>
                </a:p>
              </p:txBody>
            </p:sp>
          </p:grpSp>
          <p:sp>
            <p:nvSpPr>
              <p:cNvPr id="335" name="Arc 334"/>
              <p:cNvSpPr/>
              <p:nvPr/>
            </p:nvSpPr>
            <p:spPr bwMode="auto">
              <a:xfrm rot="6096089">
                <a:off x="7995929" y="4498849"/>
                <a:ext cx="576233" cy="468567"/>
              </a:xfrm>
              <a:prstGeom prst="arc">
                <a:avLst/>
              </a:prstGeom>
              <a:noFill/>
              <a:ln w="9525" cap="flat" cmpd="sng" algn="ctr">
                <a:solidFill>
                  <a:schemeClr val="bg2"/>
                </a:solidFill>
                <a:prstDash val="solid"/>
                <a:round/>
                <a:headEnd type="none" w="med" len="med"/>
                <a:tailEnd type="none" w="med" len="med"/>
              </a:ln>
              <a:effectLst/>
              <a:extLst/>
            </p:spPr>
            <p:txBody>
              <a:bodyPr/>
              <a:lstStyle/>
              <a:p>
                <a:pPr defTabSz="1042988">
                  <a:defRPr/>
                </a:pPr>
                <a:r>
                  <a:rPr lang="fr-FR" dirty="0">
                    <a:ea typeface="MS PGothic" charset="0"/>
                    <a:cs typeface="MS PGothic" charset="0"/>
                  </a:rPr>
                  <a:t>   </a:t>
                </a:r>
              </a:p>
            </p:txBody>
          </p:sp>
          <p:sp>
            <p:nvSpPr>
              <p:cNvPr id="336" name="Arc 335"/>
              <p:cNvSpPr/>
              <p:nvPr/>
            </p:nvSpPr>
            <p:spPr bwMode="auto">
              <a:xfrm rot="6096089">
                <a:off x="8057175" y="4659408"/>
                <a:ext cx="576233" cy="466979"/>
              </a:xfrm>
              <a:prstGeom prst="arc">
                <a:avLst/>
              </a:prstGeom>
              <a:noFill/>
              <a:ln w="9525" cap="flat" cmpd="sng" algn="ctr">
                <a:solidFill>
                  <a:schemeClr val="bg2"/>
                </a:solidFill>
                <a:prstDash val="solid"/>
                <a:round/>
                <a:headEnd type="none" w="med" len="med"/>
                <a:tailEnd type="none" w="med" len="med"/>
              </a:ln>
              <a:effectLst/>
              <a:extLst/>
            </p:spPr>
            <p:txBody>
              <a:bodyPr/>
              <a:lstStyle/>
              <a:p>
                <a:pPr defTabSz="1042988">
                  <a:defRPr/>
                </a:pPr>
                <a:endParaRPr lang="fr-FR">
                  <a:ea typeface="MS PGothic" charset="0"/>
                  <a:cs typeface="MS PGothic" charset="0"/>
                </a:endParaRPr>
              </a:p>
            </p:txBody>
          </p:sp>
        </p:grpSp>
        <p:grpSp>
          <p:nvGrpSpPr>
            <p:cNvPr id="297" name="Grouper 8"/>
            <p:cNvGrpSpPr>
              <a:grpSpLocks/>
            </p:cNvGrpSpPr>
            <p:nvPr/>
          </p:nvGrpSpPr>
          <p:grpSpPr bwMode="auto">
            <a:xfrm rot="400353">
              <a:off x="1392238" y="6457950"/>
              <a:ext cx="360362" cy="323850"/>
              <a:chOff x="1419859" y="6523723"/>
              <a:chExt cx="534779" cy="431999"/>
            </a:xfrm>
          </p:grpSpPr>
          <p:sp>
            <p:nvSpPr>
              <p:cNvPr id="298" name="Flèche vers la gauche 148"/>
              <p:cNvSpPr>
                <a:spLocks noChangeArrowheads="1"/>
              </p:cNvSpPr>
              <p:nvPr/>
            </p:nvSpPr>
            <p:spPr bwMode="auto">
              <a:xfrm>
                <a:off x="1419859" y="6568372"/>
                <a:ext cx="431999" cy="251998"/>
              </a:xfrm>
              <a:prstGeom prst="leftArrow">
                <a:avLst>
                  <a:gd name="adj1" fmla="val 50000"/>
                  <a:gd name="adj2" fmla="val 50000"/>
                </a:avLst>
              </a:pr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defTabSz="1042988" eaLnBrk="0" hangingPunct="0">
                  <a:defRPr sz="2100">
                    <a:solidFill>
                      <a:schemeClr val="tx1"/>
                    </a:solidFill>
                    <a:latin typeface="Century Gothic" pitchFamily="34" charset="0"/>
                    <a:ea typeface="MS PGothic" pitchFamily="34" charset="-128"/>
                  </a:defRPr>
                </a:lvl1pPr>
                <a:lvl2pPr marL="742950" indent="-285750" defTabSz="1042988" eaLnBrk="0" hangingPunct="0">
                  <a:defRPr sz="2100">
                    <a:solidFill>
                      <a:schemeClr val="tx1"/>
                    </a:solidFill>
                    <a:latin typeface="Century Gothic" pitchFamily="34" charset="0"/>
                    <a:ea typeface="MS PGothic" pitchFamily="34" charset="-128"/>
                  </a:defRPr>
                </a:lvl2pPr>
                <a:lvl3pPr marL="1143000" indent="-228600" defTabSz="1042988" eaLnBrk="0" hangingPunct="0">
                  <a:defRPr sz="2100">
                    <a:solidFill>
                      <a:schemeClr val="tx1"/>
                    </a:solidFill>
                    <a:latin typeface="Century Gothic" pitchFamily="34" charset="0"/>
                    <a:ea typeface="MS PGothic" pitchFamily="34" charset="-128"/>
                  </a:defRPr>
                </a:lvl3pPr>
                <a:lvl4pPr marL="1600200" indent="-228600" defTabSz="1042988" eaLnBrk="0" hangingPunct="0">
                  <a:defRPr sz="2100">
                    <a:solidFill>
                      <a:schemeClr val="tx1"/>
                    </a:solidFill>
                    <a:latin typeface="Century Gothic" pitchFamily="34" charset="0"/>
                    <a:ea typeface="MS PGothic" pitchFamily="34" charset="-128"/>
                  </a:defRPr>
                </a:lvl4pPr>
                <a:lvl5pPr marL="2057400" indent="-228600" defTabSz="1042988" eaLnBrk="0" hangingPunct="0">
                  <a:defRPr sz="2100">
                    <a:solidFill>
                      <a:schemeClr val="tx1"/>
                    </a:solidFill>
                    <a:latin typeface="Century Gothic" pitchFamily="34" charset="0"/>
                    <a:ea typeface="MS PGothic" pitchFamily="34" charset="-128"/>
                  </a:defRPr>
                </a:lvl5pPr>
                <a:lvl6pPr marL="25146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endParaRPr lang="fr-FR" altLang="fr-FR"/>
              </a:p>
            </p:txBody>
          </p:sp>
          <p:sp>
            <p:nvSpPr>
              <p:cNvPr id="304" name="Flèche vers la gauche 149"/>
              <p:cNvSpPr/>
              <p:nvPr/>
            </p:nvSpPr>
            <p:spPr bwMode="auto">
              <a:xfrm rot="5400000">
                <a:off x="1603105" y="6606216"/>
                <a:ext cx="431999" cy="252076"/>
              </a:xfrm>
              <a:prstGeom prst="leftArrow">
                <a:avLst/>
              </a:prstGeom>
              <a:solidFill>
                <a:schemeClr val="tx1">
                  <a:lumMod val="50000"/>
                  <a:lumOff val="50000"/>
                </a:schemeClr>
              </a:solidFill>
              <a:ln w="9525" cap="flat" cmpd="sng" algn="ctr">
                <a:noFill/>
                <a:prstDash val="solid"/>
                <a:round/>
                <a:headEnd type="none" w="med" len="med"/>
                <a:tailEnd type="none" w="med" len="med"/>
              </a:ln>
              <a:effectLst/>
              <a:extLst/>
            </p:spPr>
            <p:txBody>
              <a:bodyPr/>
              <a:lstStyle/>
              <a:p>
                <a:pPr defTabSz="1042988">
                  <a:defRPr/>
                </a:pPr>
                <a:endParaRPr lang="fr-FR">
                  <a:solidFill>
                    <a:srgbClr val="7F7F7F"/>
                  </a:solidFill>
                  <a:ea typeface="MS PGothic" charset="0"/>
                  <a:cs typeface="MS PGothic" charset="0"/>
                </a:endParaRPr>
              </a:p>
            </p:txBody>
          </p:sp>
        </p:grpSp>
      </p:grpSp>
      <p:sp>
        <p:nvSpPr>
          <p:cNvPr id="349" name="ZoneTexte 9"/>
          <p:cNvSpPr txBox="1">
            <a:spLocks noChangeArrowheads="1"/>
          </p:cNvSpPr>
          <p:nvPr/>
        </p:nvSpPr>
        <p:spPr bwMode="auto">
          <a:xfrm>
            <a:off x="4059238" y="3821113"/>
            <a:ext cx="3090862"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100">
                <a:solidFill>
                  <a:schemeClr val="tx1"/>
                </a:solidFill>
                <a:latin typeface="Century Gothic" pitchFamily="34" charset="0"/>
                <a:ea typeface="MS PGothic" pitchFamily="34" charset="-128"/>
              </a:defRPr>
            </a:lvl1pPr>
            <a:lvl2pPr marL="742950" indent="-285750" eaLnBrk="0" hangingPunct="0">
              <a:defRPr sz="2100">
                <a:solidFill>
                  <a:schemeClr val="tx1"/>
                </a:solidFill>
                <a:latin typeface="Century Gothic" pitchFamily="34" charset="0"/>
                <a:ea typeface="MS PGothic" pitchFamily="34" charset="-128"/>
              </a:defRPr>
            </a:lvl2pPr>
            <a:lvl3pPr marL="1143000" indent="-228600" eaLnBrk="0" hangingPunct="0">
              <a:defRPr sz="2100">
                <a:solidFill>
                  <a:schemeClr val="tx1"/>
                </a:solidFill>
                <a:latin typeface="Century Gothic" pitchFamily="34" charset="0"/>
                <a:ea typeface="MS PGothic" pitchFamily="34" charset="-128"/>
              </a:defRPr>
            </a:lvl3pPr>
            <a:lvl4pPr marL="1600200" indent="-228600" eaLnBrk="0" hangingPunct="0">
              <a:defRPr sz="2100">
                <a:solidFill>
                  <a:schemeClr val="tx1"/>
                </a:solidFill>
                <a:latin typeface="Century Gothic" pitchFamily="34" charset="0"/>
                <a:ea typeface="MS PGothic" pitchFamily="34" charset="-128"/>
              </a:defRPr>
            </a:lvl4pPr>
            <a:lvl5pPr marL="2057400" indent="-228600" eaLnBrk="0" hangingPunct="0">
              <a:defRPr sz="21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r>
              <a:rPr lang="en-AU" altLang="fr-FR" sz="800">
                <a:solidFill>
                  <a:srgbClr val="B5A692"/>
                </a:solidFill>
              </a:rPr>
              <a:t>Work on one side of face at a time. </a:t>
            </a:r>
          </a:p>
          <a:p>
            <a:pPr eaLnBrk="1" hangingPunct="1"/>
            <a:r>
              <a:rPr lang="en-AU" altLang="fr-FR" sz="800">
                <a:solidFill>
                  <a:srgbClr val="B5A692"/>
                </a:solidFill>
              </a:rPr>
              <a:t>Using the length of fingers (keep them closed) smooth </a:t>
            </a:r>
          </a:p>
          <a:p>
            <a:pPr eaLnBrk="1" hangingPunct="1"/>
            <a:r>
              <a:rPr lang="en-AU" altLang="fr-FR" sz="800">
                <a:solidFill>
                  <a:srgbClr val="B5A692"/>
                </a:solidFill>
              </a:rPr>
              <a:t>firmly the forehead on vertical then horizontal movements. </a:t>
            </a:r>
          </a:p>
          <a:p>
            <a:pPr eaLnBrk="1" hangingPunct="1"/>
            <a:r>
              <a:rPr lang="en-AU" altLang="fr-FR" sz="800">
                <a:solidFill>
                  <a:srgbClr val="B5A692"/>
                </a:solidFill>
              </a:rPr>
              <a:t>Alternate both 3 times. </a:t>
            </a:r>
          </a:p>
          <a:p>
            <a:pPr eaLnBrk="1" hangingPunct="1"/>
            <a:endParaRPr lang="en-AU" altLang="fr-FR" sz="800">
              <a:solidFill>
                <a:srgbClr val="B5A692"/>
              </a:solidFill>
            </a:endParaRPr>
          </a:p>
          <a:p>
            <a:pPr eaLnBrk="1" hangingPunct="1"/>
            <a:endParaRPr lang="en-AU" altLang="fr-FR" sz="800">
              <a:solidFill>
                <a:srgbClr val="B5A692"/>
              </a:solidFill>
            </a:endParaRPr>
          </a:p>
        </p:txBody>
      </p:sp>
      <p:sp>
        <p:nvSpPr>
          <p:cNvPr id="350" name="ZoneTexte 150"/>
          <p:cNvSpPr txBox="1">
            <a:spLocks noChangeArrowheads="1"/>
          </p:cNvSpPr>
          <p:nvPr/>
        </p:nvSpPr>
        <p:spPr bwMode="auto">
          <a:xfrm>
            <a:off x="7670800" y="3814763"/>
            <a:ext cx="2514600" cy="1077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100">
                <a:solidFill>
                  <a:schemeClr val="tx1"/>
                </a:solidFill>
                <a:latin typeface="Century Gothic" pitchFamily="34" charset="0"/>
                <a:ea typeface="MS PGothic" pitchFamily="34" charset="-128"/>
              </a:defRPr>
            </a:lvl1pPr>
            <a:lvl2pPr marL="742950" indent="-285750" eaLnBrk="0" hangingPunct="0">
              <a:defRPr sz="2100">
                <a:solidFill>
                  <a:schemeClr val="tx1"/>
                </a:solidFill>
                <a:latin typeface="Century Gothic" pitchFamily="34" charset="0"/>
                <a:ea typeface="MS PGothic" pitchFamily="34" charset="-128"/>
              </a:defRPr>
            </a:lvl2pPr>
            <a:lvl3pPr marL="1143000" indent="-228600" eaLnBrk="0" hangingPunct="0">
              <a:defRPr sz="2100">
                <a:solidFill>
                  <a:schemeClr val="tx1"/>
                </a:solidFill>
                <a:latin typeface="Century Gothic" pitchFamily="34" charset="0"/>
                <a:ea typeface="MS PGothic" pitchFamily="34" charset="-128"/>
              </a:defRPr>
            </a:lvl3pPr>
            <a:lvl4pPr marL="1600200" indent="-228600" eaLnBrk="0" hangingPunct="0">
              <a:defRPr sz="2100">
                <a:solidFill>
                  <a:schemeClr val="tx1"/>
                </a:solidFill>
                <a:latin typeface="Century Gothic" pitchFamily="34" charset="0"/>
                <a:ea typeface="MS PGothic" pitchFamily="34" charset="-128"/>
              </a:defRPr>
            </a:lvl4pPr>
            <a:lvl5pPr marL="2057400" indent="-228600" eaLnBrk="0" hangingPunct="0">
              <a:defRPr sz="21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r>
              <a:rPr lang="en-AU" altLang="fr-FR" sz="800">
                <a:solidFill>
                  <a:srgbClr val="B5A692"/>
                </a:solidFill>
              </a:rPr>
              <a:t>Repeat the alternate smoothing on cheek and </a:t>
            </a:r>
          </a:p>
          <a:p>
            <a:pPr eaLnBrk="1" hangingPunct="1"/>
            <a:r>
              <a:rPr lang="en-AU" altLang="fr-FR" sz="800">
                <a:solidFill>
                  <a:srgbClr val="B5A692"/>
                </a:solidFill>
              </a:rPr>
              <a:t>cheekbone areas. Start from the oval of face </a:t>
            </a:r>
          </a:p>
          <a:p>
            <a:pPr eaLnBrk="1" hangingPunct="1"/>
            <a:r>
              <a:rPr lang="en-AU" altLang="fr-FR" sz="800">
                <a:solidFill>
                  <a:srgbClr val="B5A692"/>
                </a:solidFill>
              </a:rPr>
              <a:t>up to cheekbones the from the inside of face</a:t>
            </a:r>
          </a:p>
          <a:p>
            <a:pPr eaLnBrk="1" hangingPunct="1"/>
            <a:r>
              <a:rPr lang="en-AU" altLang="fr-FR" sz="800">
                <a:solidFill>
                  <a:srgbClr val="B5A692"/>
                </a:solidFill>
              </a:rPr>
              <a:t>outward. Repeat 3 times. </a:t>
            </a:r>
          </a:p>
          <a:p>
            <a:pPr eaLnBrk="1" hangingPunct="1"/>
            <a:endParaRPr lang="en-AU" altLang="fr-FR" sz="800">
              <a:solidFill>
                <a:srgbClr val="B5A692"/>
              </a:solidFill>
            </a:endParaRPr>
          </a:p>
          <a:p>
            <a:pPr eaLnBrk="1" hangingPunct="1"/>
            <a:endParaRPr lang="en-AU" altLang="fr-FR" sz="800">
              <a:solidFill>
                <a:srgbClr val="B5A692"/>
              </a:solidFill>
            </a:endParaRPr>
          </a:p>
          <a:p>
            <a:pPr eaLnBrk="1" hangingPunct="1"/>
            <a:endParaRPr lang="en-AU" altLang="fr-FR" sz="800">
              <a:solidFill>
                <a:srgbClr val="B5A692"/>
              </a:solidFill>
            </a:endParaRPr>
          </a:p>
          <a:p>
            <a:pPr eaLnBrk="1" hangingPunct="1"/>
            <a:endParaRPr lang="en-AU" altLang="fr-FR" sz="800">
              <a:solidFill>
                <a:srgbClr val="B5A692"/>
              </a:solidFill>
            </a:endParaRPr>
          </a:p>
        </p:txBody>
      </p:sp>
      <p:sp>
        <p:nvSpPr>
          <p:cNvPr id="351" name="ZoneTexte 151"/>
          <p:cNvSpPr txBox="1">
            <a:spLocks noChangeArrowheads="1"/>
          </p:cNvSpPr>
          <p:nvPr/>
        </p:nvSpPr>
        <p:spPr bwMode="auto">
          <a:xfrm>
            <a:off x="712788" y="6789738"/>
            <a:ext cx="276225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100">
                <a:solidFill>
                  <a:schemeClr val="tx1"/>
                </a:solidFill>
                <a:latin typeface="Century Gothic" pitchFamily="34" charset="0"/>
                <a:ea typeface="MS PGothic" pitchFamily="34" charset="-128"/>
              </a:defRPr>
            </a:lvl1pPr>
            <a:lvl2pPr marL="742950" indent="-285750" eaLnBrk="0" hangingPunct="0">
              <a:defRPr sz="2100">
                <a:solidFill>
                  <a:schemeClr val="tx1"/>
                </a:solidFill>
                <a:latin typeface="Century Gothic" pitchFamily="34" charset="0"/>
                <a:ea typeface="MS PGothic" pitchFamily="34" charset="-128"/>
              </a:defRPr>
            </a:lvl2pPr>
            <a:lvl3pPr marL="1143000" indent="-228600" eaLnBrk="0" hangingPunct="0">
              <a:defRPr sz="2100">
                <a:solidFill>
                  <a:schemeClr val="tx1"/>
                </a:solidFill>
                <a:latin typeface="Century Gothic" pitchFamily="34" charset="0"/>
                <a:ea typeface="MS PGothic" pitchFamily="34" charset="-128"/>
              </a:defRPr>
            </a:lvl3pPr>
            <a:lvl4pPr marL="1600200" indent="-228600" eaLnBrk="0" hangingPunct="0">
              <a:defRPr sz="2100">
                <a:solidFill>
                  <a:schemeClr val="tx1"/>
                </a:solidFill>
                <a:latin typeface="Century Gothic" pitchFamily="34" charset="0"/>
                <a:ea typeface="MS PGothic" pitchFamily="34" charset="-128"/>
              </a:defRPr>
            </a:lvl4pPr>
            <a:lvl5pPr marL="2057400" indent="-228600" eaLnBrk="0" hangingPunct="0">
              <a:defRPr sz="21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r>
              <a:rPr lang="en-AU" altLang="fr-FR" sz="800">
                <a:solidFill>
                  <a:srgbClr val="B5A692"/>
                </a:solidFill>
              </a:rPr>
              <a:t>Repeat the alternate smoothing on  neck </a:t>
            </a:r>
          </a:p>
          <a:p>
            <a:pPr eaLnBrk="1" hangingPunct="1"/>
            <a:r>
              <a:rPr lang="en-AU" altLang="fr-FR" sz="800">
                <a:solidFill>
                  <a:srgbClr val="B5A692"/>
                </a:solidFill>
              </a:rPr>
              <a:t>Start at the base of neck up to the oval of face. </a:t>
            </a:r>
          </a:p>
          <a:p>
            <a:pPr eaLnBrk="1" hangingPunct="1"/>
            <a:r>
              <a:rPr lang="en-AU" altLang="fr-FR" sz="800">
                <a:solidFill>
                  <a:srgbClr val="B5A692"/>
                </a:solidFill>
              </a:rPr>
              <a:t>Alternate with horizontal movements from the inside</a:t>
            </a:r>
          </a:p>
          <a:p>
            <a:pPr eaLnBrk="1" hangingPunct="1"/>
            <a:r>
              <a:rPr lang="en-AU" altLang="fr-FR" sz="800">
                <a:solidFill>
                  <a:srgbClr val="B5A692"/>
                </a:solidFill>
              </a:rPr>
              <a:t> of neck outward. Repeat 3 times. </a:t>
            </a:r>
          </a:p>
        </p:txBody>
      </p:sp>
      <p:sp>
        <p:nvSpPr>
          <p:cNvPr id="352" name="Text Box 33"/>
          <p:cNvSpPr txBox="1">
            <a:spLocks noChangeArrowheads="1"/>
          </p:cNvSpPr>
          <p:nvPr/>
        </p:nvSpPr>
        <p:spPr bwMode="auto">
          <a:xfrm>
            <a:off x="222250" y="4584700"/>
            <a:ext cx="3024188"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lvl1pPr eaLnBrk="0" hangingPunct="0">
              <a:defRPr sz="2100">
                <a:solidFill>
                  <a:schemeClr val="tx1"/>
                </a:solidFill>
                <a:latin typeface="Century Gothic" charset="0"/>
                <a:ea typeface="MS PGothic" charset="0"/>
                <a:cs typeface="MS PGothic" charset="0"/>
              </a:defRPr>
            </a:lvl1pPr>
            <a:lvl2pPr marL="742950" indent="-285750" eaLnBrk="0" hangingPunct="0">
              <a:defRPr sz="2100">
                <a:solidFill>
                  <a:schemeClr val="tx1"/>
                </a:solidFill>
                <a:latin typeface="Century Gothic" charset="0"/>
                <a:ea typeface="MS PGothic" charset="0"/>
                <a:cs typeface="MS PGothic" charset="0"/>
              </a:defRPr>
            </a:lvl2pPr>
            <a:lvl3pPr marL="1143000" indent="-228600" eaLnBrk="0" hangingPunct="0">
              <a:defRPr sz="2100">
                <a:solidFill>
                  <a:schemeClr val="tx1"/>
                </a:solidFill>
                <a:latin typeface="Century Gothic" charset="0"/>
                <a:ea typeface="MS PGothic" charset="0"/>
                <a:cs typeface="MS PGothic" charset="0"/>
              </a:defRPr>
            </a:lvl3pPr>
            <a:lvl4pPr marL="1600200" indent="-228600" eaLnBrk="0" hangingPunct="0">
              <a:defRPr sz="2100">
                <a:solidFill>
                  <a:schemeClr val="tx1"/>
                </a:solidFill>
                <a:latin typeface="Century Gothic" charset="0"/>
                <a:ea typeface="MS PGothic" charset="0"/>
                <a:cs typeface="MS PGothic" charset="0"/>
              </a:defRPr>
            </a:lvl4pPr>
            <a:lvl5pPr marL="2057400" indent="-228600" eaLnBrk="0" hangingPunct="0">
              <a:defRPr sz="2100">
                <a:solidFill>
                  <a:schemeClr val="tx1"/>
                </a:solidFill>
                <a:latin typeface="Century Gothic" charset="0"/>
                <a:ea typeface="MS PGothic" charset="0"/>
                <a:cs typeface="MS PGothic" charset="0"/>
              </a:defRPr>
            </a:lvl5pPr>
            <a:lvl6pPr marL="25146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6pPr>
            <a:lvl7pPr marL="29718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7pPr>
            <a:lvl8pPr marL="34290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8pPr>
            <a:lvl9pPr marL="38862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9pPr>
          </a:lstStyle>
          <a:p>
            <a:pPr algn="ctr" eaLnBrk="1" hangingPunct="1">
              <a:spcBef>
                <a:spcPct val="50000"/>
              </a:spcBef>
              <a:defRPr/>
            </a:pPr>
            <a:r>
              <a:rPr lang="en-US" sz="1200" dirty="0">
                <a:solidFill>
                  <a:srgbClr val="FFFFFF"/>
                </a:solidFill>
              </a:rPr>
              <a:t>4</a:t>
            </a:r>
            <a:r>
              <a:rPr lang="en-US" sz="1200" dirty="0" smtClean="0">
                <a:solidFill>
                  <a:srgbClr val="FFFFFF"/>
                </a:solidFill>
              </a:rPr>
              <a:t>. FACE</a:t>
            </a:r>
          </a:p>
        </p:txBody>
      </p:sp>
      <p:sp>
        <p:nvSpPr>
          <p:cNvPr id="353" name="Text Box 33"/>
          <p:cNvSpPr txBox="1">
            <a:spLocks noChangeArrowheads="1"/>
          </p:cNvSpPr>
          <p:nvPr/>
        </p:nvSpPr>
        <p:spPr bwMode="auto">
          <a:xfrm>
            <a:off x="3709988" y="4584700"/>
            <a:ext cx="3024187"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lvl1pPr eaLnBrk="0" hangingPunct="0">
              <a:defRPr sz="2100">
                <a:solidFill>
                  <a:schemeClr val="tx1"/>
                </a:solidFill>
                <a:latin typeface="Century Gothic" charset="0"/>
                <a:ea typeface="MS PGothic" charset="0"/>
                <a:cs typeface="MS PGothic" charset="0"/>
              </a:defRPr>
            </a:lvl1pPr>
            <a:lvl2pPr marL="742950" indent="-285750" eaLnBrk="0" hangingPunct="0">
              <a:defRPr sz="2100">
                <a:solidFill>
                  <a:schemeClr val="tx1"/>
                </a:solidFill>
                <a:latin typeface="Century Gothic" charset="0"/>
                <a:ea typeface="MS PGothic" charset="0"/>
                <a:cs typeface="MS PGothic" charset="0"/>
              </a:defRPr>
            </a:lvl2pPr>
            <a:lvl3pPr marL="1143000" indent="-228600" eaLnBrk="0" hangingPunct="0">
              <a:defRPr sz="2100">
                <a:solidFill>
                  <a:schemeClr val="tx1"/>
                </a:solidFill>
                <a:latin typeface="Century Gothic" charset="0"/>
                <a:ea typeface="MS PGothic" charset="0"/>
                <a:cs typeface="MS PGothic" charset="0"/>
              </a:defRPr>
            </a:lvl3pPr>
            <a:lvl4pPr marL="1600200" indent="-228600" eaLnBrk="0" hangingPunct="0">
              <a:defRPr sz="2100">
                <a:solidFill>
                  <a:schemeClr val="tx1"/>
                </a:solidFill>
                <a:latin typeface="Century Gothic" charset="0"/>
                <a:ea typeface="MS PGothic" charset="0"/>
                <a:cs typeface="MS PGothic" charset="0"/>
              </a:defRPr>
            </a:lvl4pPr>
            <a:lvl5pPr marL="2057400" indent="-228600" eaLnBrk="0" hangingPunct="0">
              <a:defRPr sz="2100">
                <a:solidFill>
                  <a:schemeClr val="tx1"/>
                </a:solidFill>
                <a:latin typeface="Century Gothic" charset="0"/>
                <a:ea typeface="MS PGothic" charset="0"/>
                <a:cs typeface="MS PGothic" charset="0"/>
              </a:defRPr>
            </a:lvl5pPr>
            <a:lvl6pPr marL="25146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6pPr>
            <a:lvl7pPr marL="29718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7pPr>
            <a:lvl8pPr marL="34290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8pPr>
            <a:lvl9pPr marL="38862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9pPr>
          </a:lstStyle>
          <a:p>
            <a:pPr algn="ctr" eaLnBrk="1" hangingPunct="1">
              <a:spcBef>
                <a:spcPct val="50000"/>
              </a:spcBef>
              <a:defRPr/>
            </a:pPr>
            <a:r>
              <a:rPr lang="en-US" sz="1200" dirty="0">
                <a:solidFill>
                  <a:srgbClr val="FFFFFF"/>
                </a:solidFill>
              </a:rPr>
              <a:t>5</a:t>
            </a:r>
            <a:r>
              <a:rPr lang="en-US" sz="1200" dirty="0" smtClean="0">
                <a:solidFill>
                  <a:srgbClr val="FFFFFF"/>
                </a:solidFill>
              </a:rPr>
              <a:t>. FACE</a:t>
            </a:r>
          </a:p>
        </p:txBody>
      </p:sp>
      <p:sp>
        <p:nvSpPr>
          <p:cNvPr id="354" name="Text Box 33"/>
          <p:cNvSpPr txBox="1">
            <a:spLocks noChangeArrowheads="1"/>
          </p:cNvSpPr>
          <p:nvPr/>
        </p:nvSpPr>
        <p:spPr bwMode="auto">
          <a:xfrm>
            <a:off x="7192963" y="4584700"/>
            <a:ext cx="3024187"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lvl1pPr eaLnBrk="0" hangingPunct="0">
              <a:defRPr sz="2100">
                <a:solidFill>
                  <a:schemeClr val="tx1"/>
                </a:solidFill>
                <a:latin typeface="Century Gothic" charset="0"/>
                <a:ea typeface="MS PGothic" charset="0"/>
                <a:cs typeface="MS PGothic" charset="0"/>
              </a:defRPr>
            </a:lvl1pPr>
            <a:lvl2pPr marL="742950" indent="-285750" eaLnBrk="0" hangingPunct="0">
              <a:defRPr sz="2100">
                <a:solidFill>
                  <a:schemeClr val="tx1"/>
                </a:solidFill>
                <a:latin typeface="Century Gothic" charset="0"/>
                <a:ea typeface="MS PGothic" charset="0"/>
                <a:cs typeface="MS PGothic" charset="0"/>
              </a:defRPr>
            </a:lvl2pPr>
            <a:lvl3pPr marL="1143000" indent="-228600" eaLnBrk="0" hangingPunct="0">
              <a:defRPr sz="2100">
                <a:solidFill>
                  <a:schemeClr val="tx1"/>
                </a:solidFill>
                <a:latin typeface="Century Gothic" charset="0"/>
                <a:ea typeface="MS PGothic" charset="0"/>
                <a:cs typeface="MS PGothic" charset="0"/>
              </a:defRPr>
            </a:lvl3pPr>
            <a:lvl4pPr marL="1600200" indent="-228600" eaLnBrk="0" hangingPunct="0">
              <a:defRPr sz="2100">
                <a:solidFill>
                  <a:schemeClr val="tx1"/>
                </a:solidFill>
                <a:latin typeface="Century Gothic" charset="0"/>
                <a:ea typeface="MS PGothic" charset="0"/>
                <a:cs typeface="MS PGothic" charset="0"/>
              </a:defRPr>
            </a:lvl4pPr>
            <a:lvl5pPr marL="2057400" indent="-228600" eaLnBrk="0" hangingPunct="0">
              <a:defRPr sz="2100">
                <a:solidFill>
                  <a:schemeClr val="tx1"/>
                </a:solidFill>
                <a:latin typeface="Century Gothic" charset="0"/>
                <a:ea typeface="MS PGothic" charset="0"/>
                <a:cs typeface="MS PGothic" charset="0"/>
              </a:defRPr>
            </a:lvl5pPr>
            <a:lvl6pPr marL="25146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6pPr>
            <a:lvl7pPr marL="29718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7pPr>
            <a:lvl8pPr marL="34290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8pPr>
            <a:lvl9pPr marL="38862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9pPr>
          </a:lstStyle>
          <a:p>
            <a:pPr algn="ctr" eaLnBrk="1" hangingPunct="1">
              <a:spcBef>
                <a:spcPct val="50000"/>
              </a:spcBef>
              <a:defRPr/>
            </a:pPr>
            <a:r>
              <a:rPr lang="en-US" sz="1200" dirty="0">
                <a:solidFill>
                  <a:srgbClr val="FFFFFF"/>
                </a:solidFill>
              </a:rPr>
              <a:t>6</a:t>
            </a:r>
            <a:r>
              <a:rPr lang="en-US" sz="1200" dirty="0" smtClean="0">
                <a:solidFill>
                  <a:srgbClr val="FFFFFF"/>
                </a:solidFill>
              </a:rPr>
              <a:t>. FACE</a:t>
            </a:r>
          </a:p>
        </p:txBody>
      </p:sp>
      <p:sp>
        <p:nvSpPr>
          <p:cNvPr id="355" name="Rectangle 154"/>
          <p:cNvSpPr>
            <a:spLocks noChangeArrowheads="1"/>
          </p:cNvSpPr>
          <p:nvPr/>
        </p:nvSpPr>
        <p:spPr bwMode="auto">
          <a:xfrm>
            <a:off x="9315450" y="4440238"/>
            <a:ext cx="354013" cy="338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defTabSz="1042988">
              <a:defRPr/>
            </a:pPr>
            <a:endParaRPr lang="en-US" sz="800" dirty="0">
              <a:solidFill>
                <a:srgbClr val="FFFFFF"/>
              </a:solidFill>
              <a:effectLst>
                <a:outerShdw blurRad="38100" dist="38100" dir="2700000" algn="tl">
                  <a:srgbClr val="000000"/>
                </a:outerShdw>
              </a:effectLst>
              <a:latin typeface="Century Gothic" charset="0"/>
              <a:ea typeface="MS PGothic" charset="0"/>
              <a:cs typeface="MS PGothic" charset="0"/>
            </a:endParaRPr>
          </a:p>
          <a:p>
            <a:pPr defTabSz="1042988">
              <a:defRPr/>
            </a:pPr>
            <a:endParaRPr lang="en-US" sz="800" dirty="0">
              <a:solidFill>
                <a:srgbClr val="FFFFFF"/>
              </a:solidFill>
              <a:effectLst>
                <a:outerShdw blurRad="38100" dist="38100" dir="2700000" algn="tl">
                  <a:srgbClr val="000000"/>
                </a:outerShdw>
              </a:effectLst>
              <a:latin typeface="Century Gothic" charset="0"/>
              <a:ea typeface="MS PGothic" charset="0"/>
              <a:cs typeface="MS PGothic" charset="0"/>
            </a:endParaRPr>
          </a:p>
        </p:txBody>
      </p:sp>
      <p:grpSp>
        <p:nvGrpSpPr>
          <p:cNvPr id="356" name="Group 72"/>
          <p:cNvGrpSpPr>
            <a:grpSpLocks/>
          </p:cNvGrpSpPr>
          <p:nvPr/>
        </p:nvGrpSpPr>
        <p:grpSpPr bwMode="auto">
          <a:xfrm>
            <a:off x="9307513" y="4584700"/>
            <a:ext cx="768350" cy="215900"/>
            <a:chOff x="1811" y="3021"/>
            <a:chExt cx="484" cy="136"/>
          </a:xfrm>
        </p:grpSpPr>
        <p:grpSp>
          <p:nvGrpSpPr>
            <p:cNvPr id="357" name="Group 73"/>
            <p:cNvGrpSpPr>
              <a:grpSpLocks/>
            </p:cNvGrpSpPr>
            <p:nvPr/>
          </p:nvGrpSpPr>
          <p:grpSpPr bwMode="auto">
            <a:xfrm>
              <a:off x="1811" y="3021"/>
              <a:ext cx="277" cy="135"/>
              <a:chOff x="1811" y="3021"/>
              <a:chExt cx="277" cy="135"/>
            </a:xfrm>
          </p:grpSpPr>
          <p:sp>
            <p:nvSpPr>
              <p:cNvPr id="361" name="Text Box 50"/>
              <p:cNvSpPr txBox="1">
                <a:spLocks noChangeArrowheads="1"/>
              </p:cNvSpPr>
              <p:nvPr/>
            </p:nvSpPr>
            <p:spPr bwMode="auto">
              <a:xfrm>
                <a:off x="1845" y="3021"/>
                <a:ext cx="243" cy="135"/>
              </a:xfrm>
              <a:prstGeom prst="rect">
                <a:avLst/>
              </a:prstGeom>
              <a:noFill/>
              <a:ln>
                <a:noFill/>
              </a:ln>
              <a:effectLst/>
              <a:extLst/>
            </p:spPr>
            <p:txBody>
              <a:bodyPr>
                <a:spAutoFit/>
              </a:bodyPr>
              <a:lstStyle>
                <a:lvl1pPr eaLnBrk="0" hangingPunct="0">
                  <a:defRPr sz="2100">
                    <a:solidFill>
                      <a:schemeClr val="tx1"/>
                    </a:solidFill>
                    <a:latin typeface="Century Gothic" pitchFamily="34" charset="0"/>
                    <a:ea typeface="MS PGothic" pitchFamily="34" charset="-128"/>
                  </a:defRPr>
                </a:lvl1pPr>
                <a:lvl2pPr marL="742950" indent="-285750" eaLnBrk="0" hangingPunct="0">
                  <a:defRPr sz="2100">
                    <a:solidFill>
                      <a:schemeClr val="tx1"/>
                    </a:solidFill>
                    <a:latin typeface="Century Gothic" pitchFamily="34" charset="0"/>
                    <a:ea typeface="MS PGothic" pitchFamily="34" charset="-128"/>
                  </a:defRPr>
                </a:lvl2pPr>
                <a:lvl3pPr marL="1143000" indent="-228600" eaLnBrk="0" hangingPunct="0">
                  <a:defRPr sz="2100">
                    <a:solidFill>
                      <a:schemeClr val="tx1"/>
                    </a:solidFill>
                    <a:latin typeface="Century Gothic" pitchFamily="34" charset="0"/>
                    <a:ea typeface="MS PGothic" pitchFamily="34" charset="-128"/>
                  </a:defRPr>
                </a:lvl3pPr>
                <a:lvl4pPr marL="1600200" indent="-228600" eaLnBrk="0" hangingPunct="0">
                  <a:defRPr sz="2100">
                    <a:solidFill>
                      <a:schemeClr val="tx1"/>
                    </a:solidFill>
                    <a:latin typeface="Century Gothic" pitchFamily="34" charset="0"/>
                    <a:ea typeface="MS PGothic" pitchFamily="34" charset="-128"/>
                  </a:defRPr>
                </a:lvl4pPr>
                <a:lvl5pPr marL="2057400" indent="-228600" eaLnBrk="0" hangingPunct="0">
                  <a:defRPr sz="21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r>
                  <a:rPr lang="fr-FR" altLang="fr-FR" sz="800">
                    <a:solidFill>
                      <a:schemeClr val="bg1"/>
                    </a:solidFill>
                    <a:effectLst>
                      <a:outerShdw blurRad="38100" dist="38100" dir="2700000" algn="tl">
                        <a:srgbClr val="000000"/>
                      </a:outerShdw>
                    </a:effectLst>
                  </a:rPr>
                  <a:t>2x</a:t>
                </a:r>
              </a:p>
            </p:txBody>
          </p:sp>
          <p:pic>
            <p:nvPicPr>
              <p:cNvPr id="362" name="Picture 2" descr="15min"/>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811" y="3049"/>
                <a:ext cx="75"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358" name="Group 76"/>
            <p:cNvGrpSpPr>
              <a:grpSpLocks/>
            </p:cNvGrpSpPr>
            <p:nvPr/>
          </p:nvGrpSpPr>
          <p:grpSpPr bwMode="auto">
            <a:xfrm>
              <a:off x="2018" y="3022"/>
              <a:ext cx="277" cy="135"/>
              <a:chOff x="2018" y="3022"/>
              <a:chExt cx="277" cy="135"/>
            </a:xfrm>
          </p:grpSpPr>
          <p:pic>
            <p:nvPicPr>
              <p:cNvPr id="359" name="Picture 3" descr="30min"/>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2018" y="3049"/>
                <a:ext cx="75"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0" name="Text Box 50"/>
              <p:cNvSpPr txBox="1">
                <a:spLocks noChangeArrowheads="1"/>
              </p:cNvSpPr>
              <p:nvPr/>
            </p:nvSpPr>
            <p:spPr bwMode="auto">
              <a:xfrm>
                <a:off x="2052" y="3022"/>
                <a:ext cx="243" cy="135"/>
              </a:xfrm>
              <a:prstGeom prst="rect">
                <a:avLst/>
              </a:prstGeom>
              <a:noFill/>
              <a:ln>
                <a:noFill/>
              </a:ln>
              <a:effectLst/>
              <a:extLst/>
            </p:spPr>
            <p:txBody>
              <a:bodyPr>
                <a:spAutoFit/>
              </a:bodyPr>
              <a:lstStyle>
                <a:lvl1pPr eaLnBrk="0" hangingPunct="0">
                  <a:defRPr sz="2100">
                    <a:solidFill>
                      <a:schemeClr val="tx1"/>
                    </a:solidFill>
                    <a:latin typeface="Century Gothic" pitchFamily="34" charset="0"/>
                    <a:ea typeface="MS PGothic" pitchFamily="34" charset="-128"/>
                  </a:defRPr>
                </a:lvl1pPr>
                <a:lvl2pPr marL="742950" indent="-285750" eaLnBrk="0" hangingPunct="0">
                  <a:defRPr sz="2100">
                    <a:solidFill>
                      <a:schemeClr val="tx1"/>
                    </a:solidFill>
                    <a:latin typeface="Century Gothic" pitchFamily="34" charset="0"/>
                    <a:ea typeface="MS PGothic" pitchFamily="34" charset="-128"/>
                  </a:defRPr>
                </a:lvl2pPr>
                <a:lvl3pPr marL="1143000" indent="-228600" eaLnBrk="0" hangingPunct="0">
                  <a:defRPr sz="2100">
                    <a:solidFill>
                      <a:schemeClr val="tx1"/>
                    </a:solidFill>
                    <a:latin typeface="Century Gothic" pitchFamily="34" charset="0"/>
                    <a:ea typeface="MS PGothic" pitchFamily="34" charset="-128"/>
                  </a:defRPr>
                </a:lvl3pPr>
                <a:lvl4pPr marL="1600200" indent="-228600" eaLnBrk="0" hangingPunct="0">
                  <a:defRPr sz="2100">
                    <a:solidFill>
                      <a:schemeClr val="tx1"/>
                    </a:solidFill>
                    <a:latin typeface="Century Gothic" pitchFamily="34" charset="0"/>
                    <a:ea typeface="MS PGothic" pitchFamily="34" charset="-128"/>
                  </a:defRPr>
                </a:lvl4pPr>
                <a:lvl5pPr marL="2057400" indent="-228600" eaLnBrk="0" hangingPunct="0">
                  <a:defRPr sz="21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r>
                  <a:rPr lang="fr-FR" altLang="fr-FR" sz="800">
                    <a:solidFill>
                      <a:schemeClr val="bg1"/>
                    </a:solidFill>
                    <a:effectLst>
                      <a:outerShdw blurRad="38100" dist="38100" dir="2700000" algn="tl">
                        <a:srgbClr val="000000"/>
                      </a:outerShdw>
                    </a:effectLst>
                  </a:rPr>
                  <a:t>3x</a:t>
                </a:r>
              </a:p>
            </p:txBody>
          </p:sp>
        </p:grpSp>
      </p:grpSp>
      <p:sp>
        <p:nvSpPr>
          <p:cNvPr id="363" name="Rectangle 154"/>
          <p:cNvSpPr>
            <a:spLocks noChangeArrowheads="1"/>
          </p:cNvSpPr>
          <p:nvPr/>
        </p:nvSpPr>
        <p:spPr bwMode="auto">
          <a:xfrm>
            <a:off x="5930900" y="4440238"/>
            <a:ext cx="354013" cy="338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defTabSz="1042988">
              <a:defRPr/>
            </a:pPr>
            <a:endParaRPr lang="en-US" sz="800" dirty="0">
              <a:solidFill>
                <a:srgbClr val="FFFFFF"/>
              </a:solidFill>
              <a:effectLst>
                <a:outerShdw blurRad="38100" dist="38100" dir="2700000" algn="tl">
                  <a:srgbClr val="000000"/>
                </a:outerShdw>
              </a:effectLst>
              <a:latin typeface="Century Gothic" charset="0"/>
              <a:ea typeface="MS PGothic" charset="0"/>
              <a:cs typeface="MS PGothic" charset="0"/>
            </a:endParaRPr>
          </a:p>
          <a:p>
            <a:pPr defTabSz="1042988">
              <a:defRPr/>
            </a:pPr>
            <a:endParaRPr lang="en-US" sz="800" dirty="0">
              <a:solidFill>
                <a:srgbClr val="FFFFFF"/>
              </a:solidFill>
              <a:effectLst>
                <a:outerShdw blurRad="38100" dist="38100" dir="2700000" algn="tl">
                  <a:srgbClr val="000000"/>
                </a:outerShdw>
              </a:effectLst>
              <a:latin typeface="Century Gothic" charset="0"/>
              <a:ea typeface="MS PGothic" charset="0"/>
              <a:cs typeface="MS PGothic" charset="0"/>
            </a:endParaRPr>
          </a:p>
        </p:txBody>
      </p:sp>
      <p:grpSp>
        <p:nvGrpSpPr>
          <p:cNvPr id="364" name="Group 72"/>
          <p:cNvGrpSpPr>
            <a:grpSpLocks/>
          </p:cNvGrpSpPr>
          <p:nvPr/>
        </p:nvGrpSpPr>
        <p:grpSpPr bwMode="auto">
          <a:xfrm>
            <a:off x="5922963" y="4584700"/>
            <a:ext cx="768350" cy="215900"/>
            <a:chOff x="1811" y="3021"/>
            <a:chExt cx="484" cy="136"/>
          </a:xfrm>
        </p:grpSpPr>
        <p:grpSp>
          <p:nvGrpSpPr>
            <p:cNvPr id="365" name="Group 73"/>
            <p:cNvGrpSpPr>
              <a:grpSpLocks/>
            </p:cNvGrpSpPr>
            <p:nvPr/>
          </p:nvGrpSpPr>
          <p:grpSpPr bwMode="auto">
            <a:xfrm>
              <a:off x="1811" y="3021"/>
              <a:ext cx="277" cy="135"/>
              <a:chOff x="1811" y="3021"/>
              <a:chExt cx="277" cy="135"/>
            </a:xfrm>
          </p:grpSpPr>
          <p:sp>
            <p:nvSpPr>
              <p:cNvPr id="369" name="Text Box 50"/>
              <p:cNvSpPr txBox="1">
                <a:spLocks noChangeArrowheads="1"/>
              </p:cNvSpPr>
              <p:nvPr/>
            </p:nvSpPr>
            <p:spPr bwMode="auto">
              <a:xfrm>
                <a:off x="1845" y="3021"/>
                <a:ext cx="243" cy="135"/>
              </a:xfrm>
              <a:prstGeom prst="rect">
                <a:avLst/>
              </a:prstGeom>
              <a:noFill/>
              <a:ln>
                <a:noFill/>
              </a:ln>
              <a:effectLst/>
              <a:extLst/>
            </p:spPr>
            <p:txBody>
              <a:bodyPr>
                <a:spAutoFit/>
              </a:bodyPr>
              <a:lstStyle>
                <a:lvl1pPr eaLnBrk="0" hangingPunct="0">
                  <a:defRPr sz="2100">
                    <a:solidFill>
                      <a:schemeClr val="tx1"/>
                    </a:solidFill>
                    <a:latin typeface="Century Gothic" pitchFamily="34" charset="0"/>
                    <a:ea typeface="MS PGothic" pitchFamily="34" charset="-128"/>
                  </a:defRPr>
                </a:lvl1pPr>
                <a:lvl2pPr marL="742950" indent="-285750" eaLnBrk="0" hangingPunct="0">
                  <a:defRPr sz="2100">
                    <a:solidFill>
                      <a:schemeClr val="tx1"/>
                    </a:solidFill>
                    <a:latin typeface="Century Gothic" pitchFamily="34" charset="0"/>
                    <a:ea typeface="MS PGothic" pitchFamily="34" charset="-128"/>
                  </a:defRPr>
                </a:lvl2pPr>
                <a:lvl3pPr marL="1143000" indent="-228600" eaLnBrk="0" hangingPunct="0">
                  <a:defRPr sz="2100">
                    <a:solidFill>
                      <a:schemeClr val="tx1"/>
                    </a:solidFill>
                    <a:latin typeface="Century Gothic" pitchFamily="34" charset="0"/>
                    <a:ea typeface="MS PGothic" pitchFamily="34" charset="-128"/>
                  </a:defRPr>
                </a:lvl3pPr>
                <a:lvl4pPr marL="1600200" indent="-228600" eaLnBrk="0" hangingPunct="0">
                  <a:defRPr sz="2100">
                    <a:solidFill>
                      <a:schemeClr val="tx1"/>
                    </a:solidFill>
                    <a:latin typeface="Century Gothic" pitchFamily="34" charset="0"/>
                    <a:ea typeface="MS PGothic" pitchFamily="34" charset="-128"/>
                  </a:defRPr>
                </a:lvl4pPr>
                <a:lvl5pPr marL="2057400" indent="-228600" eaLnBrk="0" hangingPunct="0">
                  <a:defRPr sz="21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r>
                  <a:rPr lang="fr-FR" altLang="fr-FR" sz="800">
                    <a:solidFill>
                      <a:schemeClr val="bg1"/>
                    </a:solidFill>
                    <a:effectLst>
                      <a:outerShdw blurRad="38100" dist="38100" dir="2700000" algn="tl">
                        <a:srgbClr val="000000"/>
                      </a:outerShdw>
                    </a:effectLst>
                  </a:rPr>
                  <a:t>2x</a:t>
                </a:r>
              </a:p>
            </p:txBody>
          </p:sp>
          <p:pic>
            <p:nvPicPr>
              <p:cNvPr id="370" name="Picture 2" descr="15min"/>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811" y="3049"/>
                <a:ext cx="75"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366" name="Group 76"/>
            <p:cNvGrpSpPr>
              <a:grpSpLocks/>
            </p:cNvGrpSpPr>
            <p:nvPr/>
          </p:nvGrpSpPr>
          <p:grpSpPr bwMode="auto">
            <a:xfrm>
              <a:off x="2018" y="3022"/>
              <a:ext cx="277" cy="135"/>
              <a:chOff x="2018" y="3022"/>
              <a:chExt cx="277" cy="135"/>
            </a:xfrm>
          </p:grpSpPr>
          <p:pic>
            <p:nvPicPr>
              <p:cNvPr id="367" name="Picture 3" descr="30min"/>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2018" y="3049"/>
                <a:ext cx="75"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 name="Text Box 50"/>
              <p:cNvSpPr txBox="1">
                <a:spLocks noChangeArrowheads="1"/>
              </p:cNvSpPr>
              <p:nvPr/>
            </p:nvSpPr>
            <p:spPr bwMode="auto">
              <a:xfrm>
                <a:off x="2052" y="3022"/>
                <a:ext cx="243" cy="135"/>
              </a:xfrm>
              <a:prstGeom prst="rect">
                <a:avLst/>
              </a:prstGeom>
              <a:noFill/>
              <a:ln>
                <a:noFill/>
              </a:ln>
              <a:effectLst/>
              <a:extLst/>
            </p:spPr>
            <p:txBody>
              <a:bodyPr>
                <a:spAutoFit/>
              </a:bodyPr>
              <a:lstStyle>
                <a:lvl1pPr eaLnBrk="0" hangingPunct="0">
                  <a:defRPr sz="2100">
                    <a:solidFill>
                      <a:schemeClr val="tx1"/>
                    </a:solidFill>
                    <a:latin typeface="Century Gothic" pitchFamily="34" charset="0"/>
                    <a:ea typeface="MS PGothic" pitchFamily="34" charset="-128"/>
                  </a:defRPr>
                </a:lvl1pPr>
                <a:lvl2pPr marL="742950" indent="-285750" eaLnBrk="0" hangingPunct="0">
                  <a:defRPr sz="2100">
                    <a:solidFill>
                      <a:schemeClr val="tx1"/>
                    </a:solidFill>
                    <a:latin typeface="Century Gothic" pitchFamily="34" charset="0"/>
                    <a:ea typeface="MS PGothic" pitchFamily="34" charset="-128"/>
                  </a:defRPr>
                </a:lvl2pPr>
                <a:lvl3pPr marL="1143000" indent="-228600" eaLnBrk="0" hangingPunct="0">
                  <a:defRPr sz="2100">
                    <a:solidFill>
                      <a:schemeClr val="tx1"/>
                    </a:solidFill>
                    <a:latin typeface="Century Gothic" pitchFamily="34" charset="0"/>
                    <a:ea typeface="MS PGothic" pitchFamily="34" charset="-128"/>
                  </a:defRPr>
                </a:lvl3pPr>
                <a:lvl4pPr marL="1600200" indent="-228600" eaLnBrk="0" hangingPunct="0">
                  <a:defRPr sz="2100">
                    <a:solidFill>
                      <a:schemeClr val="tx1"/>
                    </a:solidFill>
                    <a:latin typeface="Century Gothic" pitchFamily="34" charset="0"/>
                    <a:ea typeface="MS PGothic" pitchFamily="34" charset="-128"/>
                  </a:defRPr>
                </a:lvl4pPr>
                <a:lvl5pPr marL="2057400" indent="-228600" eaLnBrk="0" hangingPunct="0">
                  <a:defRPr sz="21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r>
                  <a:rPr lang="fr-FR" altLang="fr-FR" sz="800">
                    <a:solidFill>
                      <a:schemeClr val="bg1"/>
                    </a:solidFill>
                    <a:effectLst>
                      <a:outerShdw blurRad="38100" dist="38100" dir="2700000" algn="tl">
                        <a:srgbClr val="000000"/>
                      </a:outerShdw>
                    </a:effectLst>
                  </a:rPr>
                  <a:t>3x</a:t>
                </a:r>
              </a:p>
            </p:txBody>
          </p:sp>
        </p:grpSp>
      </p:grpSp>
      <p:grpSp>
        <p:nvGrpSpPr>
          <p:cNvPr id="371" name="Group 72"/>
          <p:cNvGrpSpPr>
            <a:grpSpLocks/>
          </p:cNvGrpSpPr>
          <p:nvPr/>
        </p:nvGrpSpPr>
        <p:grpSpPr bwMode="auto">
          <a:xfrm>
            <a:off x="2490788" y="4584700"/>
            <a:ext cx="768350" cy="215900"/>
            <a:chOff x="1811" y="3021"/>
            <a:chExt cx="484" cy="136"/>
          </a:xfrm>
        </p:grpSpPr>
        <p:grpSp>
          <p:nvGrpSpPr>
            <p:cNvPr id="372" name="Group 73"/>
            <p:cNvGrpSpPr>
              <a:grpSpLocks/>
            </p:cNvGrpSpPr>
            <p:nvPr/>
          </p:nvGrpSpPr>
          <p:grpSpPr bwMode="auto">
            <a:xfrm>
              <a:off x="1811" y="3021"/>
              <a:ext cx="277" cy="135"/>
              <a:chOff x="1811" y="3021"/>
              <a:chExt cx="277" cy="135"/>
            </a:xfrm>
          </p:grpSpPr>
          <p:sp>
            <p:nvSpPr>
              <p:cNvPr id="376" name="Text Box 50"/>
              <p:cNvSpPr txBox="1">
                <a:spLocks noChangeArrowheads="1"/>
              </p:cNvSpPr>
              <p:nvPr/>
            </p:nvSpPr>
            <p:spPr bwMode="auto">
              <a:xfrm>
                <a:off x="1845" y="3021"/>
                <a:ext cx="243" cy="135"/>
              </a:xfrm>
              <a:prstGeom prst="rect">
                <a:avLst/>
              </a:prstGeom>
              <a:noFill/>
              <a:ln>
                <a:noFill/>
              </a:ln>
              <a:effectLst/>
              <a:extLst/>
            </p:spPr>
            <p:txBody>
              <a:bodyPr>
                <a:spAutoFit/>
              </a:bodyPr>
              <a:lstStyle>
                <a:lvl1pPr eaLnBrk="0" hangingPunct="0">
                  <a:defRPr sz="2100">
                    <a:solidFill>
                      <a:schemeClr val="tx1"/>
                    </a:solidFill>
                    <a:latin typeface="Century Gothic" pitchFamily="34" charset="0"/>
                    <a:ea typeface="MS PGothic" pitchFamily="34" charset="-128"/>
                  </a:defRPr>
                </a:lvl1pPr>
                <a:lvl2pPr marL="742950" indent="-285750" eaLnBrk="0" hangingPunct="0">
                  <a:defRPr sz="2100">
                    <a:solidFill>
                      <a:schemeClr val="tx1"/>
                    </a:solidFill>
                    <a:latin typeface="Century Gothic" pitchFamily="34" charset="0"/>
                    <a:ea typeface="MS PGothic" pitchFamily="34" charset="-128"/>
                  </a:defRPr>
                </a:lvl2pPr>
                <a:lvl3pPr marL="1143000" indent="-228600" eaLnBrk="0" hangingPunct="0">
                  <a:defRPr sz="2100">
                    <a:solidFill>
                      <a:schemeClr val="tx1"/>
                    </a:solidFill>
                    <a:latin typeface="Century Gothic" pitchFamily="34" charset="0"/>
                    <a:ea typeface="MS PGothic" pitchFamily="34" charset="-128"/>
                  </a:defRPr>
                </a:lvl3pPr>
                <a:lvl4pPr marL="1600200" indent="-228600" eaLnBrk="0" hangingPunct="0">
                  <a:defRPr sz="2100">
                    <a:solidFill>
                      <a:schemeClr val="tx1"/>
                    </a:solidFill>
                    <a:latin typeface="Century Gothic" pitchFamily="34" charset="0"/>
                    <a:ea typeface="MS PGothic" pitchFamily="34" charset="-128"/>
                  </a:defRPr>
                </a:lvl4pPr>
                <a:lvl5pPr marL="2057400" indent="-228600" eaLnBrk="0" hangingPunct="0">
                  <a:defRPr sz="21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r>
                  <a:rPr lang="fr-FR" altLang="fr-FR" sz="800">
                    <a:solidFill>
                      <a:schemeClr val="bg1"/>
                    </a:solidFill>
                    <a:effectLst>
                      <a:outerShdw blurRad="38100" dist="38100" dir="2700000" algn="tl">
                        <a:srgbClr val="000000"/>
                      </a:outerShdw>
                    </a:effectLst>
                  </a:rPr>
                  <a:t>2x</a:t>
                </a:r>
              </a:p>
            </p:txBody>
          </p:sp>
          <p:pic>
            <p:nvPicPr>
              <p:cNvPr id="377" name="Picture 2" descr="15min"/>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811" y="3049"/>
                <a:ext cx="75"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373" name="Group 76"/>
            <p:cNvGrpSpPr>
              <a:grpSpLocks/>
            </p:cNvGrpSpPr>
            <p:nvPr/>
          </p:nvGrpSpPr>
          <p:grpSpPr bwMode="auto">
            <a:xfrm>
              <a:off x="2018" y="3022"/>
              <a:ext cx="277" cy="135"/>
              <a:chOff x="2018" y="3022"/>
              <a:chExt cx="277" cy="135"/>
            </a:xfrm>
          </p:grpSpPr>
          <p:pic>
            <p:nvPicPr>
              <p:cNvPr id="374" name="Picture 3" descr="30min"/>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2018" y="3049"/>
                <a:ext cx="75"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5" name="Text Box 50"/>
              <p:cNvSpPr txBox="1">
                <a:spLocks noChangeArrowheads="1"/>
              </p:cNvSpPr>
              <p:nvPr/>
            </p:nvSpPr>
            <p:spPr bwMode="auto">
              <a:xfrm>
                <a:off x="2052" y="3022"/>
                <a:ext cx="243" cy="135"/>
              </a:xfrm>
              <a:prstGeom prst="rect">
                <a:avLst/>
              </a:prstGeom>
              <a:noFill/>
              <a:ln>
                <a:noFill/>
              </a:ln>
              <a:effectLst/>
              <a:extLst/>
            </p:spPr>
            <p:txBody>
              <a:bodyPr>
                <a:spAutoFit/>
              </a:bodyPr>
              <a:lstStyle>
                <a:lvl1pPr eaLnBrk="0" hangingPunct="0">
                  <a:defRPr sz="2100">
                    <a:solidFill>
                      <a:schemeClr val="tx1"/>
                    </a:solidFill>
                    <a:latin typeface="Century Gothic" pitchFamily="34" charset="0"/>
                    <a:ea typeface="MS PGothic" pitchFamily="34" charset="-128"/>
                  </a:defRPr>
                </a:lvl1pPr>
                <a:lvl2pPr marL="742950" indent="-285750" eaLnBrk="0" hangingPunct="0">
                  <a:defRPr sz="2100">
                    <a:solidFill>
                      <a:schemeClr val="tx1"/>
                    </a:solidFill>
                    <a:latin typeface="Century Gothic" pitchFamily="34" charset="0"/>
                    <a:ea typeface="MS PGothic" pitchFamily="34" charset="-128"/>
                  </a:defRPr>
                </a:lvl2pPr>
                <a:lvl3pPr marL="1143000" indent="-228600" eaLnBrk="0" hangingPunct="0">
                  <a:defRPr sz="2100">
                    <a:solidFill>
                      <a:schemeClr val="tx1"/>
                    </a:solidFill>
                    <a:latin typeface="Century Gothic" pitchFamily="34" charset="0"/>
                    <a:ea typeface="MS PGothic" pitchFamily="34" charset="-128"/>
                  </a:defRPr>
                </a:lvl3pPr>
                <a:lvl4pPr marL="1600200" indent="-228600" eaLnBrk="0" hangingPunct="0">
                  <a:defRPr sz="2100">
                    <a:solidFill>
                      <a:schemeClr val="tx1"/>
                    </a:solidFill>
                    <a:latin typeface="Century Gothic" pitchFamily="34" charset="0"/>
                    <a:ea typeface="MS PGothic" pitchFamily="34" charset="-128"/>
                  </a:defRPr>
                </a:lvl4pPr>
                <a:lvl5pPr marL="2057400" indent="-228600" eaLnBrk="0" hangingPunct="0">
                  <a:defRPr sz="21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r>
                  <a:rPr lang="fr-FR" altLang="fr-FR" sz="800">
                    <a:solidFill>
                      <a:schemeClr val="bg1"/>
                    </a:solidFill>
                    <a:effectLst>
                      <a:outerShdw blurRad="38100" dist="38100" dir="2700000" algn="tl">
                        <a:srgbClr val="000000"/>
                      </a:outerShdw>
                    </a:effectLst>
                  </a:rPr>
                  <a:t>3x</a:t>
                </a:r>
              </a:p>
            </p:txBody>
          </p:sp>
        </p:grpSp>
      </p:grpSp>
      <p:grpSp>
        <p:nvGrpSpPr>
          <p:cNvPr id="378" name="Group 72"/>
          <p:cNvGrpSpPr>
            <a:grpSpLocks/>
          </p:cNvGrpSpPr>
          <p:nvPr/>
        </p:nvGrpSpPr>
        <p:grpSpPr bwMode="auto">
          <a:xfrm>
            <a:off x="2466975" y="1763713"/>
            <a:ext cx="768350" cy="215900"/>
            <a:chOff x="1811" y="3021"/>
            <a:chExt cx="484" cy="136"/>
          </a:xfrm>
        </p:grpSpPr>
        <p:grpSp>
          <p:nvGrpSpPr>
            <p:cNvPr id="379" name="Group 73"/>
            <p:cNvGrpSpPr>
              <a:grpSpLocks/>
            </p:cNvGrpSpPr>
            <p:nvPr/>
          </p:nvGrpSpPr>
          <p:grpSpPr bwMode="auto">
            <a:xfrm>
              <a:off x="1811" y="3021"/>
              <a:ext cx="277" cy="135"/>
              <a:chOff x="1811" y="3021"/>
              <a:chExt cx="277" cy="135"/>
            </a:xfrm>
          </p:grpSpPr>
          <p:sp>
            <p:nvSpPr>
              <p:cNvPr id="383" name="Text Box 50"/>
              <p:cNvSpPr txBox="1">
                <a:spLocks noChangeArrowheads="1"/>
              </p:cNvSpPr>
              <p:nvPr/>
            </p:nvSpPr>
            <p:spPr bwMode="auto">
              <a:xfrm>
                <a:off x="1845" y="3021"/>
                <a:ext cx="243" cy="135"/>
              </a:xfrm>
              <a:prstGeom prst="rect">
                <a:avLst/>
              </a:prstGeom>
              <a:noFill/>
              <a:ln>
                <a:noFill/>
              </a:ln>
              <a:effectLst/>
              <a:extLst/>
            </p:spPr>
            <p:txBody>
              <a:bodyPr>
                <a:spAutoFit/>
              </a:bodyPr>
              <a:lstStyle>
                <a:lvl1pPr eaLnBrk="0" hangingPunct="0">
                  <a:defRPr sz="2100">
                    <a:solidFill>
                      <a:schemeClr val="tx1"/>
                    </a:solidFill>
                    <a:latin typeface="Century Gothic" pitchFamily="34" charset="0"/>
                    <a:ea typeface="MS PGothic" pitchFamily="34" charset="-128"/>
                  </a:defRPr>
                </a:lvl1pPr>
                <a:lvl2pPr marL="742950" indent="-285750" eaLnBrk="0" hangingPunct="0">
                  <a:defRPr sz="2100">
                    <a:solidFill>
                      <a:schemeClr val="tx1"/>
                    </a:solidFill>
                    <a:latin typeface="Century Gothic" pitchFamily="34" charset="0"/>
                    <a:ea typeface="MS PGothic" pitchFamily="34" charset="-128"/>
                  </a:defRPr>
                </a:lvl2pPr>
                <a:lvl3pPr marL="1143000" indent="-228600" eaLnBrk="0" hangingPunct="0">
                  <a:defRPr sz="2100">
                    <a:solidFill>
                      <a:schemeClr val="tx1"/>
                    </a:solidFill>
                    <a:latin typeface="Century Gothic" pitchFamily="34" charset="0"/>
                    <a:ea typeface="MS PGothic" pitchFamily="34" charset="-128"/>
                  </a:defRPr>
                </a:lvl3pPr>
                <a:lvl4pPr marL="1600200" indent="-228600" eaLnBrk="0" hangingPunct="0">
                  <a:defRPr sz="2100">
                    <a:solidFill>
                      <a:schemeClr val="tx1"/>
                    </a:solidFill>
                    <a:latin typeface="Century Gothic" pitchFamily="34" charset="0"/>
                    <a:ea typeface="MS PGothic" pitchFamily="34" charset="-128"/>
                  </a:defRPr>
                </a:lvl4pPr>
                <a:lvl5pPr marL="2057400" indent="-228600" eaLnBrk="0" hangingPunct="0">
                  <a:defRPr sz="21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r>
                  <a:rPr lang="fr-FR" altLang="fr-FR" sz="800">
                    <a:solidFill>
                      <a:schemeClr val="bg1"/>
                    </a:solidFill>
                    <a:effectLst>
                      <a:outerShdw blurRad="38100" dist="38100" dir="2700000" algn="tl">
                        <a:srgbClr val="000000"/>
                      </a:outerShdw>
                    </a:effectLst>
                  </a:rPr>
                  <a:t>2x</a:t>
                </a:r>
              </a:p>
            </p:txBody>
          </p:sp>
          <p:pic>
            <p:nvPicPr>
              <p:cNvPr id="384" name="Picture 2" descr="15min"/>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811" y="3049"/>
                <a:ext cx="75"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380" name="Group 76"/>
            <p:cNvGrpSpPr>
              <a:grpSpLocks/>
            </p:cNvGrpSpPr>
            <p:nvPr/>
          </p:nvGrpSpPr>
          <p:grpSpPr bwMode="auto">
            <a:xfrm>
              <a:off x="2018" y="3022"/>
              <a:ext cx="277" cy="135"/>
              <a:chOff x="2018" y="3022"/>
              <a:chExt cx="277" cy="135"/>
            </a:xfrm>
          </p:grpSpPr>
          <p:pic>
            <p:nvPicPr>
              <p:cNvPr id="381" name="Picture 3" descr="30min"/>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2018" y="3049"/>
                <a:ext cx="75"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2" name="Text Box 50"/>
              <p:cNvSpPr txBox="1">
                <a:spLocks noChangeArrowheads="1"/>
              </p:cNvSpPr>
              <p:nvPr/>
            </p:nvSpPr>
            <p:spPr bwMode="auto">
              <a:xfrm>
                <a:off x="2052" y="3022"/>
                <a:ext cx="243" cy="135"/>
              </a:xfrm>
              <a:prstGeom prst="rect">
                <a:avLst/>
              </a:prstGeom>
              <a:noFill/>
              <a:ln>
                <a:noFill/>
              </a:ln>
              <a:effectLst/>
              <a:extLst/>
            </p:spPr>
            <p:txBody>
              <a:bodyPr>
                <a:spAutoFit/>
              </a:bodyPr>
              <a:lstStyle>
                <a:lvl1pPr eaLnBrk="0" hangingPunct="0">
                  <a:defRPr sz="2100">
                    <a:solidFill>
                      <a:schemeClr val="tx1"/>
                    </a:solidFill>
                    <a:latin typeface="Century Gothic" pitchFamily="34" charset="0"/>
                    <a:ea typeface="MS PGothic" pitchFamily="34" charset="-128"/>
                  </a:defRPr>
                </a:lvl1pPr>
                <a:lvl2pPr marL="742950" indent="-285750" eaLnBrk="0" hangingPunct="0">
                  <a:defRPr sz="2100">
                    <a:solidFill>
                      <a:schemeClr val="tx1"/>
                    </a:solidFill>
                    <a:latin typeface="Century Gothic" pitchFamily="34" charset="0"/>
                    <a:ea typeface="MS PGothic" pitchFamily="34" charset="-128"/>
                  </a:defRPr>
                </a:lvl2pPr>
                <a:lvl3pPr marL="1143000" indent="-228600" eaLnBrk="0" hangingPunct="0">
                  <a:defRPr sz="2100">
                    <a:solidFill>
                      <a:schemeClr val="tx1"/>
                    </a:solidFill>
                    <a:latin typeface="Century Gothic" pitchFamily="34" charset="0"/>
                    <a:ea typeface="MS PGothic" pitchFamily="34" charset="-128"/>
                  </a:defRPr>
                </a:lvl3pPr>
                <a:lvl4pPr marL="1600200" indent="-228600" eaLnBrk="0" hangingPunct="0">
                  <a:defRPr sz="2100">
                    <a:solidFill>
                      <a:schemeClr val="tx1"/>
                    </a:solidFill>
                    <a:latin typeface="Century Gothic" pitchFamily="34" charset="0"/>
                    <a:ea typeface="MS PGothic" pitchFamily="34" charset="-128"/>
                  </a:defRPr>
                </a:lvl4pPr>
                <a:lvl5pPr marL="2057400" indent="-228600" eaLnBrk="0" hangingPunct="0">
                  <a:defRPr sz="21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r>
                  <a:rPr lang="fr-FR" altLang="fr-FR" sz="800">
                    <a:solidFill>
                      <a:schemeClr val="bg1"/>
                    </a:solidFill>
                    <a:effectLst>
                      <a:outerShdw blurRad="38100" dist="38100" dir="2700000" algn="tl">
                        <a:srgbClr val="000000"/>
                      </a:outerShdw>
                    </a:effectLst>
                  </a:rPr>
                  <a:t>3x</a:t>
                </a:r>
              </a:p>
            </p:txBody>
          </p:sp>
        </p:grpSp>
      </p:grpSp>
      <p:grpSp>
        <p:nvGrpSpPr>
          <p:cNvPr id="385" name="Group 72"/>
          <p:cNvGrpSpPr>
            <a:grpSpLocks/>
          </p:cNvGrpSpPr>
          <p:nvPr/>
        </p:nvGrpSpPr>
        <p:grpSpPr bwMode="auto">
          <a:xfrm>
            <a:off x="5922963" y="1692275"/>
            <a:ext cx="768350" cy="215900"/>
            <a:chOff x="1811" y="3021"/>
            <a:chExt cx="484" cy="136"/>
          </a:xfrm>
        </p:grpSpPr>
        <p:grpSp>
          <p:nvGrpSpPr>
            <p:cNvPr id="386" name="Group 73"/>
            <p:cNvGrpSpPr>
              <a:grpSpLocks/>
            </p:cNvGrpSpPr>
            <p:nvPr/>
          </p:nvGrpSpPr>
          <p:grpSpPr bwMode="auto">
            <a:xfrm>
              <a:off x="1811" y="3021"/>
              <a:ext cx="277" cy="135"/>
              <a:chOff x="1811" y="3021"/>
              <a:chExt cx="277" cy="135"/>
            </a:xfrm>
          </p:grpSpPr>
          <p:sp>
            <p:nvSpPr>
              <p:cNvPr id="390" name="Text Box 50"/>
              <p:cNvSpPr txBox="1">
                <a:spLocks noChangeArrowheads="1"/>
              </p:cNvSpPr>
              <p:nvPr/>
            </p:nvSpPr>
            <p:spPr bwMode="auto">
              <a:xfrm>
                <a:off x="1845" y="3021"/>
                <a:ext cx="243" cy="135"/>
              </a:xfrm>
              <a:prstGeom prst="rect">
                <a:avLst/>
              </a:prstGeom>
              <a:noFill/>
              <a:ln>
                <a:noFill/>
              </a:ln>
              <a:effectLst/>
              <a:extLst/>
            </p:spPr>
            <p:txBody>
              <a:bodyPr>
                <a:spAutoFit/>
              </a:bodyPr>
              <a:lstStyle>
                <a:lvl1pPr eaLnBrk="0" hangingPunct="0">
                  <a:defRPr sz="2100">
                    <a:solidFill>
                      <a:schemeClr val="tx1"/>
                    </a:solidFill>
                    <a:latin typeface="Century Gothic" pitchFamily="34" charset="0"/>
                    <a:ea typeface="MS PGothic" pitchFamily="34" charset="-128"/>
                  </a:defRPr>
                </a:lvl1pPr>
                <a:lvl2pPr marL="742950" indent="-285750" eaLnBrk="0" hangingPunct="0">
                  <a:defRPr sz="2100">
                    <a:solidFill>
                      <a:schemeClr val="tx1"/>
                    </a:solidFill>
                    <a:latin typeface="Century Gothic" pitchFamily="34" charset="0"/>
                    <a:ea typeface="MS PGothic" pitchFamily="34" charset="-128"/>
                  </a:defRPr>
                </a:lvl2pPr>
                <a:lvl3pPr marL="1143000" indent="-228600" eaLnBrk="0" hangingPunct="0">
                  <a:defRPr sz="2100">
                    <a:solidFill>
                      <a:schemeClr val="tx1"/>
                    </a:solidFill>
                    <a:latin typeface="Century Gothic" pitchFamily="34" charset="0"/>
                    <a:ea typeface="MS PGothic" pitchFamily="34" charset="-128"/>
                  </a:defRPr>
                </a:lvl3pPr>
                <a:lvl4pPr marL="1600200" indent="-228600" eaLnBrk="0" hangingPunct="0">
                  <a:defRPr sz="2100">
                    <a:solidFill>
                      <a:schemeClr val="tx1"/>
                    </a:solidFill>
                    <a:latin typeface="Century Gothic" pitchFamily="34" charset="0"/>
                    <a:ea typeface="MS PGothic" pitchFamily="34" charset="-128"/>
                  </a:defRPr>
                </a:lvl4pPr>
                <a:lvl5pPr marL="2057400" indent="-228600" eaLnBrk="0" hangingPunct="0">
                  <a:defRPr sz="21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r>
                  <a:rPr lang="fr-FR" altLang="fr-FR" sz="800">
                    <a:solidFill>
                      <a:schemeClr val="bg1"/>
                    </a:solidFill>
                    <a:effectLst>
                      <a:outerShdw blurRad="38100" dist="38100" dir="2700000" algn="tl">
                        <a:srgbClr val="000000"/>
                      </a:outerShdw>
                    </a:effectLst>
                  </a:rPr>
                  <a:t>2x</a:t>
                </a:r>
              </a:p>
            </p:txBody>
          </p:sp>
          <p:pic>
            <p:nvPicPr>
              <p:cNvPr id="391" name="Picture 2" descr="15min"/>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811" y="3049"/>
                <a:ext cx="75"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387" name="Group 76"/>
            <p:cNvGrpSpPr>
              <a:grpSpLocks/>
            </p:cNvGrpSpPr>
            <p:nvPr/>
          </p:nvGrpSpPr>
          <p:grpSpPr bwMode="auto">
            <a:xfrm>
              <a:off x="2018" y="3022"/>
              <a:ext cx="277" cy="135"/>
              <a:chOff x="2018" y="3022"/>
              <a:chExt cx="277" cy="135"/>
            </a:xfrm>
          </p:grpSpPr>
          <p:pic>
            <p:nvPicPr>
              <p:cNvPr id="388" name="Picture 3" descr="30min"/>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2018" y="3049"/>
                <a:ext cx="75"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 name="Text Box 50"/>
              <p:cNvSpPr txBox="1">
                <a:spLocks noChangeArrowheads="1"/>
              </p:cNvSpPr>
              <p:nvPr/>
            </p:nvSpPr>
            <p:spPr bwMode="auto">
              <a:xfrm>
                <a:off x="2052" y="3022"/>
                <a:ext cx="243" cy="135"/>
              </a:xfrm>
              <a:prstGeom prst="rect">
                <a:avLst/>
              </a:prstGeom>
              <a:noFill/>
              <a:ln>
                <a:noFill/>
              </a:ln>
              <a:effectLst/>
              <a:extLst/>
            </p:spPr>
            <p:txBody>
              <a:bodyPr>
                <a:spAutoFit/>
              </a:bodyPr>
              <a:lstStyle>
                <a:lvl1pPr eaLnBrk="0" hangingPunct="0">
                  <a:defRPr sz="2100">
                    <a:solidFill>
                      <a:schemeClr val="tx1"/>
                    </a:solidFill>
                    <a:latin typeface="Century Gothic" pitchFamily="34" charset="0"/>
                    <a:ea typeface="MS PGothic" pitchFamily="34" charset="-128"/>
                  </a:defRPr>
                </a:lvl1pPr>
                <a:lvl2pPr marL="742950" indent="-285750" eaLnBrk="0" hangingPunct="0">
                  <a:defRPr sz="2100">
                    <a:solidFill>
                      <a:schemeClr val="tx1"/>
                    </a:solidFill>
                    <a:latin typeface="Century Gothic" pitchFamily="34" charset="0"/>
                    <a:ea typeface="MS PGothic" pitchFamily="34" charset="-128"/>
                  </a:defRPr>
                </a:lvl2pPr>
                <a:lvl3pPr marL="1143000" indent="-228600" eaLnBrk="0" hangingPunct="0">
                  <a:defRPr sz="2100">
                    <a:solidFill>
                      <a:schemeClr val="tx1"/>
                    </a:solidFill>
                    <a:latin typeface="Century Gothic" pitchFamily="34" charset="0"/>
                    <a:ea typeface="MS PGothic" pitchFamily="34" charset="-128"/>
                  </a:defRPr>
                </a:lvl3pPr>
                <a:lvl4pPr marL="1600200" indent="-228600" eaLnBrk="0" hangingPunct="0">
                  <a:defRPr sz="2100">
                    <a:solidFill>
                      <a:schemeClr val="tx1"/>
                    </a:solidFill>
                    <a:latin typeface="Century Gothic" pitchFamily="34" charset="0"/>
                    <a:ea typeface="MS PGothic" pitchFamily="34" charset="-128"/>
                  </a:defRPr>
                </a:lvl4pPr>
                <a:lvl5pPr marL="2057400" indent="-228600" eaLnBrk="0" hangingPunct="0">
                  <a:defRPr sz="21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r>
                  <a:rPr lang="fr-FR" altLang="fr-FR" sz="800">
                    <a:solidFill>
                      <a:schemeClr val="bg1"/>
                    </a:solidFill>
                    <a:effectLst>
                      <a:outerShdw blurRad="38100" dist="38100" dir="2700000" algn="tl">
                        <a:srgbClr val="000000"/>
                      </a:outerShdw>
                    </a:effectLst>
                  </a:rPr>
                  <a:t>3x</a:t>
                </a:r>
              </a:p>
            </p:txBody>
          </p:sp>
        </p:grpSp>
      </p:grpSp>
      <p:grpSp>
        <p:nvGrpSpPr>
          <p:cNvPr id="392" name="Group 72"/>
          <p:cNvGrpSpPr>
            <a:grpSpLocks/>
          </p:cNvGrpSpPr>
          <p:nvPr/>
        </p:nvGrpSpPr>
        <p:grpSpPr bwMode="auto">
          <a:xfrm>
            <a:off x="9331325" y="1692275"/>
            <a:ext cx="768350" cy="215900"/>
            <a:chOff x="1811" y="3021"/>
            <a:chExt cx="484" cy="136"/>
          </a:xfrm>
        </p:grpSpPr>
        <p:grpSp>
          <p:nvGrpSpPr>
            <p:cNvPr id="393" name="Group 73"/>
            <p:cNvGrpSpPr>
              <a:grpSpLocks/>
            </p:cNvGrpSpPr>
            <p:nvPr/>
          </p:nvGrpSpPr>
          <p:grpSpPr bwMode="auto">
            <a:xfrm>
              <a:off x="1811" y="3021"/>
              <a:ext cx="277" cy="135"/>
              <a:chOff x="1811" y="3021"/>
              <a:chExt cx="277" cy="135"/>
            </a:xfrm>
          </p:grpSpPr>
          <p:sp>
            <p:nvSpPr>
              <p:cNvPr id="397" name="Text Box 50"/>
              <p:cNvSpPr txBox="1">
                <a:spLocks noChangeArrowheads="1"/>
              </p:cNvSpPr>
              <p:nvPr/>
            </p:nvSpPr>
            <p:spPr bwMode="auto">
              <a:xfrm>
                <a:off x="1845" y="3021"/>
                <a:ext cx="243" cy="135"/>
              </a:xfrm>
              <a:prstGeom prst="rect">
                <a:avLst/>
              </a:prstGeom>
              <a:noFill/>
              <a:ln>
                <a:noFill/>
              </a:ln>
              <a:effectLst/>
              <a:extLst/>
            </p:spPr>
            <p:txBody>
              <a:bodyPr>
                <a:spAutoFit/>
              </a:bodyPr>
              <a:lstStyle>
                <a:lvl1pPr eaLnBrk="0" hangingPunct="0">
                  <a:defRPr sz="2100">
                    <a:solidFill>
                      <a:schemeClr val="tx1"/>
                    </a:solidFill>
                    <a:latin typeface="Century Gothic" pitchFamily="34" charset="0"/>
                    <a:ea typeface="MS PGothic" pitchFamily="34" charset="-128"/>
                  </a:defRPr>
                </a:lvl1pPr>
                <a:lvl2pPr marL="742950" indent="-285750" eaLnBrk="0" hangingPunct="0">
                  <a:defRPr sz="2100">
                    <a:solidFill>
                      <a:schemeClr val="tx1"/>
                    </a:solidFill>
                    <a:latin typeface="Century Gothic" pitchFamily="34" charset="0"/>
                    <a:ea typeface="MS PGothic" pitchFamily="34" charset="-128"/>
                  </a:defRPr>
                </a:lvl2pPr>
                <a:lvl3pPr marL="1143000" indent="-228600" eaLnBrk="0" hangingPunct="0">
                  <a:defRPr sz="2100">
                    <a:solidFill>
                      <a:schemeClr val="tx1"/>
                    </a:solidFill>
                    <a:latin typeface="Century Gothic" pitchFamily="34" charset="0"/>
                    <a:ea typeface="MS PGothic" pitchFamily="34" charset="-128"/>
                  </a:defRPr>
                </a:lvl3pPr>
                <a:lvl4pPr marL="1600200" indent="-228600" eaLnBrk="0" hangingPunct="0">
                  <a:defRPr sz="2100">
                    <a:solidFill>
                      <a:schemeClr val="tx1"/>
                    </a:solidFill>
                    <a:latin typeface="Century Gothic" pitchFamily="34" charset="0"/>
                    <a:ea typeface="MS PGothic" pitchFamily="34" charset="-128"/>
                  </a:defRPr>
                </a:lvl4pPr>
                <a:lvl5pPr marL="2057400" indent="-228600" eaLnBrk="0" hangingPunct="0">
                  <a:defRPr sz="21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r>
                  <a:rPr lang="fr-FR" altLang="fr-FR" sz="800">
                    <a:solidFill>
                      <a:schemeClr val="bg1"/>
                    </a:solidFill>
                    <a:effectLst>
                      <a:outerShdw blurRad="38100" dist="38100" dir="2700000" algn="tl">
                        <a:srgbClr val="000000"/>
                      </a:outerShdw>
                    </a:effectLst>
                  </a:rPr>
                  <a:t>2x</a:t>
                </a:r>
              </a:p>
            </p:txBody>
          </p:sp>
          <p:pic>
            <p:nvPicPr>
              <p:cNvPr id="398" name="Picture 2" descr="15min"/>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811" y="3049"/>
                <a:ext cx="75"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394" name="Group 76"/>
            <p:cNvGrpSpPr>
              <a:grpSpLocks/>
            </p:cNvGrpSpPr>
            <p:nvPr/>
          </p:nvGrpSpPr>
          <p:grpSpPr bwMode="auto">
            <a:xfrm>
              <a:off x="2018" y="3022"/>
              <a:ext cx="277" cy="135"/>
              <a:chOff x="2018" y="3022"/>
              <a:chExt cx="277" cy="135"/>
            </a:xfrm>
          </p:grpSpPr>
          <p:pic>
            <p:nvPicPr>
              <p:cNvPr id="395" name="Picture 3" descr="30min"/>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2018" y="3049"/>
                <a:ext cx="75"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6" name="Text Box 50"/>
              <p:cNvSpPr txBox="1">
                <a:spLocks noChangeArrowheads="1"/>
              </p:cNvSpPr>
              <p:nvPr/>
            </p:nvSpPr>
            <p:spPr bwMode="auto">
              <a:xfrm>
                <a:off x="2052" y="3022"/>
                <a:ext cx="243" cy="135"/>
              </a:xfrm>
              <a:prstGeom prst="rect">
                <a:avLst/>
              </a:prstGeom>
              <a:noFill/>
              <a:ln>
                <a:noFill/>
              </a:ln>
              <a:effectLst/>
              <a:extLst/>
            </p:spPr>
            <p:txBody>
              <a:bodyPr>
                <a:spAutoFit/>
              </a:bodyPr>
              <a:lstStyle>
                <a:lvl1pPr eaLnBrk="0" hangingPunct="0">
                  <a:defRPr sz="2100">
                    <a:solidFill>
                      <a:schemeClr val="tx1"/>
                    </a:solidFill>
                    <a:latin typeface="Century Gothic" pitchFamily="34" charset="0"/>
                    <a:ea typeface="MS PGothic" pitchFamily="34" charset="-128"/>
                  </a:defRPr>
                </a:lvl1pPr>
                <a:lvl2pPr marL="742950" indent="-285750" eaLnBrk="0" hangingPunct="0">
                  <a:defRPr sz="2100">
                    <a:solidFill>
                      <a:schemeClr val="tx1"/>
                    </a:solidFill>
                    <a:latin typeface="Century Gothic" pitchFamily="34" charset="0"/>
                    <a:ea typeface="MS PGothic" pitchFamily="34" charset="-128"/>
                  </a:defRPr>
                </a:lvl2pPr>
                <a:lvl3pPr marL="1143000" indent="-228600" eaLnBrk="0" hangingPunct="0">
                  <a:defRPr sz="2100">
                    <a:solidFill>
                      <a:schemeClr val="tx1"/>
                    </a:solidFill>
                    <a:latin typeface="Century Gothic" pitchFamily="34" charset="0"/>
                    <a:ea typeface="MS PGothic" pitchFamily="34" charset="-128"/>
                  </a:defRPr>
                </a:lvl3pPr>
                <a:lvl4pPr marL="1600200" indent="-228600" eaLnBrk="0" hangingPunct="0">
                  <a:defRPr sz="2100">
                    <a:solidFill>
                      <a:schemeClr val="tx1"/>
                    </a:solidFill>
                    <a:latin typeface="Century Gothic" pitchFamily="34" charset="0"/>
                    <a:ea typeface="MS PGothic" pitchFamily="34" charset="-128"/>
                  </a:defRPr>
                </a:lvl4pPr>
                <a:lvl5pPr marL="2057400" indent="-228600" eaLnBrk="0" hangingPunct="0">
                  <a:defRPr sz="21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r>
                  <a:rPr lang="fr-FR" altLang="fr-FR" sz="800">
                    <a:solidFill>
                      <a:schemeClr val="bg1"/>
                    </a:solidFill>
                    <a:effectLst>
                      <a:outerShdw blurRad="38100" dist="38100" dir="2700000" algn="tl">
                        <a:srgbClr val="000000"/>
                      </a:outerShdw>
                    </a:effectLst>
                  </a:rPr>
                  <a:t>3x</a:t>
                </a:r>
              </a:p>
            </p:txBody>
          </p:sp>
        </p:grpSp>
      </p:grpSp>
      <p:pic>
        <p:nvPicPr>
          <p:cNvPr id="113" name="Picture 77" descr="G:\DPLI_HELENA_RUBINSTEIN_POWER_Beauty\Service\3. Brand\Service &amp; CRM\Education\01- SKINCARE\Re-PLASTY\Re-PLASTY PRESCRIPTION 2014\TRAINING EN COURS\Coffret 2 gauche\Coffret 2 gauche.png"/>
          <p:cNvPicPr>
            <a:picLocks noChangeAspect="1" noChangeArrowheads="1"/>
          </p:cNvPicPr>
          <p:nvPr/>
        </p:nvPicPr>
        <p:blipFill>
          <a:blip r:embed="rId5" cstate="email">
            <a:extLst>
              <a:ext uri="{28A0092B-C50C-407E-A947-70E740481C1C}">
                <a14:useLocalDpi xmlns:a14="http://schemas.microsoft.com/office/drawing/2010/main" val="0"/>
              </a:ext>
            </a:extLst>
          </a:blip>
          <a:srcRect l="11064" t="16400" r="39224" b="25241"/>
          <a:stretch>
            <a:fillRect/>
          </a:stretch>
        </p:blipFill>
        <p:spPr bwMode="auto">
          <a:xfrm>
            <a:off x="9063578" y="108223"/>
            <a:ext cx="1253046" cy="1038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0268310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Rectangle 23"/>
          <p:cNvSpPr>
            <a:spLocks noChangeArrowheads="1"/>
          </p:cNvSpPr>
          <p:nvPr/>
        </p:nvSpPr>
        <p:spPr bwMode="auto">
          <a:xfrm>
            <a:off x="4227513" y="349250"/>
            <a:ext cx="5784850" cy="7525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398">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0000" tIns="45000" rIns="90000" bIns="45000">
            <a:spAutoFit/>
          </a:bodyPr>
          <a:lstStyle/>
          <a:p>
            <a:pPr defTabSz="449263">
              <a:spcBef>
                <a:spcPts val="900"/>
              </a:spcBef>
              <a:buClr>
                <a:srgbClr val="000000"/>
              </a:buClr>
              <a:buSzPct val="100000"/>
              <a:buFont typeface="Times New Roman" charset="0"/>
              <a:buNone/>
              <a:tabLst>
                <a:tab pos="723900" algn="l"/>
                <a:tab pos="1447800" algn="l"/>
                <a:tab pos="2171700" algn="l"/>
                <a:tab pos="2895600" algn="l"/>
                <a:tab pos="3619500" algn="l"/>
                <a:tab pos="4343400" algn="l"/>
                <a:tab pos="5067300" algn="l"/>
              </a:tabLst>
            </a:pPr>
            <a:r>
              <a:rPr lang="en-US" sz="2800" b="0" i="0" dirty="0" smtClean="0">
                <a:solidFill>
                  <a:srgbClr val="B5A692"/>
                </a:solidFill>
              </a:rPr>
              <a:t>STEP 2 SERUM</a:t>
            </a:r>
            <a:r>
              <a:rPr lang="en-US" sz="2100" b="0" i="0" dirty="0" smtClean="0">
                <a:solidFill>
                  <a:srgbClr val="B5A692"/>
                </a:solidFill>
                <a:latin typeface="Arial" pitchFamily="18" charset="0"/>
              </a:rPr>
              <a:t> </a:t>
            </a:r>
            <a:r>
              <a:rPr lang="en-US" sz="3200" dirty="0" smtClean="0">
                <a:solidFill>
                  <a:srgbClr val="B5A692"/>
                </a:solidFill>
              </a:rPr>
              <a:t/>
            </a:r>
            <a:br>
              <a:rPr lang="en-US" sz="3200" dirty="0" smtClean="0">
                <a:solidFill>
                  <a:srgbClr val="B5A692"/>
                </a:solidFill>
              </a:rPr>
            </a:br>
            <a:r>
              <a:rPr lang="en-US" sz="1500" dirty="0">
                <a:solidFill>
                  <a:srgbClr val="B5A692"/>
                </a:solidFill>
              </a:rPr>
              <a:t>RADICAL </a:t>
            </a:r>
            <a:r>
              <a:rPr lang="en-US" sz="1500" dirty="0" smtClean="0">
                <a:solidFill>
                  <a:srgbClr val="B5A692"/>
                </a:solidFill>
              </a:rPr>
              <a:t>PROFILE </a:t>
            </a:r>
            <a:r>
              <a:rPr lang="en-US" sz="1500" dirty="0">
                <a:solidFill>
                  <a:srgbClr val="B5A692"/>
                </a:solidFill>
              </a:rPr>
              <a:t>=  </a:t>
            </a:r>
            <a:r>
              <a:rPr lang="en-US" sz="1500" dirty="0" smtClean="0">
                <a:solidFill>
                  <a:srgbClr val="B5A692"/>
                </a:solidFill>
              </a:rPr>
              <a:t>1.1.3 (TONE) </a:t>
            </a:r>
            <a:endParaRPr lang="en-US" sz="1500" b="0" i="0" dirty="0" smtClean="0">
              <a:solidFill>
                <a:srgbClr val="B5A692"/>
              </a:solidFill>
            </a:endParaRPr>
          </a:p>
        </p:txBody>
      </p:sp>
      <p:sp>
        <p:nvSpPr>
          <p:cNvPr id="278" name="Text Box 33"/>
          <p:cNvSpPr txBox="1">
            <a:spLocks noChangeArrowheads="1"/>
          </p:cNvSpPr>
          <p:nvPr/>
        </p:nvSpPr>
        <p:spPr bwMode="auto">
          <a:xfrm>
            <a:off x="0" y="1358900"/>
            <a:ext cx="10528300" cy="257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lvl1pPr eaLnBrk="0" hangingPunct="0">
              <a:defRPr sz="2100">
                <a:solidFill>
                  <a:schemeClr val="tx1"/>
                </a:solidFill>
                <a:latin typeface="Century Gothic" charset="0"/>
                <a:ea typeface="MS PGothic" charset="0"/>
                <a:cs typeface="MS PGothic" charset="0"/>
              </a:defRPr>
            </a:lvl1pPr>
            <a:lvl2pPr marL="742950" indent="-285750" eaLnBrk="0" hangingPunct="0">
              <a:defRPr sz="2100">
                <a:solidFill>
                  <a:schemeClr val="tx1"/>
                </a:solidFill>
                <a:latin typeface="Century Gothic" charset="0"/>
                <a:ea typeface="MS PGothic" charset="0"/>
                <a:cs typeface="MS PGothic" charset="0"/>
              </a:defRPr>
            </a:lvl2pPr>
            <a:lvl3pPr marL="1143000" indent="-228600" eaLnBrk="0" hangingPunct="0">
              <a:defRPr sz="2100">
                <a:solidFill>
                  <a:schemeClr val="tx1"/>
                </a:solidFill>
                <a:latin typeface="Century Gothic" charset="0"/>
                <a:ea typeface="MS PGothic" charset="0"/>
                <a:cs typeface="MS PGothic" charset="0"/>
              </a:defRPr>
            </a:lvl3pPr>
            <a:lvl4pPr marL="1600200" indent="-228600" eaLnBrk="0" hangingPunct="0">
              <a:defRPr sz="2100">
                <a:solidFill>
                  <a:schemeClr val="tx1"/>
                </a:solidFill>
                <a:latin typeface="Century Gothic" charset="0"/>
                <a:ea typeface="MS PGothic" charset="0"/>
                <a:cs typeface="MS PGothic" charset="0"/>
              </a:defRPr>
            </a:lvl4pPr>
            <a:lvl5pPr marL="2057400" indent="-228600" eaLnBrk="0" hangingPunct="0">
              <a:defRPr sz="2100">
                <a:solidFill>
                  <a:schemeClr val="tx1"/>
                </a:solidFill>
                <a:latin typeface="Century Gothic" charset="0"/>
                <a:ea typeface="MS PGothic" charset="0"/>
                <a:cs typeface="MS PGothic" charset="0"/>
              </a:defRPr>
            </a:lvl5pPr>
            <a:lvl6pPr marL="25146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6pPr>
            <a:lvl7pPr marL="29718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7pPr>
            <a:lvl8pPr marL="34290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8pPr>
            <a:lvl9pPr marL="38862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9pPr>
          </a:lstStyle>
          <a:p>
            <a:pPr eaLnBrk="1" hangingPunct="1">
              <a:lnSpc>
                <a:spcPct val="60000"/>
              </a:lnSpc>
              <a:spcBef>
                <a:spcPct val="50000"/>
              </a:spcBef>
              <a:defRPr/>
            </a:pPr>
            <a:r>
              <a:rPr lang="en-US" sz="1600" dirty="0" smtClean="0">
                <a:solidFill>
                  <a:srgbClr val="FFFFFF"/>
                </a:solidFill>
              </a:rPr>
              <a:t>Re-PLASTY PRESCRIPTION RADICAL= 2 or 3  x each gesture</a:t>
            </a:r>
          </a:p>
        </p:txBody>
      </p:sp>
      <p:sp>
        <p:nvSpPr>
          <p:cNvPr id="279" name="ZoneTexte 1"/>
          <p:cNvSpPr txBox="1">
            <a:spLocks noChangeArrowheads="1"/>
          </p:cNvSpPr>
          <p:nvPr/>
        </p:nvSpPr>
        <p:spPr bwMode="auto">
          <a:xfrm>
            <a:off x="3690938" y="3924300"/>
            <a:ext cx="2951162"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100">
                <a:solidFill>
                  <a:schemeClr val="tx1"/>
                </a:solidFill>
                <a:latin typeface="Century Gothic" pitchFamily="34" charset="0"/>
                <a:ea typeface="MS PGothic" pitchFamily="34" charset="-128"/>
              </a:defRPr>
            </a:lvl1pPr>
            <a:lvl2pPr marL="742950" indent="-285750" eaLnBrk="0" hangingPunct="0">
              <a:defRPr sz="2100">
                <a:solidFill>
                  <a:schemeClr val="tx1"/>
                </a:solidFill>
                <a:latin typeface="Century Gothic" pitchFamily="34" charset="0"/>
                <a:ea typeface="MS PGothic" pitchFamily="34" charset="-128"/>
              </a:defRPr>
            </a:lvl2pPr>
            <a:lvl3pPr marL="1143000" indent="-228600" eaLnBrk="0" hangingPunct="0">
              <a:defRPr sz="2100">
                <a:solidFill>
                  <a:schemeClr val="tx1"/>
                </a:solidFill>
                <a:latin typeface="Century Gothic" pitchFamily="34" charset="0"/>
                <a:ea typeface="MS PGothic" pitchFamily="34" charset="-128"/>
              </a:defRPr>
            </a:lvl3pPr>
            <a:lvl4pPr marL="1600200" indent="-228600" eaLnBrk="0" hangingPunct="0">
              <a:defRPr sz="2100">
                <a:solidFill>
                  <a:schemeClr val="tx1"/>
                </a:solidFill>
                <a:latin typeface="Century Gothic" pitchFamily="34" charset="0"/>
                <a:ea typeface="MS PGothic" pitchFamily="34" charset="-128"/>
              </a:defRPr>
            </a:lvl4pPr>
            <a:lvl5pPr marL="2057400" indent="-228600" eaLnBrk="0" hangingPunct="0">
              <a:defRPr sz="21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r>
              <a:rPr lang="en-US" altLang="fr-FR" sz="800" b="1" dirty="0">
                <a:solidFill>
                  <a:srgbClr val="B5A692"/>
                </a:solidFill>
              </a:rPr>
              <a:t>GRASP AND ROLL MOVEMENTS ON CHEEKS AND FACE CONTOUR: </a:t>
            </a:r>
            <a:endParaRPr lang="en-AU" altLang="fr-FR" sz="800" dirty="0">
              <a:solidFill>
                <a:srgbClr val="B5A692"/>
              </a:solidFill>
            </a:endParaRPr>
          </a:p>
          <a:p>
            <a:pPr algn="just"/>
            <a:r>
              <a:rPr lang="en-US" altLang="fr-FR" sz="800" dirty="0">
                <a:solidFill>
                  <a:srgbClr val="B5A692"/>
                </a:solidFill>
              </a:rPr>
              <a:t>Massage one side of the face after the other. Place your left hand on the ear, massage with the other. Take the skin with your thumb and  fingertips and carry out grasp and roll movements while sliding towards jaw line  </a:t>
            </a:r>
            <a:endParaRPr lang="en-AU" altLang="fr-FR" sz="800" dirty="0">
              <a:solidFill>
                <a:srgbClr val="B5A692"/>
              </a:solidFill>
            </a:endParaRPr>
          </a:p>
        </p:txBody>
      </p:sp>
      <p:sp>
        <p:nvSpPr>
          <p:cNvPr id="280" name="ZoneTexte 29"/>
          <p:cNvSpPr txBox="1">
            <a:spLocks noChangeArrowheads="1"/>
          </p:cNvSpPr>
          <p:nvPr/>
        </p:nvSpPr>
        <p:spPr bwMode="auto">
          <a:xfrm>
            <a:off x="7169150" y="6934200"/>
            <a:ext cx="27146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100">
                <a:solidFill>
                  <a:schemeClr val="tx1"/>
                </a:solidFill>
                <a:latin typeface="Century Gothic" pitchFamily="34" charset="0"/>
                <a:ea typeface="MS PGothic" pitchFamily="34" charset="-128"/>
              </a:defRPr>
            </a:lvl1pPr>
            <a:lvl2pPr marL="742950" indent="-285750" eaLnBrk="0" hangingPunct="0">
              <a:defRPr sz="2100">
                <a:solidFill>
                  <a:schemeClr val="tx1"/>
                </a:solidFill>
                <a:latin typeface="Century Gothic" pitchFamily="34" charset="0"/>
                <a:ea typeface="MS PGothic" pitchFamily="34" charset="-128"/>
              </a:defRPr>
            </a:lvl2pPr>
            <a:lvl3pPr marL="1143000" indent="-228600" eaLnBrk="0" hangingPunct="0">
              <a:defRPr sz="2100">
                <a:solidFill>
                  <a:schemeClr val="tx1"/>
                </a:solidFill>
                <a:latin typeface="Century Gothic" pitchFamily="34" charset="0"/>
                <a:ea typeface="MS PGothic" pitchFamily="34" charset="-128"/>
              </a:defRPr>
            </a:lvl3pPr>
            <a:lvl4pPr marL="1600200" indent="-228600" eaLnBrk="0" hangingPunct="0">
              <a:defRPr sz="2100">
                <a:solidFill>
                  <a:schemeClr val="tx1"/>
                </a:solidFill>
                <a:latin typeface="Century Gothic" pitchFamily="34" charset="0"/>
                <a:ea typeface="MS PGothic" pitchFamily="34" charset="-128"/>
              </a:defRPr>
            </a:lvl4pPr>
            <a:lvl5pPr marL="2057400" indent="-228600" eaLnBrk="0" hangingPunct="0">
              <a:defRPr sz="21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r>
              <a:rPr lang="en-AU" altLang="fr-FR" sz="800" dirty="0">
                <a:solidFill>
                  <a:srgbClr val="B5A692"/>
                </a:solidFill>
              </a:rPr>
              <a:t>Final perfecting gesture/ Place the sides of palms </a:t>
            </a:r>
          </a:p>
          <a:p>
            <a:pPr eaLnBrk="1" hangingPunct="1"/>
            <a:r>
              <a:rPr lang="en-AU" altLang="fr-FR" sz="800" dirty="0">
                <a:solidFill>
                  <a:srgbClr val="B5A692"/>
                </a:solidFill>
              </a:rPr>
              <a:t>along the smile lines at the centre of face. </a:t>
            </a:r>
          </a:p>
          <a:p>
            <a:pPr eaLnBrk="1" hangingPunct="1"/>
            <a:r>
              <a:rPr lang="en-AU" altLang="fr-FR" sz="800" dirty="0">
                <a:solidFill>
                  <a:srgbClr val="B5A692"/>
                </a:solidFill>
              </a:rPr>
              <a:t>Glide firmly the lower part of face sliding the hands </a:t>
            </a:r>
          </a:p>
          <a:p>
            <a:pPr eaLnBrk="1" hangingPunct="1"/>
            <a:r>
              <a:rPr lang="en-AU" altLang="fr-FR" sz="800" dirty="0">
                <a:solidFill>
                  <a:srgbClr val="B5A692"/>
                </a:solidFill>
              </a:rPr>
              <a:t>along curved upward lines outward the face. </a:t>
            </a:r>
          </a:p>
        </p:txBody>
      </p:sp>
      <p:sp>
        <p:nvSpPr>
          <p:cNvPr id="281" name="ZoneTexte 1"/>
          <p:cNvSpPr txBox="1">
            <a:spLocks noChangeArrowheads="1"/>
          </p:cNvSpPr>
          <p:nvPr/>
        </p:nvSpPr>
        <p:spPr bwMode="auto">
          <a:xfrm>
            <a:off x="7165975" y="3924300"/>
            <a:ext cx="27178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100">
                <a:solidFill>
                  <a:schemeClr val="tx1"/>
                </a:solidFill>
                <a:latin typeface="Century Gothic" pitchFamily="34" charset="0"/>
                <a:ea typeface="MS PGothic" pitchFamily="34" charset="-128"/>
              </a:defRPr>
            </a:lvl1pPr>
            <a:lvl2pPr marL="742950" indent="-285750" eaLnBrk="0" hangingPunct="0">
              <a:defRPr sz="2100">
                <a:solidFill>
                  <a:schemeClr val="tx1"/>
                </a:solidFill>
                <a:latin typeface="Century Gothic" pitchFamily="34" charset="0"/>
                <a:ea typeface="MS PGothic" pitchFamily="34" charset="-128"/>
              </a:defRPr>
            </a:lvl2pPr>
            <a:lvl3pPr marL="1143000" indent="-228600" eaLnBrk="0" hangingPunct="0">
              <a:defRPr sz="2100">
                <a:solidFill>
                  <a:schemeClr val="tx1"/>
                </a:solidFill>
                <a:latin typeface="Century Gothic" pitchFamily="34" charset="0"/>
                <a:ea typeface="MS PGothic" pitchFamily="34" charset="-128"/>
              </a:defRPr>
            </a:lvl3pPr>
            <a:lvl4pPr marL="1600200" indent="-228600" eaLnBrk="0" hangingPunct="0">
              <a:defRPr sz="2100">
                <a:solidFill>
                  <a:schemeClr val="tx1"/>
                </a:solidFill>
                <a:latin typeface="Century Gothic" pitchFamily="34" charset="0"/>
                <a:ea typeface="MS PGothic" pitchFamily="34" charset="-128"/>
              </a:defRPr>
            </a:lvl4pPr>
            <a:lvl5pPr marL="2057400" indent="-228600" eaLnBrk="0" hangingPunct="0">
              <a:defRPr sz="21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r>
              <a:rPr lang="en-US" altLang="fr-FR" sz="800" dirty="0">
                <a:solidFill>
                  <a:srgbClr val="B5A692"/>
                </a:solidFill>
              </a:rPr>
              <a:t>Reproduce the same movements on 4 lines on the whole cheek area (x 3 on each line</a:t>
            </a:r>
            <a:r>
              <a:rPr lang="en-US" altLang="fr-FR" sz="800" dirty="0" smtClean="0">
                <a:solidFill>
                  <a:srgbClr val="B5A692"/>
                </a:solidFill>
              </a:rPr>
              <a:t>).</a:t>
            </a:r>
            <a:endParaRPr lang="en-US" altLang="fr-FR" sz="800" dirty="0">
              <a:solidFill>
                <a:srgbClr val="B5A692"/>
              </a:solidFill>
            </a:endParaRPr>
          </a:p>
        </p:txBody>
      </p:sp>
      <p:sp>
        <p:nvSpPr>
          <p:cNvPr id="282" name="ZoneTexte 1"/>
          <p:cNvSpPr txBox="1">
            <a:spLocks noChangeArrowheads="1"/>
          </p:cNvSpPr>
          <p:nvPr/>
        </p:nvSpPr>
        <p:spPr bwMode="auto">
          <a:xfrm>
            <a:off x="161925" y="6948488"/>
            <a:ext cx="27178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100">
                <a:solidFill>
                  <a:schemeClr val="tx1"/>
                </a:solidFill>
                <a:latin typeface="Century Gothic" pitchFamily="34" charset="0"/>
                <a:ea typeface="MS PGothic" pitchFamily="34" charset="-128"/>
              </a:defRPr>
            </a:lvl1pPr>
            <a:lvl2pPr marL="742950" indent="-285750" eaLnBrk="0" hangingPunct="0">
              <a:defRPr sz="2100">
                <a:solidFill>
                  <a:schemeClr val="tx1"/>
                </a:solidFill>
                <a:latin typeface="Century Gothic" pitchFamily="34" charset="0"/>
                <a:ea typeface="MS PGothic" pitchFamily="34" charset="-128"/>
              </a:defRPr>
            </a:lvl2pPr>
            <a:lvl3pPr marL="1143000" indent="-228600" eaLnBrk="0" hangingPunct="0">
              <a:defRPr sz="2100">
                <a:solidFill>
                  <a:schemeClr val="tx1"/>
                </a:solidFill>
                <a:latin typeface="Century Gothic" pitchFamily="34" charset="0"/>
                <a:ea typeface="MS PGothic" pitchFamily="34" charset="-128"/>
              </a:defRPr>
            </a:lvl3pPr>
            <a:lvl4pPr marL="1600200" indent="-228600" eaLnBrk="0" hangingPunct="0">
              <a:defRPr sz="2100">
                <a:solidFill>
                  <a:schemeClr val="tx1"/>
                </a:solidFill>
                <a:latin typeface="Century Gothic" pitchFamily="34" charset="0"/>
                <a:ea typeface="MS PGothic" pitchFamily="34" charset="-128"/>
              </a:defRPr>
            </a:lvl4pPr>
            <a:lvl5pPr marL="2057400" indent="-228600" eaLnBrk="0" hangingPunct="0">
              <a:defRPr sz="21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r>
              <a:rPr lang="en-US" altLang="fr-FR" sz="800" dirty="0">
                <a:solidFill>
                  <a:srgbClr val="B5A692"/>
                </a:solidFill>
              </a:rPr>
              <a:t>Reproduce the same movements on 2 lines on forehead area. (x 3 on each line</a:t>
            </a:r>
            <a:r>
              <a:rPr lang="en-US" altLang="fr-FR" sz="800" dirty="0" smtClean="0">
                <a:solidFill>
                  <a:srgbClr val="B5A692"/>
                </a:solidFill>
              </a:rPr>
              <a:t>).</a:t>
            </a:r>
            <a:endParaRPr lang="en-US" altLang="fr-FR" sz="800" dirty="0">
              <a:solidFill>
                <a:srgbClr val="B5A692"/>
              </a:solidFill>
            </a:endParaRPr>
          </a:p>
        </p:txBody>
      </p:sp>
      <p:grpSp>
        <p:nvGrpSpPr>
          <p:cNvPr id="283" name="Grouper 7167"/>
          <p:cNvGrpSpPr>
            <a:grpSpLocks/>
          </p:cNvGrpSpPr>
          <p:nvPr/>
        </p:nvGrpSpPr>
        <p:grpSpPr bwMode="auto">
          <a:xfrm>
            <a:off x="4518025" y="2052638"/>
            <a:ext cx="1404938" cy="1836737"/>
            <a:chOff x="4069929" y="1980431"/>
            <a:chExt cx="1404937" cy="1836738"/>
          </a:xfrm>
        </p:grpSpPr>
        <p:pic>
          <p:nvPicPr>
            <p:cNvPr id="284" name="Picture 19"/>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4069929" y="1980431"/>
              <a:ext cx="1404937" cy="1836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85" name="Grouper 2"/>
            <p:cNvGrpSpPr>
              <a:grpSpLocks/>
            </p:cNvGrpSpPr>
            <p:nvPr/>
          </p:nvGrpSpPr>
          <p:grpSpPr bwMode="auto">
            <a:xfrm rot="301021">
              <a:off x="4320754" y="3249613"/>
              <a:ext cx="323850" cy="323850"/>
              <a:chOff x="1100011" y="3227535"/>
              <a:chExt cx="430857" cy="430761"/>
            </a:xfrm>
          </p:grpSpPr>
          <p:sp>
            <p:nvSpPr>
              <p:cNvPr id="287" name="Accolade ouvrante 286"/>
              <p:cNvSpPr/>
              <p:nvPr/>
            </p:nvSpPr>
            <p:spPr bwMode="auto">
              <a:xfrm rot="10800000">
                <a:off x="1345486" y="3474112"/>
                <a:ext cx="179523" cy="179484"/>
              </a:xfrm>
              <a:prstGeom prst="leftBrace">
                <a:avLst/>
              </a:prstGeom>
              <a:noFill/>
              <a:ln w="9525" cap="flat" cmpd="sng" algn="ctr">
                <a:solidFill>
                  <a:schemeClr val="tx1">
                    <a:lumMod val="50000"/>
                    <a:lumOff val="50000"/>
                  </a:schemeClr>
                </a:solidFill>
                <a:prstDash val="solid"/>
                <a:round/>
                <a:headEnd type="none" w="med" len="med"/>
                <a:tailEnd type="none" w="med" len="med"/>
              </a:ln>
              <a:effectLst/>
              <a:extLst/>
            </p:spPr>
            <p:txBody>
              <a:bodyPr/>
              <a:lstStyle/>
              <a:p>
                <a:pPr defTabSz="1042988">
                  <a:defRPr/>
                </a:pPr>
                <a:endParaRPr lang="fr-FR">
                  <a:ea typeface="MS PGothic" charset="0"/>
                  <a:cs typeface="MS PGothic" charset="0"/>
                </a:endParaRPr>
              </a:p>
            </p:txBody>
          </p:sp>
          <p:sp>
            <p:nvSpPr>
              <p:cNvPr id="288" name="Accolade ouvrante 287"/>
              <p:cNvSpPr/>
              <p:nvPr/>
            </p:nvSpPr>
            <p:spPr bwMode="auto">
              <a:xfrm rot="10800000">
                <a:off x="1230386" y="3346435"/>
                <a:ext cx="179524" cy="179483"/>
              </a:xfrm>
              <a:prstGeom prst="leftBrace">
                <a:avLst/>
              </a:prstGeom>
              <a:noFill/>
              <a:ln w="9525" cap="flat" cmpd="sng" algn="ctr">
                <a:solidFill>
                  <a:schemeClr val="tx1">
                    <a:lumMod val="50000"/>
                    <a:lumOff val="50000"/>
                  </a:schemeClr>
                </a:solidFill>
                <a:prstDash val="solid"/>
                <a:round/>
                <a:headEnd type="none" w="med" len="med"/>
                <a:tailEnd type="none" w="med" len="med"/>
              </a:ln>
              <a:effectLst/>
              <a:extLst/>
            </p:spPr>
            <p:txBody>
              <a:bodyPr/>
              <a:lstStyle/>
              <a:p>
                <a:pPr defTabSz="1042988">
                  <a:defRPr/>
                </a:pPr>
                <a:endParaRPr lang="fr-FR">
                  <a:ea typeface="MS PGothic" charset="0"/>
                  <a:cs typeface="MS PGothic" charset="0"/>
                </a:endParaRPr>
              </a:p>
            </p:txBody>
          </p:sp>
          <p:sp>
            <p:nvSpPr>
              <p:cNvPr id="289" name="Accolade ouvrante 288"/>
              <p:cNvSpPr/>
              <p:nvPr/>
            </p:nvSpPr>
            <p:spPr bwMode="auto">
              <a:xfrm rot="10800000">
                <a:off x="1099010" y="3226545"/>
                <a:ext cx="179523" cy="179483"/>
              </a:xfrm>
              <a:prstGeom prst="leftBrace">
                <a:avLst/>
              </a:prstGeom>
              <a:noFill/>
              <a:ln w="9525" cap="flat" cmpd="sng" algn="ctr">
                <a:solidFill>
                  <a:schemeClr val="tx1">
                    <a:lumMod val="50000"/>
                    <a:lumOff val="50000"/>
                  </a:schemeClr>
                </a:solidFill>
                <a:prstDash val="solid"/>
                <a:round/>
                <a:headEnd type="none" w="med" len="med"/>
                <a:tailEnd type="none" w="med" len="med"/>
              </a:ln>
              <a:effectLst/>
              <a:extLst/>
            </p:spPr>
            <p:txBody>
              <a:bodyPr/>
              <a:lstStyle/>
              <a:p>
                <a:pPr defTabSz="1042988">
                  <a:defRPr/>
                </a:pPr>
                <a:endParaRPr lang="fr-FR">
                  <a:ea typeface="MS PGothic" charset="0"/>
                  <a:cs typeface="MS PGothic" charset="0"/>
                </a:endParaRPr>
              </a:p>
            </p:txBody>
          </p:sp>
        </p:grpSp>
        <p:cxnSp>
          <p:nvCxnSpPr>
            <p:cNvPr id="286" name="Connecteur droit avec flèche 285"/>
            <p:cNvCxnSpPr>
              <a:cxnSpLocks noChangeShapeType="1"/>
            </p:cNvCxnSpPr>
            <p:nvPr/>
          </p:nvCxnSpPr>
          <p:spPr bwMode="auto">
            <a:xfrm flipH="1" flipV="1">
              <a:off x="4173116" y="3514725"/>
              <a:ext cx="204788" cy="193675"/>
            </a:xfrm>
            <a:prstGeom prst="straightConnector1">
              <a:avLst/>
            </a:prstGeom>
            <a:noFill/>
            <a:ln w="9525">
              <a:solidFill>
                <a:srgbClr val="595959"/>
              </a:solidFill>
              <a:prstDash val="dot"/>
              <a:round/>
              <a:headEnd/>
              <a:tailEnd type="arrow"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292" name="Grouper 7168"/>
          <p:cNvGrpSpPr>
            <a:grpSpLocks/>
          </p:cNvGrpSpPr>
          <p:nvPr/>
        </p:nvGrpSpPr>
        <p:grpSpPr bwMode="auto">
          <a:xfrm>
            <a:off x="7723188" y="2052638"/>
            <a:ext cx="1404937" cy="1836737"/>
            <a:chOff x="7974210" y="2303934"/>
            <a:chExt cx="1404938" cy="1836737"/>
          </a:xfrm>
        </p:grpSpPr>
        <p:pic>
          <p:nvPicPr>
            <p:cNvPr id="293" name="Picture 19"/>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7974210" y="2303934"/>
              <a:ext cx="1404938" cy="1836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94" name="Grouper 58"/>
            <p:cNvGrpSpPr>
              <a:grpSpLocks/>
            </p:cNvGrpSpPr>
            <p:nvPr/>
          </p:nvGrpSpPr>
          <p:grpSpPr bwMode="auto">
            <a:xfrm rot="-447629">
              <a:off x="8205985" y="3432646"/>
              <a:ext cx="322263" cy="322263"/>
              <a:chOff x="1100011" y="3227535"/>
              <a:chExt cx="430857" cy="430761"/>
            </a:xfrm>
          </p:grpSpPr>
          <p:sp>
            <p:nvSpPr>
              <p:cNvPr id="308" name="Accolade ouvrante 307"/>
              <p:cNvSpPr/>
              <p:nvPr/>
            </p:nvSpPr>
            <p:spPr bwMode="auto">
              <a:xfrm rot="10800000">
                <a:off x="1348798" y="3471633"/>
                <a:ext cx="180407" cy="180367"/>
              </a:xfrm>
              <a:prstGeom prst="leftBrace">
                <a:avLst/>
              </a:prstGeom>
              <a:noFill/>
              <a:ln w="9525" cap="flat" cmpd="sng" algn="ctr">
                <a:solidFill>
                  <a:schemeClr val="tx1">
                    <a:lumMod val="50000"/>
                    <a:lumOff val="50000"/>
                  </a:schemeClr>
                </a:solidFill>
                <a:prstDash val="solid"/>
                <a:round/>
                <a:headEnd type="none" w="med" len="med"/>
                <a:tailEnd type="none" w="med" len="med"/>
              </a:ln>
              <a:effectLst/>
              <a:extLst/>
            </p:spPr>
            <p:txBody>
              <a:bodyPr/>
              <a:lstStyle/>
              <a:p>
                <a:pPr defTabSz="1042988">
                  <a:defRPr/>
                </a:pPr>
                <a:endParaRPr lang="fr-FR">
                  <a:ea typeface="MS PGothic" charset="0"/>
                  <a:cs typeface="MS PGothic" charset="0"/>
                </a:endParaRPr>
              </a:p>
            </p:txBody>
          </p:sp>
          <p:sp>
            <p:nvSpPr>
              <p:cNvPr id="309" name="Accolade ouvrante 308"/>
              <p:cNvSpPr/>
              <p:nvPr/>
            </p:nvSpPr>
            <p:spPr bwMode="auto">
              <a:xfrm rot="10800000">
                <a:off x="1231097" y="3340659"/>
                <a:ext cx="180408" cy="180367"/>
              </a:xfrm>
              <a:prstGeom prst="leftBrace">
                <a:avLst/>
              </a:prstGeom>
              <a:noFill/>
              <a:ln w="9525" cap="flat" cmpd="sng" algn="ctr">
                <a:solidFill>
                  <a:schemeClr val="tx1">
                    <a:lumMod val="50000"/>
                    <a:lumOff val="50000"/>
                  </a:schemeClr>
                </a:solidFill>
                <a:prstDash val="solid"/>
                <a:round/>
                <a:headEnd type="none" w="med" len="med"/>
                <a:tailEnd type="none" w="med" len="med"/>
              </a:ln>
              <a:effectLst/>
              <a:extLst/>
            </p:spPr>
            <p:txBody>
              <a:bodyPr/>
              <a:lstStyle/>
              <a:p>
                <a:pPr defTabSz="1042988">
                  <a:defRPr/>
                </a:pPr>
                <a:endParaRPr lang="fr-FR">
                  <a:ea typeface="MS PGothic" charset="0"/>
                  <a:cs typeface="MS PGothic" charset="0"/>
                </a:endParaRPr>
              </a:p>
            </p:txBody>
          </p:sp>
          <p:sp>
            <p:nvSpPr>
              <p:cNvPr id="310" name="Accolade ouvrante 309"/>
              <p:cNvSpPr/>
              <p:nvPr/>
            </p:nvSpPr>
            <p:spPr bwMode="auto">
              <a:xfrm rot="10800000">
                <a:off x="1094081" y="3226416"/>
                <a:ext cx="180407" cy="180368"/>
              </a:xfrm>
              <a:prstGeom prst="leftBrace">
                <a:avLst/>
              </a:prstGeom>
              <a:noFill/>
              <a:ln w="9525" cap="flat" cmpd="sng" algn="ctr">
                <a:solidFill>
                  <a:schemeClr val="tx1">
                    <a:lumMod val="50000"/>
                    <a:lumOff val="50000"/>
                  </a:schemeClr>
                </a:solidFill>
                <a:prstDash val="solid"/>
                <a:round/>
                <a:headEnd type="none" w="med" len="med"/>
                <a:tailEnd type="none" w="med" len="med"/>
              </a:ln>
              <a:effectLst/>
              <a:extLst/>
            </p:spPr>
            <p:txBody>
              <a:bodyPr/>
              <a:lstStyle/>
              <a:p>
                <a:pPr defTabSz="1042988">
                  <a:defRPr/>
                </a:pPr>
                <a:endParaRPr lang="fr-FR">
                  <a:ea typeface="MS PGothic" charset="0"/>
                  <a:cs typeface="MS PGothic" charset="0"/>
                </a:endParaRPr>
              </a:p>
            </p:txBody>
          </p:sp>
        </p:grpSp>
        <p:grpSp>
          <p:nvGrpSpPr>
            <p:cNvPr id="295" name="Grouper 62"/>
            <p:cNvGrpSpPr>
              <a:grpSpLocks/>
            </p:cNvGrpSpPr>
            <p:nvPr/>
          </p:nvGrpSpPr>
          <p:grpSpPr bwMode="auto">
            <a:xfrm rot="-447629">
              <a:off x="8210748" y="3289771"/>
              <a:ext cx="322262" cy="322263"/>
              <a:chOff x="1100011" y="3227535"/>
              <a:chExt cx="430857" cy="430761"/>
            </a:xfrm>
          </p:grpSpPr>
          <p:sp>
            <p:nvSpPr>
              <p:cNvPr id="303" name="Accolade ouvrante 302"/>
              <p:cNvSpPr/>
              <p:nvPr/>
            </p:nvSpPr>
            <p:spPr bwMode="auto">
              <a:xfrm rot="10800000">
                <a:off x="1348798" y="3471633"/>
                <a:ext cx="180409" cy="180367"/>
              </a:xfrm>
              <a:prstGeom prst="leftBrace">
                <a:avLst/>
              </a:prstGeom>
              <a:noFill/>
              <a:ln w="9525" cap="flat" cmpd="sng" algn="ctr">
                <a:solidFill>
                  <a:schemeClr val="tx1">
                    <a:lumMod val="50000"/>
                    <a:lumOff val="50000"/>
                  </a:schemeClr>
                </a:solidFill>
                <a:prstDash val="solid"/>
                <a:round/>
                <a:headEnd type="none" w="med" len="med"/>
                <a:tailEnd type="none" w="med" len="med"/>
              </a:ln>
              <a:effectLst/>
              <a:extLst/>
            </p:spPr>
            <p:txBody>
              <a:bodyPr/>
              <a:lstStyle/>
              <a:p>
                <a:pPr defTabSz="1042988">
                  <a:defRPr/>
                </a:pPr>
                <a:endParaRPr lang="fr-FR">
                  <a:ea typeface="MS PGothic" charset="0"/>
                  <a:cs typeface="MS PGothic" charset="0"/>
                </a:endParaRPr>
              </a:p>
            </p:txBody>
          </p:sp>
          <p:sp>
            <p:nvSpPr>
              <p:cNvPr id="306" name="Accolade ouvrante 305"/>
              <p:cNvSpPr/>
              <p:nvPr/>
            </p:nvSpPr>
            <p:spPr bwMode="auto">
              <a:xfrm rot="10800000">
                <a:off x="1231097" y="3340659"/>
                <a:ext cx="180408" cy="180367"/>
              </a:xfrm>
              <a:prstGeom prst="leftBrace">
                <a:avLst/>
              </a:prstGeom>
              <a:noFill/>
              <a:ln w="9525" cap="flat" cmpd="sng" algn="ctr">
                <a:solidFill>
                  <a:schemeClr val="tx1">
                    <a:lumMod val="50000"/>
                    <a:lumOff val="50000"/>
                  </a:schemeClr>
                </a:solidFill>
                <a:prstDash val="solid"/>
                <a:round/>
                <a:headEnd type="none" w="med" len="med"/>
                <a:tailEnd type="none" w="med" len="med"/>
              </a:ln>
              <a:effectLst/>
              <a:extLst/>
            </p:spPr>
            <p:txBody>
              <a:bodyPr/>
              <a:lstStyle/>
              <a:p>
                <a:pPr defTabSz="1042988">
                  <a:defRPr/>
                </a:pPr>
                <a:endParaRPr lang="fr-FR">
                  <a:ea typeface="MS PGothic" charset="0"/>
                  <a:cs typeface="MS PGothic" charset="0"/>
                </a:endParaRPr>
              </a:p>
            </p:txBody>
          </p:sp>
          <p:sp>
            <p:nvSpPr>
              <p:cNvPr id="307" name="Accolade ouvrante 306"/>
              <p:cNvSpPr/>
              <p:nvPr/>
            </p:nvSpPr>
            <p:spPr bwMode="auto">
              <a:xfrm rot="10800000">
                <a:off x="1094080" y="3226416"/>
                <a:ext cx="180409" cy="180368"/>
              </a:xfrm>
              <a:prstGeom prst="leftBrace">
                <a:avLst/>
              </a:prstGeom>
              <a:noFill/>
              <a:ln w="9525" cap="flat" cmpd="sng" algn="ctr">
                <a:solidFill>
                  <a:schemeClr val="tx1">
                    <a:lumMod val="50000"/>
                    <a:lumOff val="50000"/>
                  </a:schemeClr>
                </a:solidFill>
                <a:prstDash val="solid"/>
                <a:round/>
                <a:headEnd type="none" w="med" len="med"/>
                <a:tailEnd type="none" w="med" len="med"/>
              </a:ln>
              <a:effectLst/>
              <a:extLst/>
            </p:spPr>
            <p:txBody>
              <a:bodyPr/>
              <a:lstStyle/>
              <a:p>
                <a:pPr defTabSz="1042988">
                  <a:defRPr/>
                </a:pPr>
                <a:endParaRPr lang="fr-FR">
                  <a:ea typeface="MS PGothic" charset="0"/>
                  <a:cs typeface="MS PGothic" charset="0"/>
                </a:endParaRPr>
              </a:p>
            </p:txBody>
          </p:sp>
        </p:grpSp>
        <p:grpSp>
          <p:nvGrpSpPr>
            <p:cNvPr id="296" name="Grouper 66"/>
            <p:cNvGrpSpPr>
              <a:grpSpLocks/>
            </p:cNvGrpSpPr>
            <p:nvPr/>
          </p:nvGrpSpPr>
          <p:grpSpPr bwMode="auto">
            <a:xfrm rot="-447629">
              <a:off x="8193285" y="3158009"/>
              <a:ext cx="322263" cy="323850"/>
              <a:chOff x="1100011" y="3227535"/>
              <a:chExt cx="430857" cy="430761"/>
            </a:xfrm>
          </p:grpSpPr>
          <p:sp>
            <p:nvSpPr>
              <p:cNvPr id="300" name="Accolade ouvrante 299"/>
              <p:cNvSpPr/>
              <p:nvPr/>
            </p:nvSpPr>
            <p:spPr bwMode="auto">
              <a:xfrm rot="10800000">
                <a:off x="1350764" y="3472813"/>
                <a:ext cx="180408" cy="179483"/>
              </a:xfrm>
              <a:prstGeom prst="leftBrace">
                <a:avLst/>
              </a:prstGeom>
              <a:noFill/>
              <a:ln w="9525" cap="flat" cmpd="sng" algn="ctr">
                <a:solidFill>
                  <a:schemeClr val="tx1">
                    <a:lumMod val="50000"/>
                    <a:lumOff val="50000"/>
                  </a:schemeClr>
                </a:solidFill>
                <a:prstDash val="solid"/>
                <a:round/>
                <a:headEnd type="none" w="med" len="med"/>
                <a:tailEnd type="none" w="med" len="med"/>
              </a:ln>
              <a:effectLst/>
              <a:extLst/>
            </p:spPr>
            <p:txBody>
              <a:bodyPr/>
              <a:lstStyle/>
              <a:p>
                <a:pPr defTabSz="1042988">
                  <a:defRPr/>
                </a:pPr>
                <a:endParaRPr lang="fr-FR">
                  <a:ea typeface="MS PGothic" charset="0"/>
                  <a:cs typeface="MS PGothic" charset="0"/>
                </a:endParaRPr>
              </a:p>
            </p:txBody>
          </p:sp>
          <p:sp>
            <p:nvSpPr>
              <p:cNvPr id="301" name="Accolade ouvrante 300"/>
              <p:cNvSpPr/>
              <p:nvPr/>
            </p:nvSpPr>
            <p:spPr bwMode="auto">
              <a:xfrm rot="10800000">
                <a:off x="1228855" y="3341932"/>
                <a:ext cx="180407" cy="179483"/>
              </a:xfrm>
              <a:prstGeom prst="leftBrace">
                <a:avLst/>
              </a:prstGeom>
              <a:noFill/>
              <a:ln w="9525" cap="flat" cmpd="sng" algn="ctr">
                <a:solidFill>
                  <a:schemeClr val="tx1">
                    <a:lumMod val="50000"/>
                    <a:lumOff val="50000"/>
                  </a:schemeClr>
                </a:solidFill>
                <a:prstDash val="solid"/>
                <a:round/>
                <a:headEnd type="none" w="med" len="med"/>
                <a:tailEnd type="none" w="med" len="med"/>
              </a:ln>
              <a:effectLst/>
              <a:extLst/>
            </p:spPr>
            <p:txBody>
              <a:bodyPr/>
              <a:lstStyle/>
              <a:p>
                <a:pPr defTabSz="1042988">
                  <a:defRPr/>
                </a:pPr>
                <a:endParaRPr lang="fr-FR">
                  <a:ea typeface="MS PGothic" charset="0"/>
                  <a:cs typeface="MS PGothic" charset="0"/>
                </a:endParaRPr>
              </a:p>
            </p:txBody>
          </p:sp>
          <p:sp>
            <p:nvSpPr>
              <p:cNvPr id="302" name="Accolade ouvrante 301"/>
              <p:cNvSpPr/>
              <p:nvPr/>
            </p:nvSpPr>
            <p:spPr bwMode="auto">
              <a:xfrm rot="10800000">
                <a:off x="1094219" y="3226430"/>
                <a:ext cx="180407" cy="179483"/>
              </a:xfrm>
              <a:prstGeom prst="leftBrace">
                <a:avLst/>
              </a:prstGeom>
              <a:noFill/>
              <a:ln w="9525" cap="flat" cmpd="sng" algn="ctr">
                <a:solidFill>
                  <a:schemeClr val="tx1">
                    <a:lumMod val="50000"/>
                    <a:lumOff val="50000"/>
                  </a:schemeClr>
                </a:solidFill>
                <a:prstDash val="solid"/>
                <a:round/>
                <a:headEnd type="none" w="med" len="med"/>
                <a:tailEnd type="none" w="med" len="med"/>
              </a:ln>
              <a:effectLst/>
              <a:extLst/>
            </p:spPr>
            <p:txBody>
              <a:bodyPr/>
              <a:lstStyle/>
              <a:p>
                <a:pPr defTabSz="1042988">
                  <a:defRPr/>
                </a:pPr>
                <a:endParaRPr lang="fr-FR">
                  <a:ea typeface="MS PGothic" charset="0"/>
                  <a:cs typeface="MS PGothic" charset="0"/>
                </a:endParaRPr>
              </a:p>
            </p:txBody>
          </p:sp>
        </p:grpSp>
        <p:cxnSp>
          <p:nvCxnSpPr>
            <p:cNvPr id="299" name="Connecteur droit avec flèche 6"/>
            <p:cNvCxnSpPr>
              <a:cxnSpLocks noChangeShapeType="1"/>
            </p:cNvCxnSpPr>
            <p:nvPr/>
          </p:nvCxnSpPr>
          <p:spPr bwMode="auto">
            <a:xfrm flipH="1" flipV="1">
              <a:off x="8031360" y="3556471"/>
              <a:ext cx="271463" cy="317500"/>
            </a:xfrm>
            <a:prstGeom prst="straightConnector1">
              <a:avLst/>
            </a:prstGeom>
            <a:noFill/>
            <a:ln w="9525">
              <a:solidFill>
                <a:srgbClr val="595959"/>
              </a:solidFill>
              <a:prstDash val="dot"/>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311" name="Grouper 7172"/>
          <p:cNvGrpSpPr>
            <a:grpSpLocks/>
          </p:cNvGrpSpPr>
          <p:nvPr/>
        </p:nvGrpSpPr>
        <p:grpSpPr bwMode="auto">
          <a:xfrm>
            <a:off x="738188" y="5076825"/>
            <a:ext cx="8361362" cy="1955800"/>
            <a:chOff x="738188" y="5076775"/>
            <a:chExt cx="8360791" cy="1956371"/>
          </a:xfrm>
        </p:grpSpPr>
        <p:pic>
          <p:nvPicPr>
            <p:cNvPr id="312" name="Picture 19"/>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7694042" y="5076775"/>
              <a:ext cx="1404937" cy="1836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13" name="Connecteur droit 26"/>
            <p:cNvCxnSpPr>
              <a:cxnSpLocks noChangeShapeType="1"/>
            </p:cNvCxnSpPr>
            <p:nvPr/>
          </p:nvCxnSpPr>
          <p:spPr bwMode="auto">
            <a:xfrm flipH="1" flipV="1">
              <a:off x="8519542" y="6242000"/>
              <a:ext cx="193675" cy="465138"/>
            </a:xfrm>
            <a:prstGeom prst="line">
              <a:avLst/>
            </a:prstGeom>
            <a:noFill/>
            <a:ln w="9525">
              <a:solidFill>
                <a:schemeClr val="bg2"/>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14" name="Connecteur droit 154"/>
            <p:cNvCxnSpPr>
              <a:cxnSpLocks noChangeShapeType="1"/>
            </p:cNvCxnSpPr>
            <p:nvPr/>
          </p:nvCxnSpPr>
          <p:spPr bwMode="auto">
            <a:xfrm flipV="1">
              <a:off x="8133779" y="6242000"/>
              <a:ext cx="136525" cy="498475"/>
            </a:xfrm>
            <a:prstGeom prst="line">
              <a:avLst/>
            </a:prstGeom>
            <a:noFill/>
            <a:ln w="9525">
              <a:solidFill>
                <a:schemeClr val="bg2"/>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15" name="Arc 314"/>
            <p:cNvSpPr/>
            <p:nvPr/>
          </p:nvSpPr>
          <p:spPr bwMode="auto">
            <a:xfrm rot="6096089">
              <a:off x="8416297" y="5985174"/>
              <a:ext cx="576431" cy="468281"/>
            </a:xfrm>
            <a:prstGeom prst="arc">
              <a:avLst/>
            </a:prstGeom>
            <a:noFill/>
            <a:ln w="9525" cap="flat" cmpd="sng" algn="ctr">
              <a:solidFill>
                <a:srgbClr val="808080"/>
              </a:solidFill>
              <a:prstDash val="solid"/>
              <a:round/>
              <a:headEnd type="none" w="med" len="med"/>
              <a:tailEnd type="none" w="med" len="med"/>
            </a:ln>
            <a:effectLst/>
            <a:extLst/>
          </p:spPr>
          <p:txBody>
            <a:bodyPr/>
            <a:lstStyle/>
            <a:p>
              <a:pPr defTabSz="1042988">
                <a:defRPr/>
              </a:pPr>
              <a:endParaRPr lang="fr-FR">
                <a:ea typeface="MS PGothic" charset="0"/>
                <a:cs typeface="MS PGothic" charset="0"/>
              </a:endParaRPr>
            </a:p>
          </p:txBody>
        </p:sp>
        <p:sp>
          <p:nvSpPr>
            <p:cNvPr id="316" name="Arc 315"/>
            <p:cNvSpPr/>
            <p:nvPr/>
          </p:nvSpPr>
          <p:spPr bwMode="auto">
            <a:xfrm rot="6096089">
              <a:off x="8370263" y="5802559"/>
              <a:ext cx="576430" cy="468280"/>
            </a:xfrm>
            <a:prstGeom prst="arc">
              <a:avLst/>
            </a:prstGeom>
            <a:noFill/>
            <a:ln w="9525" cap="flat" cmpd="sng" algn="ctr">
              <a:solidFill>
                <a:schemeClr val="bg2"/>
              </a:solidFill>
              <a:prstDash val="solid"/>
              <a:round/>
              <a:headEnd type="none" w="med" len="med"/>
              <a:tailEnd type="none" w="med" len="med"/>
            </a:ln>
            <a:effectLst/>
            <a:extLst/>
          </p:spPr>
          <p:txBody>
            <a:bodyPr/>
            <a:lstStyle/>
            <a:p>
              <a:pPr defTabSz="1042988">
                <a:defRPr/>
              </a:pPr>
              <a:endParaRPr lang="fr-FR">
                <a:ea typeface="MS PGothic" charset="0"/>
                <a:cs typeface="MS PGothic" charset="0"/>
              </a:endParaRPr>
            </a:p>
          </p:txBody>
        </p:sp>
        <p:sp>
          <p:nvSpPr>
            <p:cNvPr id="317" name="Triangle isocèle 56447"/>
            <p:cNvSpPr>
              <a:spLocks noChangeArrowheads="1"/>
            </p:cNvSpPr>
            <p:nvPr/>
          </p:nvSpPr>
          <p:spPr bwMode="auto">
            <a:xfrm rot="3054386">
              <a:off x="8845773" y="6030069"/>
              <a:ext cx="144463" cy="73025"/>
            </a:xfrm>
            <a:prstGeom prst="triangle">
              <a:avLst>
                <a:gd name="adj" fmla="val 50000"/>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defTabSz="1042988" eaLnBrk="0" hangingPunct="0">
                <a:defRPr sz="2100">
                  <a:solidFill>
                    <a:schemeClr val="tx1"/>
                  </a:solidFill>
                  <a:latin typeface="Century Gothic" pitchFamily="34" charset="0"/>
                  <a:ea typeface="MS PGothic" pitchFamily="34" charset="-128"/>
                </a:defRPr>
              </a:lvl1pPr>
              <a:lvl2pPr marL="742950" indent="-285750" defTabSz="1042988" eaLnBrk="0" hangingPunct="0">
                <a:defRPr sz="2100">
                  <a:solidFill>
                    <a:schemeClr val="tx1"/>
                  </a:solidFill>
                  <a:latin typeface="Century Gothic" pitchFamily="34" charset="0"/>
                  <a:ea typeface="MS PGothic" pitchFamily="34" charset="-128"/>
                </a:defRPr>
              </a:lvl2pPr>
              <a:lvl3pPr marL="1143000" indent="-228600" defTabSz="1042988" eaLnBrk="0" hangingPunct="0">
                <a:defRPr sz="2100">
                  <a:solidFill>
                    <a:schemeClr val="tx1"/>
                  </a:solidFill>
                  <a:latin typeface="Century Gothic" pitchFamily="34" charset="0"/>
                  <a:ea typeface="MS PGothic" pitchFamily="34" charset="-128"/>
                </a:defRPr>
              </a:lvl3pPr>
              <a:lvl4pPr marL="1600200" indent="-228600" defTabSz="1042988" eaLnBrk="0" hangingPunct="0">
                <a:defRPr sz="2100">
                  <a:solidFill>
                    <a:schemeClr val="tx1"/>
                  </a:solidFill>
                  <a:latin typeface="Century Gothic" pitchFamily="34" charset="0"/>
                  <a:ea typeface="MS PGothic" pitchFamily="34" charset="-128"/>
                </a:defRPr>
              </a:lvl4pPr>
              <a:lvl5pPr marL="2057400" indent="-228600" defTabSz="1042988" eaLnBrk="0" hangingPunct="0">
                <a:defRPr sz="2100">
                  <a:solidFill>
                    <a:schemeClr val="tx1"/>
                  </a:solidFill>
                  <a:latin typeface="Century Gothic" pitchFamily="34" charset="0"/>
                  <a:ea typeface="MS PGothic" pitchFamily="34" charset="-128"/>
                </a:defRPr>
              </a:lvl5pPr>
              <a:lvl6pPr marL="25146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endParaRPr lang="fr-FR" altLang="fr-FR"/>
            </a:p>
          </p:txBody>
        </p:sp>
        <p:sp>
          <p:nvSpPr>
            <p:cNvPr id="318" name="Triangle isocèle 158"/>
            <p:cNvSpPr>
              <a:spLocks noChangeArrowheads="1"/>
            </p:cNvSpPr>
            <p:nvPr/>
          </p:nvSpPr>
          <p:spPr bwMode="auto">
            <a:xfrm rot="3054386">
              <a:off x="8874348" y="6217394"/>
              <a:ext cx="142875" cy="71437"/>
            </a:xfrm>
            <a:prstGeom prst="triangle">
              <a:avLst>
                <a:gd name="adj" fmla="val 50000"/>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defTabSz="1042988" eaLnBrk="0" hangingPunct="0">
                <a:defRPr sz="2100">
                  <a:solidFill>
                    <a:schemeClr val="tx1"/>
                  </a:solidFill>
                  <a:latin typeface="Century Gothic" pitchFamily="34" charset="0"/>
                  <a:ea typeface="MS PGothic" pitchFamily="34" charset="-128"/>
                </a:defRPr>
              </a:lvl1pPr>
              <a:lvl2pPr marL="742950" indent="-285750" defTabSz="1042988" eaLnBrk="0" hangingPunct="0">
                <a:defRPr sz="2100">
                  <a:solidFill>
                    <a:schemeClr val="tx1"/>
                  </a:solidFill>
                  <a:latin typeface="Century Gothic" pitchFamily="34" charset="0"/>
                  <a:ea typeface="MS PGothic" pitchFamily="34" charset="-128"/>
                </a:defRPr>
              </a:lvl2pPr>
              <a:lvl3pPr marL="1143000" indent="-228600" defTabSz="1042988" eaLnBrk="0" hangingPunct="0">
                <a:defRPr sz="2100">
                  <a:solidFill>
                    <a:schemeClr val="tx1"/>
                  </a:solidFill>
                  <a:latin typeface="Century Gothic" pitchFamily="34" charset="0"/>
                  <a:ea typeface="MS PGothic" pitchFamily="34" charset="-128"/>
                </a:defRPr>
              </a:lvl3pPr>
              <a:lvl4pPr marL="1600200" indent="-228600" defTabSz="1042988" eaLnBrk="0" hangingPunct="0">
                <a:defRPr sz="2100">
                  <a:solidFill>
                    <a:schemeClr val="tx1"/>
                  </a:solidFill>
                  <a:latin typeface="Century Gothic" pitchFamily="34" charset="0"/>
                  <a:ea typeface="MS PGothic" pitchFamily="34" charset="-128"/>
                </a:defRPr>
              </a:lvl4pPr>
              <a:lvl5pPr marL="2057400" indent="-228600" defTabSz="1042988" eaLnBrk="0" hangingPunct="0">
                <a:defRPr sz="2100">
                  <a:solidFill>
                    <a:schemeClr val="tx1"/>
                  </a:solidFill>
                  <a:latin typeface="Century Gothic" pitchFamily="34" charset="0"/>
                  <a:ea typeface="MS PGothic" pitchFamily="34" charset="-128"/>
                </a:defRPr>
              </a:lvl5pPr>
              <a:lvl6pPr marL="25146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endParaRPr lang="fr-FR" altLang="fr-FR"/>
            </a:p>
          </p:txBody>
        </p:sp>
        <p:grpSp>
          <p:nvGrpSpPr>
            <p:cNvPr id="319" name="Grouper 56449"/>
            <p:cNvGrpSpPr>
              <a:grpSpLocks/>
            </p:cNvGrpSpPr>
            <p:nvPr/>
          </p:nvGrpSpPr>
          <p:grpSpPr bwMode="auto">
            <a:xfrm rot="4683382">
              <a:off x="7776592" y="5760987"/>
              <a:ext cx="693738" cy="760413"/>
              <a:chOff x="7836132" y="2844869"/>
              <a:chExt cx="583101" cy="745945"/>
            </a:xfrm>
          </p:grpSpPr>
          <p:sp>
            <p:nvSpPr>
              <p:cNvPr id="402" name="Arc 401"/>
              <p:cNvSpPr/>
              <p:nvPr/>
            </p:nvSpPr>
            <p:spPr bwMode="auto">
              <a:xfrm rot="6096089">
                <a:off x="7894601" y="2967661"/>
                <a:ext cx="576160" cy="468485"/>
              </a:xfrm>
              <a:prstGeom prst="arc">
                <a:avLst/>
              </a:prstGeom>
              <a:noFill/>
              <a:ln w="9525" cap="flat" cmpd="sng" algn="ctr">
                <a:solidFill>
                  <a:srgbClr val="808080"/>
                </a:solidFill>
                <a:prstDash val="solid"/>
                <a:round/>
                <a:headEnd type="none" w="med" len="med"/>
                <a:tailEnd type="none" w="med" len="med"/>
              </a:ln>
              <a:effectLst/>
              <a:extLst/>
            </p:spPr>
            <p:txBody>
              <a:bodyPr/>
              <a:lstStyle/>
              <a:p>
                <a:pPr defTabSz="1042988">
                  <a:defRPr/>
                </a:pPr>
                <a:endParaRPr lang="fr-FR">
                  <a:ea typeface="MS PGothic" charset="0"/>
                  <a:cs typeface="MS PGothic" charset="0"/>
                </a:endParaRPr>
              </a:p>
            </p:txBody>
          </p:sp>
          <p:grpSp>
            <p:nvGrpSpPr>
              <p:cNvPr id="403" name="Grouper 56448"/>
              <p:cNvGrpSpPr>
                <a:grpSpLocks/>
              </p:cNvGrpSpPr>
              <p:nvPr/>
            </p:nvGrpSpPr>
            <p:grpSpPr bwMode="auto">
              <a:xfrm flipH="1">
                <a:off x="7990847" y="3326092"/>
                <a:ext cx="104142" cy="264722"/>
                <a:chOff x="7481235" y="3326092"/>
                <a:chExt cx="104142" cy="264722"/>
              </a:xfrm>
            </p:grpSpPr>
            <p:sp>
              <p:nvSpPr>
                <p:cNvPr id="405" name="Triangle isocèle 162"/>
                <p:cNvSpPr>
                  <a:spLocks noChangeArrowheads="1"/>
                </p:cNvSpPr>
                <p:nvPr/>
              </p:nvSpPr>
              <p:spPr bwMode="auto">
                <a:xfrm rot="3054386">
                  <a:off x="7445235" y="3482818"/>
                  <a:ext cx="143996" cy="71996"/>
                </a:xfrm>
                <a:prstGeom prst="triangle">
                  <a:avLst>
                    <a:gd name="adj" fmla="val 50000"/>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defTabSz="1042988" eaLnBrk="0" hangingPunct="0">
                    <a:defRPr sz="2100">
                      <a:solidFill>
                        <a:schemeClr val="tx1"/>
                      </a:solidFill>
                      <a:latin typeface="Century Gothic" pitchFamily="34" charset="0"/>
                      <a:ea typeface="MS PGothic" pitchFamily="34" charset="-128"/>
                    </a:defRPr>
                  </a:lvl1pPr>
                  <a:lvl2pPr marL="742950" indent="-285750" defTabSz="1042988" eaLnBrk="0" hangingPunct="0">
                    <a:defRPr sz="2100">
                      <a:solidFill>
                        <a:schemeClr val="tx1"/>
                      </a:solidFill>
                      <a:latin typeface="Century Gothic" pitchFamily="34" charset="0"/>
                      <a:ea typeface="MS PGothic" pitchFamily="34" charset="-128"/>
                    </a:defRPr>
                  </a:lvl2pPr>
                  <a:lvl3pPr marL="1143000" indent="-228600" defTabSz="1042988" eaLnBrk="0" hangingPunct="0">
                    <a:defRPr sz="2100">
                      <a:solidFill>
                        <a:schemeClr val="tx1"/>
                      </a:solidFill>
                      <a:latin typeface="Century Gothic" pitchFamily="34" charset="0"/>
                      <a:ea typeface="MS PGothic" pitchFamily="34" charset="-128"/>
                    </a:defRPr>
                  </a:lvl3pPr>
                  <a:lvl4pPr marL="1600200" indent="-228600" defTabSz="1042988" eaLnBrk="0" hangingPunct="0">
                    <a:defRPr sz="2100">
                      <a:solidFill>
                        <a:schemeClr val="tx1"/>
                      </a:solidFill>
                      <a:latin typeface="Century Gothic" pitchFamily="34" charset="0"/>
                      <a:ea typeface="MS PGothic" pitchFamily="34" charset="-128"/>
                    </a:defRPr>
                  </a:lvl4pPr>
                  <a:lvl5pPr marL="2057400" indent="-228600" defTabSz="1042988" eaLnBrk="0" hangingPunct="0">
                    <a:defRPr sz="2100">
                      <a:solidFill>
                        <a:schemeClr val="tx1"/>
                      </a:solidFill>
                      <a:latin typeface="Century Gothic" pitchFamily="34" charset="0"/>
                      <a:ea typeface="MS PGothic" pitchFamily="34" charset="-128"/>
                    </a:defRPr>
                  </a:lvl5pPr>
                  <a:lvl6pPr marL="25146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endParaRPr lang="fr-FR" altLang="fr-FR"/>
                </a:p>
              </p:txBody>
            </p:sp>
            <p:sp>
              <p:nvSpPr>
                <p:cNvPr id="406" name="Triangle isocèle 163"/>
                <p:cNvSpPr>
                  <a:spLocks noChangeArrowheads="1"/>
                </p:cNvSpPr>
                <p:nvPr/>
              </p:nvSpPr>
              <p:spPr bwMode="auto">
                <a:xfrm rot="3054386">
                  <a:off x="7477381" y="3362092"/>
                  <a:ext cx="143996" cy="71996"/>
                </a:xfrm>
                <a:prstGeom prst="triangle">
                  <a:avLst>
                    <a:gd name="adj" fmla="val 50000"/>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defTabSz="1042988" eaLnBrk="0" hangingPunct="0">
                    <a:defRPr sz="2100">
                      <a:solidFill>
                        <a:schemeClr val="tx1"/>
                      </a:solidFill>
                      <a:latin typeface="Century Gothic" pitchFamily="34" charset="0"/>
                      <a:ea typeface="MS PGothic" pitchFamily="34" charset="-128"/>
                    </a:defRPr>
                  </a:lvl1pPr>
                  <a:lvl2pPr marL="742950" indent="-285750" defTabSz="1042988" eaLnBrk="0" hangingPunct="0">
                    <a:defRPr sz="2100">
                      <a:solidFill>
                        <a:schemeClr val="tx1"/>
                      </a:solidFill>
                      <a:latin typeface="Century Gothic" pitchFamily="34" charset="0"/>
                      <a:ea typeface="MS PGothic" pitchFamily="34" charset="-128"/>
                    </a:defRPr>
                  </a:lvl2pPr>
                  <a:lvl3pPr marL="1143000" indent="-228600" defTabSz="1042988" eaLnBrk="0" hangingPunct="0">
                    <a:defRPr sz="2100">
                      <a:solidFill>
                        <a:schemeClr val="tx1"/>
                      </a:solidFill>
                      <a:latin typeface="Century Gothic" pitchFamily="34" charset="0"/>
                      <a:ea typeface="MS PGothic" pitchFamily="34" charset="-128"/>
                    </a:defRPr>
                  </a:lvl3pPr>
                  <a:lvl4pPr marL="1600200" indent="-228600" defTabSz="1042988" eaLnBrk="0" hangingPunct="0">
                    <a:defRPr sz="2100">
                      <a:solidFill>
                        <a:schemeClr val="tx1"/>
                      </a:solidFill>
                      <a:latin typeface="Century Gothic" pitchFamily="34" charset="0"/>
                      <a:ea typeface="MS PGothic" pitchFamily="34" charset="-128"/>
                    </a:defRPr>
                  </a:lvl4pPr>
                  <a:lvl5pPr marL="2057400" indent="-228600" defTabSz="1042988" eaLnBrk="0" hangingPunct="0">
                    <a:defRPr sz="2100">
                      <a:solidFill>
                        <a:schemeClr val="tx1"/>
                      </a:solidFill>
                      <a:latin typeface="Century Gothic" pitchFamily="34" charset="0"/>
                      <a:ea typeface="MS PGothic" pitchFamily="34" charset="-128"/>
                    </a:defRPr>
                  </a:lvl5pPr>
                  <a:lvl6pPr marL="25146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endParaRPr lang="fr-FR" altLang="fr-FR"/>
                </a:p>
              </p:txBody>
            </p:sp>
          </p:grpSp>
          <p:sp>
            <p:nvSpPr>
              <p:cNvPr id="404" name="Arc 403"/>
              <p:cNvSpPr/>
              <p:nvPr/>
            </p:nvSpPr>
            <p:spPr bwMode="auto">
              <a:xfrm rot="6096089">
                <a:off x="7778283" y="2894388"/>
                <a:ext cx="576160" cy="468485"/>
              </a:xfrm>
              <a:prstGeom prst="arc">
                <a:avLst/>
              </a:prstGeom>
              <a:noFill/>
              <a:ln w="9525" cap="flat" cmpd="sng" algn="ctr">
                <a:solidFill>
                  <a:schemeClr val="bg2"/>
                </a:solidFill>
                <a:prstDash val="solid"/>
                <a:round/>
                <a:headEnd type="none" w="med" len="med"/>
                <a:tailEnd type="none" w="med" len="med"/>
              </a:ln>
              <a:effectLst/>
              <a:extLst/>
            </p:spPr>
            <p:txBody>
              <a:bodyPr/>
              <a:lstStyle/>
              <a:p>
                <a:pPr defTabSz="1042988">
                  <a:defRPr/>
                </a:pPr>
                <a:endParaRPr lang="fr-FR">
                  <a:ea typeface="MS PGothic" charset="0"/>
                  <a:cs typeface="MS PGothic" charset="0"/>
                </a:endParaRPr>
              </a:p>
            </p:txBody>
          </p:sp>
        </p:grpSp>
        <p:grpSp>
          <p:nvGrpSpPr>
            <p:cNvPr id="320" name="Grouper 7170"/>
            <p:cNvGrpSpPr>
              <a:grpSpLocks/>
            </p:cNvGrpSpPr>
            <p:nvPr/>
          </p:nvGrpSpPr>
          <p:grpSpPr bwMode="auto">
            <a:xfrm>
              <a:off x="738188" y="5076775"/>
              <a:ext cx="1404938" cy="1836737"/>
              <a:chOff x="10916816" y="1904430"/>
              <a:chExt cx="1404938" cy="1836737"/>
            </a:xfrm>
          </p:grpSpPr>
          <p:pic>
            <p:nvPicPr>
              <p:cNvPr id="328" name="Picture 19"/>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0916816" y="1904430"/>
                <a:ext cx="1404938" cy="1836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29" name="Grouper 75"/>
              <p:cNvGrpSpPr>
                <a:grpSpLocks/>
              </p:cNvGrpSpPr>
              <p:nvPr/>
            </p:nvGrpSpPr>
            <p:grpSpPr bwMode="auto">
              <a:xfrm rot="-2095508">
                <a:off x="11224791" y="2317750"/>
                <a:ext cx="322263" cy="322263"/>
                <a:chOff x="1100011" y="3227535"/>
                <a:chExt cx="430857" cy="430761"/>
              </a:xfrm>
            </p:grpSpPr>
            <p:sp>
              <p:nvSpPr>
                <p:cNvPr id="399" name="Accolade ouvrante 398"/>
                <p:cNvSpPr/>
                <p:nvPr/>
              </p:nvSpPr>
              <p:spPr bwMode="auto">
                <a:xfrm rot="10800000">
                  <a:off x="1351880" y="3471555"/>
                  <a:ext cx="180395" cy="180420"/>
                </a:xfrm>
                <a:prstGeom prst="leftBrace">
                  <a:avLst/>
                </a:prstGeom>
                <a:noFill/>
                <a:ln w="9525" cap="flat" cmpd="sng" algn="ctr">
                  <a:solidFill>
                    <a:schemeClr val="tx1">
                      <a:lumMod val="50000"/>
                      <a:lumOff val="50000"/>
                    </a:schemeClr>
                  </a:solidFill>
                  <a:prstDash val="solid"/>
                  <a:round/>
                  <a:headEnd type="none" w="med" len="med"/>
                  <a:tailEnd type="none" w="med" len="med"/>
                </a:ln>
                <a:effectLst/>
                <a:extLst/>
              </p:spPr>
              <p:txBody>
                <a:bodyPr/>
                <a:lstStyle/>
                <a:p>
                  <a:pPr defTabSz="1042988">
                    <a:defRPr/>
                  </a:pPr>
                  <a:endParaRPr lang="fr-FR">
                    <a:ea typeface="MS PGothic" charset="0"/>
                    <a:cs typeface="MS PGothic" charset="0"/>
                  </a:endParaRPr>
                </a:p>
              </p:txBody>
            </p:sp>
            <p:sp>
              <p:nvSpPr>
                <p:cNvPr id="400" name="Accolade ouvrante 399"/>
                <p:cNvSpPr/>
                <p:nvPr/>
              </p:nvSpPr>
              <p:spPr bwMode="auto">
                <a:xfrm rot="10800000">
                  <a:off x="1231589" y="3343538"/>
                  <a:ext cx="180396" cy="180421"/>
                </a:xfrm>
                <a:prstGeom prst="leftBrace">
                  <a:avLst/>
                </a:prstGeom>
                <a:noFill/>
                <a:ln w="9525" cap="flat" cmpd="sng" algn="ctr">
                  <a:solidFill>
                    <a:schemeClr val="tx1">
                      <a:lumMod val="50000"/>
                      <a:lumOff val="50000"/>
                    </a:schemeClr>
                  </a:solidFill>
                  <a:prstDash val="solid"/>
                  <a:round/>
                  <a:headEnd type="none" w="med" len="med"/>
                  <a:tailEnd type="none" w="med" len="med"/>
                </a:ln>
                <a:effectLst/>
                <a:extLst/>
              </p:spPr>
              <p:txBody>
                <a:bodyPr/>
                <a:lstStyle/>
                <a:p>
                  <a:pPr defTabSz="1042988">
                    <a:defRPr/>
                  </a:pPr>
                  <a:endParaRPr lang="fr-FR">
                    <a:ea typeface="MS PGothic" charset="0"/>
                    <a:cs typeface="MS PGothic" charset="0"/>
                  </a:endParaRPr>
                </a:p>
              </p:txBody>
            </p:sp>
            <p:sp>
              <p:nvSpPr>
                <p:cNvPr id="401" name="Accolade ouvrante 400"/>
                <p:cNvSpPr/>
                <p:nvPr/>
              </p:nvSpPr>
              <p:spPr bwMode="auto">
                <a:xfrm rot="10800000">
                  <a:off x="1100003" y="3220578"/>
                  <a:ext cx="180396" cy="180421"/>
                </a:xfrm>
                <a:prstGeom prst="leftBrace">
                  <a:avLst/>
                </a:prstGeom>
                <a:noFill/>
                <a:ln w="9525" cap="flat" cmpd="sng" algn="ctr">
                  <a:solidFill>
                    <a:schemeClr val="tx1">
                      <a:lumMod val="50000"/>
                      <a:lumOff val="50000"/>
                    </a:schemeClr>
                  </a:solidFill>
                  <a:prstDash val="solid"/>
                  <a:round/>
                  <a:headEnd type="none" w="med" len="med"/>
                  <a:tailEnd type="none" w="med" len="med"/>
                </a:ln>
                <a:effectLst/>
                <a:extLst/>
              </p:spPr>
              <p:txBody>
                <a:bodyPr/>
                <a:lstStyle/>
                <a:p>
                  <a:pPr defTabSz="1042988">
                    <a:defRPr/>
                  </a:pPr>
                  <a:endParaRPr lang="fr-FR">
                    <a:ea typeface="MS PGothic" charset="0"/>
                    <a:cs typeface="MS PGothic" charset="0"/>
                  </a:endParaRPr>
                </a:p>
              </p:txBody>
            </p:sp>
          </p:grpSp>
          <p:grpSp>
            <p:nvGrpSpPr>
              <p:cNvPr id="330" name="Grouper 82"/>
              <p:cNvGrpSpPr>
                <a:grpSpLocks/>
              </p:cNvGrpSpPr>
              <p:nvPr/>
            </p:nvGrpSpPr>
            <p:grpSpPr bwMode="auto">
              <a:xfrm rot="-2095508">
                <a:off x="11274004" y="2141538"/>
                <a:ext cx="323850" cy="322262"/>
                <a:chOff x="1100011" y="3227535"/>
                <a:chExt cx="430857" cy="430761"/>
              </a:xfrm>
            </p:grpSpPr>
            <p:sp>
              <p:nvSpPr>
                <p:cNvPr id="332" name="Accolade ouvrante 331"/>
                <p:cNvSpPr/>
                <p:nvPr/>
              </p:nvSpPr>
              <p:spPr bwMode="auto">
                <a:xfrm rot="10800000">
                  <a:off x="1350871" y="3470887"/>
                  <a:ext cx="179512" cy="180421"/>
                </a:xfrm>
                <a:prstGeom prst="leftBrace">
                  <a:avLst/>
                </a:prstGeom>
                <a:noFill/>
                <a:ln w="9525" cap="flat" cmpd="sng" algn="ctr">
                  <a:solidFill>
                    <a:schemeClr val="tx1">
                      <a:lumMod val="50000"/>
                      <a:lumOff val="50000"/>
                    </a:schemeClr>
                  </a:solidFill>
                  <a:prstDash val="solid"/>
                  <a:round/>
                  <a:headEnd type="none" w="med" len="med"/>
                  <a:tailEnd type="none" w="med" len="med"/>
                </a:ln>
                <a:effectLst/>
                <a:extLst/>
              </p:spPr>
              <p:txBody>
                <a:bodyPr/>
                <a:lstStyle/>
                <a:p>
                  <a:pPr defTabSz="1042988">
                    <a:defRPr/>
                  </a:pPr>
                  <a:endParaRPr lang="fr-FR">
                    <a:ea typeface="MS PGothic" charset="0"/>
                    <a:cs typeface="MS PGothic" charset="0"/>
                  </a:endParaRPr>
                </a:p>
              </p:txBody>
            </p:sp>
            <p:sp>
              <p:nvSpPr>
                <p:cNvPr id="333" name="Accolade ouvrante 332"/>
                <p:cNvSpPr/>
                <p:nvPr/>
              </p:nvSpPr>
              <p:spPr bwMode="auto">
                <a:xfrm rot="10800000">
                  <a:off x="1231170" y="3342871"/>
                  <a:ext cx="179511" cy="180420"/>
                </a:xfrm>
                <a:prstGeom prst="leftBrace">
                  <a:avLst/>
                </a:prstGeom>
                <a:noFill/>
                <a:ln w="9525" cap="flat" cmpd="sng" algn="ctr">
                  <a:solidFill>
                    <a:schemeClr val="tx1">
                      <a:lumMod val="50000"/>
                      <a:lumOff val="50000"/>
                    </a:schemeClr>
                  </a:solidFill>
                  <a:prstDash val="solid"/>
                  <a:round/>
                  <a:headEnd type="none" w="med" len="med"/>
                  <a:tailEnd type="none" w="med" len="med"/>
                </a:ln>
                <a:effectLst/>
                <a:extLst/>
              </p:spPr>
              <p:txBody>
                <a:bodyPr/>
                <a:lstStyle/>
                <a:p>
                  <a:pPr defTabSz="1042988">
                    <a:defRPr/>
                  </a:pPr>
                  <a:endParaRPr lang="fr-FR">
                    <a:ea typeface="MS PGothic" charset="0"/>
                    <a:cs typeface="MS PGothic" charset="0"/>
                  </a:endParaRPr>
                </a:p>
              </p:txBody>
            </p:sp>
            <p:sp>
              <p:nvSpPr>
                <p:cNvPr id="334" name="Accolade ouvrante 333"/>
                <p:cNvSpPr/>
                <p:nvPr/>
              </p:nvSpPr>
              <p:spPr bwMode="auto">
                <a:xfrm rot="10800000">
                  <a:off x="1100229" y="3219911"/>
                  <a:ext cx="179511" cy="180420"/>
                </a:xfrm>
                <a:prstGeom prst="leftBrace">
                  <a:avLst/>
                </a:prstGeom>
                <a:noFill/>
                <a:ln w="9525" cap="flat" cmpd="sng" algn="ctr">
                  <a:solidFill>
                    <a:schemeClr val="tx1">
                      <a:lumMod val="50000"/>
                      <a:lumOff val="50000"/>
                    </a:schemeClr>
                  </a:solidFill>
                  <a:prstDash val="solid"/>
                  <a:round/>
                  <a:headEnd type="none" w="med" len="med"/>
                  <a:tailEnd type="none" w="med" len="med"/>
                </a:ln>
                <a:effectLst/>
                <a:extLst/>
              </p:spPr>
              <p:txBody>
                <a:bodyPr/>
                <a:lstStyle/>
                <a:p>
                  <a:pPr defTabSz="1042988">
                    <a:defRPr/>
                  </a:pPr>
                  <a:endParaRPr lang="fr-FR">
                    <a:ea typeface="MS PGothic" charset="0"/>
                    <a:cs typeface="MS PGothic" charset="0"/>
                  </a:endParaRPr>
                </a:p>
              </p:txBody>
            </p:sp>
          </p:grpSp>
          <p:cxnSp>
            <p:nvCxnSpPr>
              <p:cNvPr id="331" name="Connecteur droit avec flèche 8"/>
              <p:cNvCxnSpPr>
                <a:cxnSpLocks noChangeShapeType="1"/>
              </p:cNvCxnSpPr>
              <p:nvPr/>
            </p:nvCxnSpPr>
            <p:spPr bwMode="auto">
              <a:xfrm flipH="1">
                <a:off x="10988254" y="2143125"/>
                <a:ext cx="442912" cy="11113"/>
              </a:xfrm>
              <a:prstGeom prst="straightConnector1">
                <a:avLst/>
              </a:prstGeom>
              <a:noFill/>
              <a:ln w="9525">
                <a:solidFill>
                  <a:srgbClr val="595959"/>
                </a:solidFill>
                <a:prstDash val="dot"/>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321" name="Grouper 7171"/>
            <p:cNvGrpSpPr>
              <a:grpSpLocks/>
            </p:cNvGrpSpPr>
            <p:nvPr/>
          </p:nvGrpSpPr>
          <p:grpSpPr bwMode="auto">
            <a:xfrm>
              <a:off x="4517827" y="5076775"/>
              <a:ext cx="1404937" cy="1956371"/>
              <a:chOff x="4589835" y="5051149"/>
              <a:chExt cx="1404937" cy="1956371"/>
            </a:xfrm>
          </p:grpSpPr>
          <p:pic>
            <p:nvPicPr>
              <p:cNvPr id="322" name="Picture 19"/>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4589835" y="5051149"/>
                <a:ext cx="1404937" cy="1836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23" name="Grouper 87"/>
              <p:cNvGrpSpPr>
                <a:grpSpLocks/>
              </p:cNvGrpSpPr>
              <p:nvPr/>
            </p:nvGrpSpPr>
            <p:grpSpPr bwMode="auto">
              <a:xfrm rot="301021">
                <a:off x="4875585" y="6683670"/>
                <a:ext cx="322262" cy="323850"/>
                <a:chOff x="1100011" y="3227535"/>
                <a:chExt cx="430857" cy="430761"/>
              </a:xfrm>
            </p:grpSpPr>
            <p:sp>
              <p:nvSpPr>
                <p:cNvPr id="325" name="Accolade ouvrante 324"/>
                <p:cNvSpPr/>
                <p:nvPr/>
              </p:nvSpPr>
              <p:spPr bwMode="auto">
                <a:xfrm rot="10800000">
                  <a:off x="1344352" y="3473077"/>
                  <a:ext cx="180397" cy="179536"/>
                </a:xfrm>
                <a:prstGeom prst="leftBrace">
                  <a:avLst/>
                </a:prstGeom>
                <a:noFill/>
                <a:ln w="9525" cap="flat" cmpd="sng" algn="ctr">
                  <a:solidFill>
                    <a:schemeClr val="tx1">
                      <a:lumMod val="50000"/>
                      <a:lumOff val="50000"/>
                    </a:schemeClr>
                  </a:solidFill>
                  <a:prstDash val="solid"/>
                  <a:round/>
                  <a:headEnd type="none" w="med" len="med"/>
                  <a:tailEnd type="none" w="med" len="med"/>
                </a:ln>
                <a:effectLst/>
                <a:extLst/>
              </p:spPr>
              <p:txBody>
                <a:bodyPr/>
                <a:lstStyle/>
                <a:p>
                  <a:pPr defTabSz="1042988">
                    <a:defRPr/>
                  </a:pPr>
                  <a:endParaRPr lang="fr-FR">
                    <a:ea typeface="MS PGothic" charset="0"/>
                    <a:cs typeface="MS PGothic" charset="0"/>
                  </a:endParaRPr>
                </a:p>
              </p:txBody>
            </p:sp>
            <p:sp>
              <p:nvSpPr>
                <p:cNvPr id="326" name="Accolade ouvrante 325"/>
                <p:cNvSpPr/>
                <p:nvPr/>
              </p:nvSpPr>
              <p:spPr bwMode="auto">
                <a:xfrm rot="10800000">
                  <a:off x="1230994" y="3347281"/>
                  <a:ext cx="180397" cy="179536"/>
                </a:xfrm>
                <a:prstGeom prst="leftBrace">
                  <a:avLst/>
                </a:prstGeom>
                <a:noFill/>
                <a:ln w="9525" cap="flat" cmpd="sng" algn="ctr">
                  <a:solidFill>
                    <a:schemeClr val="tx1">
                      <a:lumMod val="50000"/>
                      <a:lumOff val="50000"/>
                    </a:schemeClr>
                  </a:solidFill>
                  <a:prstDash val="solid"/>
                  <a:round/>
                  <a:headEnd type="none" w="med" len="med"/>
                  <a:tailEnd type="none" w="med" len="med"/>
                </a:ln>
                <a:effectLst/>
                <a:extLst/>
              </p:spPr>
              <p:txBody>
                <a:bodyPr/>
                <a:lstStyle/>
                <a:p>
                  <a:pPr defTabSz="1042988">
                    <a:defRPr/>
                  </a:pPr>
                  <a:endParaRPr lang="fr-FR">
                    <a:ea typeface="MS PGothic" charset="0"/>
                    <a:cs typeface="MS PGothic" charset="0"/>
                  </a:endParaRPr>
                </a:p>
              </p:txBody>
            </p:sp>
            <p:sp>
              <p:nvSpPr>
                <p:cNvPr id="327" name="Accolade ouvrante 326"/>
                <p:cNvSpPr/>
                <p:nvPr/>
              </p:nvSpPr>
              <p:spPr bwMode="auto">
                <a:xfrm rot="10800000">
                  <a:off x="1098979" y="3227356"/>
                  <a:ext cx="180395" cy="179536"/>
                </a:xfrm>
                <a:prstGeom prst="leftBrace">
                  <a:avLst/>
                </a:prstGeom>
                <a:noFill/>
                <a:ln w="9525" cap="flat" cmpd="sng" algn="ctr">
                  <a:solidFill>
                    <a:schemeClr val="tx1">
                      <a:lumMod val="50000"/>
                      <a:lumOff val="50000"/>
                    </a:schemeClr>
                  </a:solidFill>
                  <a:prstDash val="solid"/>
                  <a:round/>
                  <a:headEnd type="none" w="med" len="med"/>
                  <a:tailEnd type="none" w="med" len="med"/>
                </a:ln>
                <a:effectLst/>
                <a:extLst/>
              </p:spPr>
              <p:txBody>
                <a:bodyPr/>
                <a:lstStyle/>
                <a:p>
                  <a:pPr defTabSz="1042988">
                    <a:defRPr/>
                  </a:pPr>
                  <a:endParaRPr lang="fr-FR">
                    <a:ea typeface="MS PGothic" charset="0"/>
                    <a:cs typeface="MS PGothic" charset="0"/>
                  </a:endParaRPr>
                </a:p>
              </p:txBody>
            </p:sp>
          </p:grpSp>
          <p:cxnSp>
            <p:nvCxnSpPr>
              <p:cNvPr id="324" name="Connecteur droit avec flèche 323"/>
              <p:cNvCxnSpPr>
                <a:cxnSpLocks noChangeShapeType="1"/>
              </p:cNvCxnSpPr>
              <p:nvPr/>
            </p:nvCxnSpPr>
            <p:spPr bwMode="auto">
              <a:xfrm flipH="1" flipV="1">
                <a:off x="4659685" y="6710657"/>
                <a:ext cx="204787" cy="193675"/>
              </a:xfrm>
              <a:prstGeom prst="straightConnector1">
                <a:avLst/>
              </a:prstGeom>
              <a:noFill/>
              <a:ln w="9525">
                <a:solidFill>
                  <a:srgbClr val="595959"/>
                </a:solidFill>
                <a:prstDash val="dot"/>
                <a:round/>
                <a:headEnd/>
                <a:tailEnd type="arrow"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sp>
        <p:nvSpPr>
          <p:cNvPr id="407" name="Text Box 33"/>
          <p:cNvSpPr txBox="1">
            <a:spLocks noChangeArrowheads="1"/>
          </p:cNvSpPr>
          <p:nvPr/>
        </p:nvSpPr>
        <p:spPr bwMode="auto">
          <a:xfrm>
            <a:off x="-53975" y="1704975"/>
            <a:ext cx="3024188"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lvl1pPr eaLnBrk="0" hangingPunct="0">
              <a:defRPr sz="2100">
                <a:solidFill>
                  <a:schemeClr val="tx1"/>
                </a:solidFill>
                <a:latin typeface="Century Gothic" charset="0"/>
                <a:ea typeface="MS PGothic" charset="0"/>
                <a:cs typeface="MS PGothic" charset="0"/>
              </a:defRPr>
            </a:lvl1pPr>
            <a:lvl2pPr marL="742950" indent="-285750" eaLnBrk="0" hangingPunct="0">
              <a:defRPr sz="2100">
                <a:solidFill>
                  <a:schemeClr val="tx1"/>
                </a:solidFill>
                <a:latin typeface="Century Gothic" charset="0"/>
                <a:ea typeface="MS PGothic" charset="0"/>
                <a:cs typeface="MS PGothic" charset="0"/>
              </a:defRPr>
            </a:lvl2pPr>
            <a:lvl3pPr marL="1143000" indent="-228600" eaLnBrk="0" hangingPunct="0">
              <a:defRPr sz="2100">
                <a:solidFill>
                  <a:schemeClr val="tx1"/>
                </a:solidFill>
                <a:latin typeface="Century Gothic" charset="0"/>
                <a:ea typeface="MS PGothic" charset="0"/>
                <a:cs typeface="MS PGothic" charset="0"/>
              </a:defRPr>
            </a:lvl3pPr>
            <a:lvl4pPr marL="1600200" indent="-228600" eaLnBrk="0" hangingPunct="0">
              <a:defRPr sz="2100">
                <a:solidFill>
                  <a:schemeClr val="tx1"/>
                </a:solidFill>
                <a:latin typeface="Century Gothic" charset="0"/>
                <a:ea typeface="MS PGothic" charset="0"/>
                <a:cs typeface="MS PGothic" charset="0"/>
              </a:defRPr>
            </a:lvl4pPr>
            <a:lvl5pPr marL="2057400" indent="-228600" eaLnBrk="0" hangingPunct="0">
              <a:defRPr sz="2100">
                <a:solidFill>
                  <a:schemeClr val="tx1"/>
                </a:solidFill>
                <a:latin typeface="Century Gothic" charset="0"/>
                <a:ea typeface="MS PGothic" charset="0"/>
                <a:cs typeface="MS PGothic" charset="0"/>
              </a:defRPr>
            </a:lvl5pPr>
            <a:lvl6pPr marL="25146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6pPr>
            <a:lvl7pPr marL="29718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7pPr>
            <a:lvl8pPr marL="34290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8pPr>
            <a:lvl9pPr marL="38862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9pPr>
          </a:lstStyle>
          <a:p>
            <a:pPr algn="ctr" eaLnBrk="1" hangingPunct="1">
              <a:spcBef>
                <a:spcPct val="50000"/>
              </a:spcBef>
              <a:defRPr/>
            </a:pPr>
            <a:r>
              <a:rPr lang="en-US" sz="1200" dirty="0">
                <a:solidFill>
                  <a:srgbClr val="FFFFFF"/>
                </a:solidFill>
              </a:rPr>
              <a:t>1</a:t>
            </a:r>
            <a:r>
              <a:rPr lang="en-US" sz="1200" dirty="0" smtClean="0">
                <a:solidFill>
                  <a:srgbClr val="FFFFFF"/>
                </a:solidFill>
              </a:rPr>
              <a:t>. FACE</a:t>
            </a:r>
          </a:p>
        </p:txBody>
      </p:sp>
      <p:sp>
        <p:nvSpPr>
          <p:cNvPr id="408" name="Text Box 33"/>
          <p:cNvSpPr txBox="1">
            <a:spLocks noChangeArrowheads="1"/>
          </p:cNvSpPr>
          <p:nvPr/>
        </p:nvSpPr>
        <p:spPr bwMode="auto">
          <a:xfrm>
            <a:off x="6931025" y="1692275"/>
            <a:ext cx="3024188"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lvl1pPr eaLnBrk="0" hangingPunct="0">
              <a:defRPr sz="2100">
                <a:solidFill>
                  <a:schemeClr val="tx1"/>
                </a:solidFill>
                <a:latin typeface="Century Gothic" charset="0"/>
                <a:ea typeface="MS PGothic" charset="0"/>
                <a:cs typeface="MS PGothic" charset="0"/>
              </a:defRPr>
            </a:lvl1pPr>
            <a:lvl2pPr marL="742950" indent="-285750" eaLnBrk="0" hangingPunct="0">
              <a:defRPr sz="2100">
                <a:solidFill>
                  <a:schemeClr val="tx1"/>
                </a:solidFill>
                <a:latin typeface="Century Gothic" charset="0"/>
                <a:ea typeface="MS PGothic" charset="0"/>
                <a:cs typeface="MS PGothic" charset="0"/>
              </a:defRPr>
            </a:lvl2pPr>
            <a:lvl3pPr marL="1143000" indent="-228600" eaLnBrk="0" hangingPunct="0">
              <a:defRPr sz="2100">
                <a:solidFill>
                  <a:schemeClr val="tx1"/>
                </a:solidFill>
                <a:latin typeface="Century Gothic" charset="0"/>
                <a:ea typeface="MS PGothic" charset="0"/>
                <a:cs typeface="MS PGothic" charset="0"/>
              </a:defRPr>
            </a:lvl3pPr>
            <a:lvl4pPr marL="1600200" indent="-228600" eaLnBrk="0" hangingPunct="0">
              <a:defRPr sz="2100">
                <a:solidFill>
                  <a:schemeClr val="tx1"/>
                </a:solidFill>
                <a:latin typeface="Century Gothic" charset="0"/>
                <a:ea typeface="MS PGothic" charset="0"/>
                <a:cs typeface="MS PGothic" charset="0"/>
              </a:defRPr>
            </a:lvl4pPr>
            <a:lvl5pPr marL="2057400" indent="-228600" eaLnBrk="0" hangingPunct="0">
              <a:defRPr sz="2100">
                <a:solidFill>
                  <a:schemeClr val="tx1"/>
                </a:solidFill>
                <a:latin typeface="Century Gothic" charset="0"/>
                <a:ea typeface="MS PGothic" charset="0"/>
                <a:cs typeface="MS PGothic" charset="0"/>
              </a:defRPr>
            </a:lvl5pPr>
            <a:lvl6pPr marL="25146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6pPr>
            <a:lvl7pPr marL="29718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7pPr>
            <a:lvl8pPr marL="34290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8pPr>
            <a:lvl9pPr marL="38862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9pPr>
          </a:lstStyle>
          <a:p>
            <a:pPr algn="ctr" eaLnBrk="1" hangingPunct="1">
              <a:spcBef>
                <a:spcPct val="50000"/>
              </a:spcBef>
              <a:defRPr/>
            </a:pPr>
            <a:r>
              <a:rPr lang="en-US" sz="1200" dirty="0">
                <a:solidFill>
                  <a:srgbClr val="FFFFFF"/>
                </a:solidFill>
              </a:rPr>
              <a:t>3</a:t>
            </a:r>
            <a:r>
              <a:rPr lang="en-US" sz="1200" dirty="0" smtClean="0">
                <a:solidFill>
                  <a:srgbClr val="FFFFFF"/>
                </a:solidFill>
              </a:rPr>
              <a:t>. FACE</a:t>
            </a:r>
          </a:p>
        </p:txBody>
      </p:sp>
      <p:grpSp>
        <p:nvGrpSpPr>
          <p:cNvPr id="409" name="Group 72"/>
          <p:cNvGrpSpPr>
            <a:grpSpLocks/>
          </p:cNvGrpSpPr>
          <p:nvPr/>
        </p:nvGrpSpPr>
        <p:grpSpPr bwMode="auto">
          <a:xfrm>
            <a:off x="1987550" y="1711325"/>
            <a:ext cx="768350" cy="215900"/>
            <a:chOff x="1811" y="3021"/>
            <a:chExt cx="484" cy="136"/>
          </a:xfrm>
        </p:grpSpPr>
        <p:grpSp>
          <p:nvGrpSpPr>
            <p:cNvPr id="410" name="Group 73"/>
            <p:cNvGrpSpPr>
              <a:grpSpLocks/>
            </p:cNvGrpSpPr>
            <p:nvPr/>
          </p:nvGrpSpPr>
          <p:grpSpPr bwMode="auto">
            <a:xfrm>
              <a:off x="1811" y="3021"/>
              <a:ext cx="277" cy="135"/>
              <a:chOff x="1811" y="3021"/>
              <a:chExt cx="277" cy="135"/>
            </a:xfrm>
          </p:grpSpPr>
          <p:sp>
            <p:nvSpPr>
              <p:cNvPr id="414" name="Text Box 50"/>
              <p:cNvSpPr txBox="1">
                <a:spLocks noChangeArrowheads="1"/>
              </p:cNvSpPr>
              <p:nvPr/>
            </p:nvSpPr>
            <p:spPr bwMode="auto">
              <a:xfrm>
                <a:off x="1845" y="3021"/>
                <a:ext cx="243" cy="135"/>
              </a:xfrm>
              <a:prstGeom prst="rect">
                <a:avLst/>
              </a:prstGeom>
              <a:noFill/>
              <a:ln>
                <a:noFill/>
              </a:ln>
              <a:effectLst/>
              <a:extLst/>
            </p:spPr>
            <p:txBody>
              <a:bodyPr>
                <a:spAutoFit/>
              </a:bodyPr>
              <a:lstStyle>
                <a:lvl1pPr eaLnBrk="0" hangingPunct="0">
                  <a:defRPr sz="2100">
                    <a:solidFill>
                      <a:schemeClr val="tx1"/>
                    </a:solidFill>
                    <a:latin typeface="Century Gothic" pitchFamily="34" charset="0"/>
                    <a:ea typeface="MS PGothic" pitchFamily="34" charset="-128"/>
                  </a:defRPr>
                </a:lvl1pPr>
                <a:lvl2pPr marL="742950" indent="-285750" eaLnBrk="0" hangingPunct="0">
                  <a:defRPr sz="2100">
                    <a:solidFill>
                      <a:schemeClr val="tx1"/>
                    </a:solidFill>
                    <a:latin typeface="Century Gothic" pitchFamily="34" charset="0"/>
                    <a:ea typeface="MS PGothic" pitchFamily="34" charset="-128"/>
                  </a:defRPr>
                </a:lvl2pPr>
                <a:lvl3pPr marL="1143000" indent="-228600" eaLnBrk="0" hangingPunct="0">
                  <a:defRPr sz="2100">
                    <a:solidFill>
                      <a:schemeClr val="tx1"/>
                    </a:solidFill>
                    <a:latin typeface="Century Gothic" pitchFamily="34" charset="0"/>
                    <a:ea typeface="MS PGothic" pitchFamily="34" charset="-128"/>
                  </a:defRPr>
                </a:lvl3pPr>
                <a:lvl4pPr marL="1600200" indent="-228600" eaLnBrk="0" hangingPunct="0">
                  <a:defRPr sz="2100">
                    <a:solidFill>
                      <a:schemeClr val="tx1"/>
                    </a:solidFill>
                    <a:latin typeface="Century Gothic" pitchFamily="34" charset="0"/>
                    <a:ea typeface="MS PGothic" pitchFamily="34" charset="-128"/>
                  </a:defRPr>
                </a:lvl4pPr>
                <a:lvl5pPr marL="2057400" indent="-228600" eaLnBrk="0" hangingPunct="0">
                  <a:defRPr sz="21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r>
                  <a:rPr lang="fr-FR" altLang="fr-FR" sz="800">
                    <a:solidFill>
                      <a:schemeClr val="bg1"/>
                    </a:solidFill>
                    <a:effectLst>
                      <a:outerShdw blurRad="38100" dist="38100" dir="2700000" algn="tl">
                        <a:srgbClr val="000000"/>
                      </a:outerShdw>
                    </a:effectLst>
                  </a:rPr>
                  <a:t>2x</a:t>
                </a:r>
              </a:p>
            </p:txBody>
          </p:sp>
          <p:pic>
            <p:nvPicPr>
              <p:cNvPr id="415" name="Picture 2" descr="15min"/>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811" y="3049"/>
                <a:ext cx="75"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11" name="Group 76"/>
            <p:cNvGrpSpPr>
              <a:grpSpLocks/>
            </p:cNvGrpSpPr>
            <p:nvPr/>
          </p:nvGrpSpPr>
          <p:grpSpPr bwMode="auto">
            <a:xfrm>
              <a:off x="2018" y="3022"/>
              <a:ext cx="277" cy="135"/>
              <a:chOff x="2018" y="3022"/>
              <a:chExt cx="277" cy="135"/>
            </a:xfrm>
          </p:grpSpPr>
          <p:pic>
            <p:nvPicPr>
              <p:cNvPr id="412" name="Picture 3" descr="30min"/>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2018" y="3049"/>
                <a:ext cx="75"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3" name="Text Box 50"/>
              <p:cNvSpPr txBox="1">
                <a:spLocks noChangeArrowheads="1"/>
              </p:cNvSpPr>
              <p:nvPr/>
            </p:nvSpPr>
            <p:spPr bwMode="auto">
              <a:xfrm>
                <a:off x="2052" y="3022"/>
                <a:ext cx="243" cy="135"/>
              </a:xfrm>
              <a:prstGeom prst="rect">
                <a:avLst/>
              </a:prstGeom>
              <a:noFill/>
              <a:ln>
                <a:noFill/>
              </a:ln>
              <a:effectLst/>
              <a:extLst/>
            </p:spPr>
            <p:txBody>
              <a:bodyPr>
                <a:spAutoFit/>
              </a:bodyPr>
              <a:lstStyle>
                <a:lvl1pPr eaLnBrk="0" hangingPunct="0">
                  <a:defRPr sz="2100">
                    <a:solidFill>
                      <a:schemeClr val="tx1"/>
                    </a:solidFill>
                    <a:latin typeface="Century Gothic" pitchFamily="34" charset="0"/>
                    <a:ea typeface="MS PGothic" pitchFamily="34" charset="-128"/>
                  </a:defRPr>
                </a:lvl1pPr>
                <a:lvl2pPr marL="742950" indent="-285750" eaLnBrk="0" hangingPunct="0">
                  <a:defRPr sz="2100">
                    <a:solidFill>
                      <a:schemeClr val="tx1"/>
                    </a:solidFill>
                    <a:latin typeface="Century Gothic" pitchFamily="34" charset="0"/>
                    <a:ea typeface="MS PGothic" pitchFamily="34" charset="-128"/>
                  </a:defRPr>
                </a:lvl2pPr>
                <a:lvl3pPr marL="1143000" indent="-228600" eaLnBrk="0" hangingPunct="0">
                  <a:defRPr sz="2100">
                    <a:solidFill>
                      <a:schemeClr val="tx1"/>
                    </a:solidFill>
                    <a:latin typeface="Century Gothic" pitchFamily="34" charset="0"/>
                    <a:ea typeface="MS PGothic" pitchFamily="34" charset="-128"/>
                  </a:defRPr>
                </a:lvl3pPr>
                <a:lvl4pPr marL="1600200" indent="-228600" eaLnBrk="0" hangingPunct="0">
                  <a:defRPr sz="2100">
                    <a:solidFill>
                      <a:schemeClr val="tx1"/>
                    </a:solidFill>
                    <a:latin typeface="Century Gothic" pitchFamily="34" charset="0"/>
                    <a:ea typeface="MS PGothic" pitchFamily="34" charset="-128"/>
                  </a:defRPr>
                </a:lvl4pPr>
                <a:lvl5pPr marL="2057400" indent="-228600" eaLnBrk="0" hangingPunct="0">
                  <a:defRPr sz="21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r>
                  <a:rPr lang="fr-FR" altLang="fr-FR" sz="800">
                    <a:solidFill>
                      <a:schemeClr val="bg1"/>
                    </a:solidFill>
                    <a:effectLst>
                      <a:outerShdw blurRad="38100" dist="38100" dir="2700000" algn="tl">
                        <a:srgbClr val="000000"/>
                      </a:outerShdw>
                    </a:effectLst>
                  </a:rPr>
                  <a:t>3x</a:t>
                </a:r>
              </a:p>
            </p:txBody>
          </p:sp>
        </p:grpSp>
      </p:grpSp>
      <p:grpSp>
        <p:nvGrpSpPr>
          <p:cNvPr id="416" name="Group 72"/>
          <p:cNvGrpSpPr>
            <a:grpSpLocks/>
          </p:cNvGrpSpPr>
          <p:nvPr/>
        </p:nvGrpSpPr>
        <p:grpSpPr bwMode="auto">
          <a:xfrm>
            <a:off x="5922963" y="1782763"/>
            <a:ext cx="768350" cy="215900"/>
            <a:chOff x="1811" y="3021"/>
            <a:chExt cx="484" cy="136"/>
          </a:xfrm>
        </p:grpSpPr>
        <p:grpSp>
          <p:nvGrpSpPr>
            <p:cNvPr id="417" name="Group 73"/>
            <p:cNvGrpSpPr>
              <a:grpSpLocks/>
            </p:cNvGrpSpPr>
            <p:nvPr/>
          </p:nvGrpSpPr>
          <p:grpSpPr bwMode="auto">
            <a:xfrm>
              <a:off x="1811" y="3021"/>
              <a:ext cx="277" cy="135"/>
              <a:chOff x="1811" y="3021"/>
              <a:chExt cx="277" cy="135"/>
            </a:xfrm>
          </p:grpSpPr>
          <p:sp>
            <p:nvSpPr>
              <p:cNvPr id="421" name="Text Box 50"/>
              <p:cNvSpPr txBox="1">
                <a:spLocks noChangeArrowheads="1"/>
              </p:cNvSpPr>
              <p:nvPr/>
            </p:nvSpPr>
            <p:spPr bwMode="auto">
              <a:xfrm>
                <a:off x="1845" y="3021"/>
                <a:ext cx="243" cy="135"/>
              </a:xfrm>
              <a:prstGeom prst="rect">
                <a:avLst/>
              </a:prstGeom>
              <a:noFill/>
              <a:ln>
                <a:noFill/>
              </a:ln>
              <a:effectLst/>
              <a:extLst/>
            </p:spPr>
            <p:txBody>
              <a:bodyPr>
                <a:spAutoFit/>
              </a:bodyPr>
              <a:lstStyle>
                <a:lvl1pPr eaLnBrk="0" hangingPunct="0">
                  <a:defRPr sz="2100">
                    <a:solidFill>
                      <a:schemeClr val="tx1"/>
                    </a:solidFill>
                    <a:latin typeface="Century Gothic" pitchFamily="34" charset="0"/>
                    <a:ea typeface="MS PGothic" pitchFamily="34" charset="-128"/>
                  </a:defRPr>
                </a:lvl1pPr>
                <a:lvl2pPr marL="742950" indent="-285750" eaLnBrk="0" hangingPunct="0">
                  <a:defRPr sz="2100">
                    <a:solidFill>
                      <a:schemeClr val="tx1"/>
                    </a:solidFill>
                    <a:latin typeface="Century Gothic" pitchFamily="34" charset="0"/>
                    <a:ea typeface="MS PGothic" pitchFamily="34" charset="-128"/>
                  </a:defRPr>
                </a:lvl2pPr>
                <a:lvl3pPr marL="1143000" indent="-228600" eaLnBrk="0" hangingPunct="0">
                  <a:defRPr sz="2100">
                    <a:solidFill>
                      <a:schemeClr val="tx1"/>
                    </a:solidFill>
                    <a:latin typeface="Century Gothic" pitchFamily="34" charset="0"/>
                    <a:ea typeface="MS PGothic" pitchFamily="34" charset="-128"/>
                  </a:defRPr>
                </a:lvl3pPr>
                <a:lvl4pPr marL="1600200" indent="-228600" eaLnBrk="0" hangingPunct="0">
                  <a:defRPr sz="2100">
                    <a:solidFill>
                      <a:schemeClr val="tx1"/>
                    </a:solidFill>
                    <a:latin typeface="Century Gothic" pitchFamily="34" charset="0"/>
                    <a:ea typeface="MS PGothic" pitchFamily="34" charset="-128"/>
                  </a:defRPr>
                </a:lvl4pPr>
                <a:lvl5pPr marL="2057400" indent="-228600" eaLnBrk="0" hangingPunct="0">
                  <a:defRPr sz="21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r>
                  <a:rPr lang="fr-FR" altLang="fr-FR" sz="800">
                    <a:solidFill>
                      <a:schemeClr val="bg1"/>
                    </a:solidFill>
                    <a:effectLst>
                      <a:outerShdw blurRad="38100" dist="38100" dir="2700000" algn="tl">
                        <a:srgbClr val="000000"/>
                      </a:outerShdw>
                    </a:effectLst>
                  </a:rPr>
                  <a:t>2x</a:t>
                </a:r>
              </a:p>
            </p:txBody>
          </p:sp>
          <p:pic>
            <p:nvPicPr>
              <p:cNvPr id="422" name="Picture 2" descr="15min"/>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811" y="3049"/>
                <a:ext cx="75"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18" name="Group 76"/>
            <p:cNvGrpSpPr>
              <a:grpSpLocks/>
            </p:cNvGrpSpPr>
            <p:nvPr/>
          </p:nvGrpSpPr>
          <p:grpSpPr bwMode="auto">
            <a:xfrm>
              <a:off x="2018" y="3022"/>
              <a:ext cx="277" cy="135"/>
              <a:chOff x="2018" y="3022"/>
              <a:chExt cx="277" cy="135"/>
            </a:xfrm>
          </p:grpSpPr>
          <p:pic>
            <p:nvPicPr>
              <p:cNvPr id="419" name="Picture 3" descr="30min"/>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2018" y="3049"/>
                <a:ext cx="75"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20" name="Text Box 50"/>
              <p:cNvSpPr txBox="1">
                <a:spLocks noChangeArrowheads="1"/>
              </p:cNvSpPr>
              <p:nvPr/>
            </p:nvSpPr>
            <p:spPr bwMode="auto">
              <a:xfrm>
                <a:off x="2052" y="3022"/>
                <a:ext cx="243" cy="135"/>
              </a:xfrm>
              <a:prstGeom prst="rect">
                <a:avLst/>
              </a:prstGeom>
              <a:noFill/>
              <a:ln>
                <a:noFill/>
              </a:ln>
              <a:effectLst/>
              <a:extLst/>
            </p:spPr>
            <p:txBody>
              <a:bodyPr>
                <a:spAutoFit/>
              </a:bodyPr>
              <a:lstStyle>
                <a:lvl1pPr eaLnBrk="0" hangingPunct="0">
                  <a:defRPr sz="2100">
                    <a:solidFill>
                      <a:schemeClr val="tx1"/>
                    </a:solidFill>
                    <a:latin typeface="Century Gothic" pitchFamily="34" charset="0"/>
                    <a:ea typeface="MS PGothic" pitchFamily="34" charset="-128"/>
                  </a:defRPr>
                </a:lvl1pPr>
                <a:lvl2pPr marL="742950" indent="-285750" eaLnBrk="0" hangingPunct="0">
                  <a:defRPr sz="2100">
                    <a:solidFill>
                      <a:schemeClr val="tx1"/>
                    </a:solidFill>
                    <a:latin typeface="Century Gothic" pitchFamily="34" charset="0"/>
                    <a:ea typeface="MS PGothic" pitchFamily="34" charset="-128"/>
                  </a:defRPr>
                </a:lvl2pPr>
                <a:lvl3pPr marL="1143000" indent="-228600" eaLnBrk="0" hangingPunct="0">
                  <a:defRPr sz="2100">
                    <a:solidFill>
                      <a:schemeClr val="tx1"/>
                    </a:solidFill>
                    <a:latin typeface="Century Gothic" pitchFamily="34" charset="0"/>
                    <a:ea typeface="MS PGothic" pitchFamily="34" charset="-128"/>
                  </a:defRPr>
                </a:lvl3pPr>
                <a:lvl4pPr marL="1600200" indent="-228600" eaLnBrk="0" hangingPunct="0">
                  <a:defRPr sz="2100">
                    <a:solidFill>
                      <a:schemeClr val="tx1"/>
                    </a:solidFill>
                    <a:latin typeface="Century Gothic" pitchFamily="34" charset="0"/>
                    <a:ea typeface="MS PGothic" pitchFamily="34" charset="-128"/>
                  </a:defRPr>
                </a:lvl4pPr>
                <a:lvl5pPr marL="2057400" indent="-228600" eaLnBrk="0" hangingPunct="0">
                  <a:defRPr sz="21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r>
                  <a:rPr lang="fr-FR" altLang="fr-FR" sz="800">
                    <a:solidFill>
                      <a:schemeClr val="bg1"/>
                    </a:solidFill>
                    <a:effectLst>
                      <a:outerShdw blurRad="38100" dist="38100" dir="2700000" algn="tl">
                        <a:srgbClr val="000000"/>
                      </a:outerShdw>
                    </a:effectLst>
                  </a:rPr>
                  <a:t>3x</a:t>
                </a:r>
              </a:p>
            </p:txBody>
          </p:sp>
        </p:grpSp>
      </p:grpSp>
      <p:grpSp>
        <p:nvGrpSpPr>
          <p:cNvPr id="423" name="Group 72"/>
          <p:cNvGrpSpPr>
            <a:grpSpLocks/>
          </p:cNvGrpSpPr>
          <p:nvPr/>
        </p:nvGrpSpPr>
        <p:grpSpPr bwMode="auto">
          <a:xfrm>
            <a:off x="9331325" y="1763713"/>
            <a:ext cx="768350" cy="215900"/>
            <a:chOff x="1811" y="3021"/>
            <a:chExt cx="484" cy="136"/>
          </a:xfrm>
        </p:grpSpPr>
        <p:grpSp>
          <p:nvGrpSpPr>
            <p:cNvPr id="424" name="Group 73"/>
            <p:cNvGrpSpPr>
              <a:grpSpLocks/>
            </p:cNvGrpSpPr>
            <p:nvPr/>
          </p:nvGrpSpPr>
          <p:grpSpPr bwMode="auto">
            <a:xfrm>
              <a:off x="1811" y="3021"/>
              <a:ext cx="277" cy="135"/>
              <a:chOff x="1811" y="3021"/>
              <a:chExt cx="277" cy="135"/>
            </a:xfrm>
          </p:grpSpPr>
          <p:sp>
            <p:nvSpPr>
              <p:cNvPr id="428" name="Text Box 50"/>
              <p:cNvSpPr txBox="1">
                <a:spLocks noChangeArrowheads="1"/>
              </p:cNvSpPr>
              <p:nvPr/>
            </p:nvSpPr>
            <p:spPr bwMode="auto">
              <a:xfrm>
                <a:off x="1845" y="3021"/>
                <a:ext cx="243" cy="135"/>
              </a:xfrm>
              <a:prstGeom prst="rect">
                <a:avLst/>
              </a:prstGeom>
              <a:noFill/>
              <a:ln>
                <a:noFill/>
              </a:ln>
              <a:effectLst/>
              <a:extLst/>
            </p:spPr>
            <p:txBody>
              <a:bodyPr>
                <a:spAutoFit/>
              </a:bodyPr>
              <a:lstStyle>
                <a:lvl1pPr eaLnBrk="0" hangingPunct="0">
                  <a:defRPr sz="2100">
                    <a:solidFill>
                      <a:schemeClr val="tx1"/>
                    </a:solidFill>
                    <a:latin typeface="Century Gothic" pitchFamily="34" charset="0"/>
                    <a:ea typeface="MS PGothic" pitchFamily="34" charset="-128"/>
                  </a:defRPr>
                </a:lvl1pPr>
                <a:lvl2pPr marL="742950" indent="-285750" eaLnBrk="0" hangingPunct="0">
                  <a:defRPr sz="2100">
                    <a:solidFill>
                      <a:schemeClr val="tx1"/>
                    </a:solidFill>
                    <a:latin typeface="Century Gothic" pitchFamily="34" charset="0"/>
                    <a:ea typeface="MS PGothic" pitchFamily="34" charset="-128"/>
                  </a:defRPr>
                </a:lvl2pPr>
                <a:lvl3pPr marL="1143000" indent="-228600" eaLnBrk="0" hangingPunct="0">
                  <a:defRPr sz="2100">
                    <a:solidFill>
                      <a:schemeClr val="tx1"/>
                    </a:solidFill>
                    <a:latin typeface="Century Gothic" pitchFamily="34" charset="0"/>
                    <a:ea typeface="MS PGothic" pitchFamily="34" charset="-128"/>
                  </a:defRPr>
                </a:lvl3pPr>
                <a:lvl4pPr marL="1600200" indent="-228600" eaLnBrk="0" hangingPunct="0">
                  <a:defRPr sz="2100">
                    <a:solidFill>
                      <a:schemeClr val="tx1"/>
                    </a:solidFill>
                    <a:latin typeface="Century Gothic" pitchFamily="34" charset="0"/>
                    <a:ea typeface="MS PGothic" pitchFamily="34" charset="-128"/>
                  </a:defRPr>
                </a:lvl4pPr>
                <a:lvl5pPr marL="2057400" indent="-228600" eaLnBrk="0" hangingPunct="0">
                  <a:defRPr sz="21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r>
                  <a:rPr lang="fr-FR" altLang="fr-FR" sz="800">
                    <a:solidFill>
                      <a:schemeClr val="bg1"/>
                    </a:solidFill>
                    <a:effectLst>
                      <a:outerShdw blurRad="38100" dist="38100" dir="2700000" algn="tl">
                        <a:srgbClr val="000000"/>
                      </a:outerShdw>
                    </a:effectLst>
                  </a:rPr>
                  <a:t>2x</a:t>
                </a:r>
              </a:p>
            </p:txBody>
          </p:sp>
          <p:pic>
            <p:nvPicPr>
              <p:cNvPr id="429" name="Picture 2" descr="15min"/>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811" y="3049"/>
                <a:ext cx="75"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25" name="Group 76"/>
            <p:cNvGrpSpPr>
              <a:grpSpLocks/>
            </p:cNvGrpSpPr>
            <p:nvPr/>
          </p:nvGrpSpPr>
          <p:grpSpPr bwMode="auto">
            <a:xfrm>
              <a:off x="2018" y="3022"/>
              <a:ext cx="277" cy="135"/>
              <a:chOff x="2018" y="3022"/>
              <a:chExt cx="277" cy="135"/>
            </a:xfrm>
          </p:grpSpPr>
          <p:pic>
            <p:nvPicPr>
              <p:cNvPr id="426" name="Picture 3" descr="30min"/>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2018" y="3049"/>
                <a:ext cx="75"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27" name="Text Box 50"/>
              <p:cNvSpPr txBox="1">
                <a:spLocks noChangeArrowheads="1"/>
              </p:cNvSpPr>
              <p:nvPr/>
            </p:nvSpPr>
            <p:spPr bwMode="auto">
              <a:xfrm>
                <a:off x="2052" y="3022"/>
                <a:ext cx="243" cy="135"/>
              </a:xfrm>
              <a:prstGeom prst="rect">
                <a:avLst/>
              </a:prstGeom>
              <a:noFill/>
              <a:ln>
                <a:noFill/>
              </a:ln>
              <a:effectLst/>
              <a:extLst/>
            </p:spPr>
            <p:txBody>
              <a:bodyPr>
                <a:spAutoFit/>
              </a:bodyPr>
              <a:lstStyle>
                <a:lvl1pPr eaLnBrk="0" hangingPunct="0">
                  <a:defRPr sz="2100">
                    <a:solidFill>
                      <a:schemeClr val="tx1"/>
                    </a:solidFill>
                    <a:latin typeface="Century Gothic" pitchFamily="34" charset="0"/>
                    <a:ea typeface="MS PGothic" pitchFamily="34" charset="-128"/>
                  </a:defRPr>
                </a:lvl1pPr>
                <a:lvl2pPr marL="742950" indent="-285750" eaLnBrk="0" hangingPunct="0">
                  <a:defRPr sz="2100">
                    <a:solidFill>
                      <a:schemeClr val="tx1"/>
                    </a:solidFill>
                    <a:latin typeface="Century Gothic" pitchFamily="34" charset="0"/>
                    <a:ea typeface="MS PGothic" pitchFamily="34" charset="-128"/>
                  </a:defRPr>
                </a:lvl2pPr>
                <a:lvl3pPr marL="1143000" indent="-228600" eaLnBrk="0" hangingPunct="0">
                  <a:defRPr sz="2100">
                    <a:solidFill>
                      <a:schemeClr val="tx1"/>
                    </a:solidFill>
                    <a:latin typeface="Century Gothic" pitchFamily="34" charset="0"/>
                    <a:ea typeface="MS PGothic" pitchFamily="34" charset="-128"/>
                  </a:defRPr>
                </a:lvl3pPr>
                <a:lvl4pPr marL="1600200" indent="-228600" eaLnBrk="0" hangingPunct="0">
                  <a:defRPr sz="2100">
                    <a:solidFill>
                      <a:schemeClr val="tx1"/>
                    </a:solidFill>
                    <a:latin typeface="Century Gothic" pitchFamily="34" charset="0"/>
                    <a:ea typeface="MS PGothic" pitchFamily="34" charset="-128"/>
                  </a:defRPr>
                </a:lvl4pPr>
                <a:lvl5pPr marL="2057400" indent="-228600" eaLnBrk="0" hangingPunct="0">
                  <a:defRPr sz="21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r>
                  <a:rPr lang="fr-FR" altLang="fr-FR" sz="800">
                    <a:solidFill>
                      <a:schemeClr val="bg1"/>
                    </a:solidFill>
                    <a:effectLst>
                      <a:outerShdw blurRad="38100" dist="38100" dir="2700000" algn="tl">
                        <a:srgbClr val="000000"/>
                      </a:outerShdw>
                    </a:effectLst>
                  </a:rPr>
                  <a:t>3x</a:t>
                </a:r>
              </a:p>
            </p:txBody>
          </p:sp>
        </p:grpSp>
      </p:grpSp>
      <p:pic>
        <p:nvPicPr>
          <p:cNvPr id="430" name="Picture 19"/>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35025" y="2052638"/>
            <a:ext cx="1404938" cy="1836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31" name="Grouper 5"/>
          <p:cNvGrpSpPr>
            <a:grpSpLocks/>
          </p:cNvGrpSpPr>
          <p:nvPr/>
        </p:nvGrpSpPr>
        <p:grpSpPr bwMode="auto">
          <a:xfrm>
            <a:off x="1423988" y="2511425"/>
            <a:ext cx="785812" cy="1139825"/>
            <a:chOff x="1743308" y="2368568"/>
            <a:chExt cx="785812" cy="1139825"/>
          </a:xfrm>
        </p:grpSpPr>
        <p:sp>
          <p:nvSpPr>
            <p:cNvPr id="432" name="Flèche courbée vers le haut 43"/>
            <p:cNvSpPr>
              <a:spLocks noChangeArrowheads="1"/>
            </p:cNvSpPr>
            <p:nvPr/>
          </p:nvSpPr>
          <p:spPr bwMode="auto">
            <a:xfrm rot="19292556">
              <a:off x="1776645" y="3365518"/>
              <a:ext cx="684213" cy="142875"/>
            </a:xfrm>
            <a:prstGeom prst="curvedUpArrow">
              <a:avLst>
                <a:gd name="adj1" fmla="val 25000"/>
                <a:gd name="adj2" fmla="val 50000"/>
                <a:gd name="adj3" fmla="val 25000"/>
              </a:avLst>
            </a:pr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79" fontAlgn="auto">
                <a:spcBef>
                  <a:spcPts val="0"/>
                </a:spcBef>
                <a:spcAft>
                  <a:spcPts val="0"/>
                </a:spcAft>
                <a:defRPr/>
              </a:pPr>
              <a:endParaRPr lang="fr-FR" sz="1800" kern="0">
                <a:solidFill>
                  <a:sysClr val="windowText" lastClr="000000"/>
                </a:solidFill>
                <a:latin typeface="Century Gothic" charset="0"/>
                <a:ea typeface="MS PGothic" charset="0"/>
                <a:cs typeface="MS PGothic" charset="0"/>
              </a:endParaRPr>
            </a:p>
          </p:txBody>
        </p:sp>
        <p:sp>
          <p:nvSpPr>
            <p:cNvPr id="433" name="Flèche courbée vers le haut 432"/>
            <p:cNvSpPr>
              <a:spLocks noChangeArrowheads="1"/>
            </p:cNvSpPr>
            <p:nvPr/>
          </p:nvSpPr>
          <p:spPr bwMode="auto">
            <a:xfrm rot="644391" flipV="1">
              <a:off x="1743308" y="2368568"/>
              <a:ext cx="655637" cy="144463"/>
            </a:xfrm>
            <a:prstGeom prst="curvedUpArrow">
              <a:avLst>
                <a:gd name="adj1" fmla="val 25000"/>
                <a:gd name="adj2" fmla="val 50000"/>
                <a:gd name="adj3" fmla="val 25000"/>
              </a:avLst>
            </a:pr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79" fontAlgn="auto">
                <a:spcBef>
                  <a:spcPts val="0"/>
                </a:spcBef>
                <a:spcAft>
                  <a:spcPts val="0"/>
                </a:spcAft>
                <a:defRPr/>
              </a:pPr>
              <a:endParaRPr lang="fr-FR" sz="1800" kern="0">
                <a:solidFill>
                  <a:sysClr val="windowText" lastClr="000000"/>
                </a:solidFill>
                <a:latin typeface="Century Gothic" charset="0"/>
                <a:ea typeface="MS PGothic" charset="0"/>
                <a:cs typeface="MS PGothic" charset="0"/>
              </a:endParaRPr>
            </a:p>
          </p:txBody>
        </p:sp>
        <p:sp>
          <p:nvSpPr>
            <p:cNvPr id="434" name="Flèche courbée vers le haut 433"/>
            <p:cNvSpPr>
              <a:spLocks noChangeArrowheads="1"/>
            </p:cNvSpPr>
            <p:nvPr/>
          </p:nvSpPr>
          <p:spPr bwMode="auto">
            <a:xfrm rot="644391" flipV="1">
              <a:off x="1809983" y="2595581"/>
              <a:ext cx="655637" cy="142875"/>
            </a:xfrm>
            <a:prstGeom prst="curvedUpArrow">
              <a:avLst>
                <a:gd name="adj1" fmla="val 25000"/>
                <a:gd name="adj2" fmla="val 50000"/>
                <a:gd name="adj3" fmla="val 25000"/>
              </a:avLst>
            </a:pr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79" fontAlgn="auto">
                <a:spcBef>
                  <a:spcPts val="0"/>
                </a:spcBef>
                <a:spcAft>
                  <a:spcPts val="0"/>
                </a:spcAft>
                <a:defRPr/>
              </a:pPr>
              <a:endParaRPr lang="fr-FR" sz="1800" kern="0">
                <a:solidFill>
                  <a:sysClr val="windowText" lastClr="000000"/>
                </a:solidFill>
                <a:latin typeface="Century Gothic" charset="0"/>
                <a:ea typeface="MS PGothic" charset="0"/>
                <a:cs typeface="MS PGothic" charset="0"/>
              </a:endParaRPr>
            </a:p>
          </p:txBody>
        </p:sp>
        <p:sp>
          <p:nvSpPr>
            <p:cNvPr id="435" name="Flèche courbée vers le haut 43"/>
            <p:cNvSpPr>
              <a:spLocks noChangeArrowheads="1"/>
            </p:cNvSpPr>
            <p:nvPr/>
          </p:nvSpPr>
          <p:spPr bwMode="auto">
            <a:xfrm rot="19292556">
              <a:off x="1844908" y="3067068"/>
              <a:ext cx="684212" cy="144463"/>
            </a:xfrm>
            <a:prstGeom prst="curvedUpArrow">
              <a:avLst>
                <a:gd name="adj1" fmla="val 25000"/>
                <a:gd name="adj2" fmla="val 50000"/>
                <a:gd name="adj3" fmla="val 25000"/>
              </a:avLst>
            </a:pr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79" fontAlgn="auto">
                <a:spcBef>
                  <a:spcPts val="0"/>
                </a:spcBef>
                <a:spcAft>
                  <a:spcPts val="0"/>
                </a:spcAft>
                <a:defRPr/>
              </a:pPr>
              <a:endParaRPr lang="fr-FR" sz="1800" kern="0">
                <a:solidFill>
                  <a:sysClr val="windowText" lastClr="000000"/>
                </a:solidFill>
                <a:latin typeface="Century Gothic" charset="0"/>
                <a:ea typeface="MS PGothic" charset="0"/>
                <a:cs typeface="MS PGothic" charset="0"/>
              </a:endParaRPr>
            </a:p>
          </p:txBody>
        </p:sp>
        <p:sp>
          <p:nvSpPr>
            <p:cNvPr id="436" name="Flèche courbée vers le haut 43"/>
            <p:cNvSpPr>
              <a:spLocks noChangeArrowheads="1"/>
            </p:cNvSpPr>
            <p:nvPr/>
          </p:nvSpPr>
          <p:spPr bwMode="auto">
            <a:xfrm rot="19292556">
              <a:off x="1987783" y="2957531"/>
              <a:ext cx="468312" cy="142875"/>
            </a:xfrm>
            <a:prstGeom prst="curvedUpArrow">
              <a:avLst>
                <a:gd name="adj1" fmla="val 25000"/>
                <a:gd name="adj2" fmla="val 50000"/>
                <a:gd name="adj3" fmla="val 25000"/>
              </a:avLst>
            </a:pr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79" fontAlgn="auto">
                <a:spcBef>
                  <a:spcPts val="0"/>
                </a:spcBef>
                <a:spcAft>
                  <a:spcPts val="0"/>
                </a:spcAft>
                <a:defRPr/>
              </a:pPr>
              <a:endParaRPr lang="fr-FR" sz="1800" kern="0">
                <a:solidFill>
                  <a:sysClr val="windowText" lastClr="000000"/>
                </a:solidFill>
                <a:latin typeface="Century Gothic" charset="0"/>
                <a:ea typeface="MS PGothic" charset="0"/>
                <a:cs typeface="MS PGothic" charset="0"/>
              </a:endParaRPr>
            </a:p>
          </p:txBody>
        </p:sp>
      </p:grpSp>
      <p:sp>
        <p:nvSpPr>
          <p:cNvPr id="437" name="Flèche courbée vers le haut 43"/>
          <p:cNvSpPr>
            <a:spLocks noChangeArrowheads="1"/>
          </p:cNvSpPr>
          <p:nvPr/>
        </p:nvSpPr>
        <p:spPr bwMode="auto">
          <a:xfrm rot="19755415">
            <a:off x="1554163" y="3819525"/>
            <a:ext cx="396875" cy="107950"/>
          </a:xfrm>
          <a:prstGeom prst="curvedUpArrow">
            <a:avLst>
              <a:gd name="adj1" fmla="val 25000"/>
              <a:gd name="adj2" fmla="val 50000"/>
              <a:gd name="adj3" fmla="val 25000"/>
            </a:avLst>
          </a:pr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79" fontAlgn="auto">
              <a:spcBef>
                <a:spcPts val="0"/>
              </a:spcBef>
              <a:spcAft>
                <a:spcPts val="0"/>
              </a:spcAft>
              <a:defRPr/>
            </a:pPr>
            <a:endParaRPr lang="fr-FR" sz="1800" kern="0">
              <a:solidFill>
                <a:sysClr val="windowText" lastClr="000000"/>
              </a:solidFill>
              <a:latin typeface="Century Gothic" charset="0"/>
              <a:ea typeface="MS PGothic" charset="0"/>
              <a:cs typeface="MS PGothic" charset="0"/>
            </a:endParaRPr>
          </a:p>
        </p:txBody>
      </p:sp>
      <p:sp>
        <p:nvSpPr>
          <p:cNvPr id="438" name="ZoneTexte 1"/>
          <p:cNvSpPr txBox="1">
            <a:spLocks noChangeArrowheads="1"/>
          </p:cNvSpPr>
          <p:nvPr/>
        </p:nvSpPr>
        <p:spPr bwMode="auto">
          <a:xfrm>
            <a:off x="377825" y="3997325"/>
            <a:ext cx="2987675" cy="50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100">
                <a:solidFill>
                  <a:schemeClr val="tx1"/>
                </a:solidFill>
                <a:latin typeface="Century Gothic" pitchFamily="34" charset="0"/>
                <a:ea typeface="MS PGothic" pitchFamily="34" charset="-128"/>
              </a:defRPr>
            </a:lvl1pPr>
            <a:lvl2pPr marL="742950" indent="-285750" eaLnBrk="0" hangingPunct="0">
              <a:defRPr sz="2100">
                <a:solidFill>
                  <a:schemeClr val="tx1"/>
                </a:solidFill>
                <a:latin typeface="Century Gothic" pitchFamily="34" charset="0"/>
                <a:ea typeface="MS PGothic" pitchFamily="34" charset="-128"/>
              </a:defRPr>
            </a:lvl2pPr>
            <a:lvl3pPr marL="1143000" indent="-228600" eaLnBrk="0" hangingPunct="0">
              <a:defRPr sz="2100">
                <a:solidFill>
                  <a:schemeClr val="tx1"/>
                </a:solidFill>
                <a:latin typeface="Century Gothic" pitchFamily="34" charset="0"/>
                <a:ea typeface="MS PGothic" pitchFamily="34" charset="-128"/>
              </a:defRPr>
            </a:lvl3pPr>
            <a:lvl4pPr marL="1600200" indent="-228600" eaLnBrk="0" hangingPunct="0">
              <a:defRPr sz="2100">
                <a:solidFill>
                  <a:schemeClr val="tx1"/>
                </a:solidFill>
                <a:latin typeface="Century Gothic" pitchFamily="34" charset="0"/>
                <a:ea typeface="MS PGothic" pitchFamily="34" charset="-128"/>
              </a:defRPr>
            </a:lvl4pPr>
            <a:lvl5pPr marL="2057400" indent="-228600" eaLnBrk="0" hangingPunct="0">
              <a:defRPr sz="21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r>
              <a:rPr lang="en-AU" altLang="fr-FR" sz="800" dirty="0">
                <a:solidFill>
                  <a:srgbClr val="B5A692"/>
                </a:solidFill>
              </a:rPr>
              <a:t>Take a half nut of serum on fingertips. Spread it all </a:t>
            </a:r>
          </a:p>
          <a:p>
            <a:pPr eaLnBrk="1" hangingPunct="1"/>
            <a:r>
              <a:rPr lang="en-AU" altLang="fr-FR" sz="800" dirty="0">
                <a:solidFill>
                  <a:srgbClr val="B5A692"/>
                </a:solidFill>
              </a:rPr>
              <a:t>over the face and neck using upward smoothing movements. </a:t>
            </a:r>
          </a:p>
          <a:p>
            <a:pPr eaLnBrk="1" hangingPunct="1"/>
            <a:endParaRPr lang="en-AU" altLang="fr-FR" sz="800" dirty="0">
              <a:solidFill>
                <a:srgbClr val="B5A692"/>
              </a:solidFill>
            </a:endParaRPr>
          </a:p>
          <a:p>
            <a:pPr eaLnBrk="1" hangingPunct="1"/>
            <a:endParaRPr lang="en-AU" altLang="fr-FR" sz="800" dirty="0">
              <a:solidFill>
                <a:srgbClr val="B5A692"/>
              </a:solidFill>
            </a:endParaRPr>
          </a:p>
          <a:p>
            <a:pPr eaLnBrk="1" hangingPunct="1"/>
            <a:endParaRPr lang="en-AU" altLang="fr-FR" sz="800" dirty="0">
              <a:solidFill>
                <a:srgbClr val="B5A692"/>
              </a:solidFill>
            </a:endParaRPr>
          </a:p>
          <a:p>
            <a:pPr eaLnBrk="1" hangingPunct="1"/>
            <a:endParaRPr lang="en-AU" altLang="fr-FR" sz="800" dirty="0">
              <a:solidFill>
                <a:srgbClr val="B5A692"/>
              </a:solidFill>
            </a:endParaRPr>
          </a:p>
          <a:p>
            <a:pPr eaLnBrk="1" hangingPunct="1"/>
            <a:endParaRPr lang="en-AU" altLang="fr-FR" sz="800" dirty="0">
              <a:solidFill>
                <a:srgbClr val="B5A692"/>
              </a:solidFill>
            </a:endParaRPr>
          </a:p>
          <a:p>
            <a:pPr eaLnBrk="1" hangingPunct="1"/>
            <a:endParaRPr lang="en-AU" altLang="fr-FR" sz="800" dirty="0">
              <a:solidFill>
                <a:srgbClr val="B5A692"/>
              </a:solidFill>
            </a:endParaRPr>
          </a:p>
          <a:p>
            <a:pPr eaLnBrk="1" hangingPunct="1"/>
            <a:endParaRPr lang="en-AU" altLang="fr-FR" sz="800" dirty="0">
              <a:solidFill>
                <a:srgbClr val="B5A692"/>
              </a:solidFill>
            </a:endParaRPr>
          </a:p>
          <a:p>
            <a:pPr eaLnBrk="1" hangingPunct="1"/>
            <a:r>
              <a:rPr lang="en-AU" altLang="fr-FR" sz="800" dirty="0">
                <a:solidFill>
                  <a:srgbClr val="B5A692"/>
                </a:solidFill>
              </a:rPr>
              <a:t> </a:t>
            </a:r>
            <a:endParaRPr lang="en-AU" altLang="fr-FR" sz="1400" dirty="0">
              <a:solidFill>
                <a:srgbClr val="B5A692"/>
              </a:solidFill>
            </a:endParaRPr>
          </a:p>
        </p:txBody>
      </p:sp>
      <p:grpSp>
        <p:nvGrpSpPr>
          <p:cNvPr id="439" name="Grouper 107"/>
          <p:cNvGrpSpPr>
            <a:grpSpLocks/>
          </p:cNvGrpSpPr>
          <p:nvPr/>
        </p:nvGrpSpPr>
        <p:grpSpPr bwMode="auto">
          <a:xfrm flipH="1">
            <a:off x="884238" y="2516188"/>
            <a:ext cx="785812" cy="1139825"/>
            <a:chOff x="1743308" y="2368568"/>
            <a:chExt cx="785812" cy="1139825"/>
          </a:xfrm>
        </p:grpSpPr>
        <p:sp>
          <p:nvSpPr>
            <p:cNvPr id="440" name="Flèche courbée vers le haut 43"/>
            <p:cNvSpPr>
              <a:spLocks noChangeArrowheads="1"/>
            </p:cNvSpPr>
            <p:nvPr/>
          </p:nvSpPr>
          <p:spPr bwMode="auto">
            <a:xfrm rot="19292556">
              <a:off x="1776645" y="3365518"/>
              <a:ext cx="684213" cy="142875"/>
            </a:xfrm>
            <a:prstGeom prst="curvedUpArrow">
              <a:avLst>
                <a:gd name="adj1" fmla="val 25000"/>
                <a:gd name="adj2" fmla="val 50000"/>
                <a:gd name="adj3" fmla="val 25000"/>
              </a:avLst>
            </a:pr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79" fontAlgn="auto">
                <a:spcBef>
                  <a:spcPts val="0"/>
                </a:spcBef>
                <a:spcAft>
                  <a:spcPts val="0"/>
                </a:spcAft>
                <a:defRPr/>
              </a:pPr>
              <a:endParaRPr lang="fr-FR" sz="1800" kern="0">
                <a:solidFill>
                  <a:sysClr val="windowText" lastClr="000000"/>
                </a:solidFill>
                <a:latin typeface="Century Gothic" charset="0"/>
                <a:ea typeface="MS PGothic" charset="0"/>
                <a:cs typeface="MS PGothic" charset="0"/>
              </a:endParaRPr>
            </a:p>
          </p:txBody>
        </p:sp>
        <p:sp>
          <p:nvSpPr>
            <p:cNvPr id="441" name="Flèche courbée vers le haut 440"/>
            <p:cNvSpPr>
              <a:spLocks noChangeArrowheads="1"/>
            </p:cNvSpPr>
            <p:nvPr/>
          </p:nvSpPr>
          <p:spPr bwMode="auto">
            <a:xfrm rot="644391" flipV="1">
              <a:off x="1743308" y="2368568"/>
              <a:ext cx="655637" cy="144462"/>
            </a:xfrm>
            <a:prstGeom prst="curvedUpArrow">
              <a:avLst>
                <a:gd name="adj1" fmla="val 25000"/>
                <a:gd name="adj2" fmla="val 50000"/>
                <a:gd name="adj3" fmla="val 25000"/>
              </a:avLst>
            </a:pr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79" fontAlgn="auto">
                <a:spcBef>
                  <a:spcPts val="0"/>
                </a:spcBef>
                <a:spcAft>
                  <a:spcPts val="0"/>
                </a:spcAft>
                <a:defRPr/>
              </a:pPr>
              <a:endParaRPr lang="fr-FR" sz="1800" kern="0">
                <a:solidFill>
                  <a:sysClr val="windowText" lastClr="000000"/>
                </a:solidFill>
                <a:latin typeface="Century Gothic" charset="0"/>
                <a:ea typeface="MS PGothic" charset="0"/>
                <a:cs typeface="MS PGothic" charset="0"/>
              </a:endParaRPr>
            </a:p>
          </p:txBody>
        </p:sp>
        <p:sp>
          <p:nvSpPr>
            <p:cNvPr id="442" name="Flèche courbée vers le haut 441"/>
            <p:cNvSpPr>
              <a:spLocks noChangeArrowheads="1"/>
            </p:cNvSpPr>
            <p:nvPr/>
          </p:nvSpPr>
          <p:spPr bwMode="auto">
            <a:xfrm rot="644391" flipV="1">
              <a:off x="1809983" y="2595580"/>
              <a:ext cx="655637" cy="142875"/>
            </a:xfrm>
            <a:prstGeom prst="curvedUpArrow">
              <a:avLst>
                <a:gd name="adj1" fmla="val 25000"/>
                <a:gd name="adj2" fmla="val 50000"/>
                <a:gd name="adj3" fmla="val 25000"/>
              </a:avLst>
            </a:pr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79" fontAlgn="auto">
                <a:spcBef>
                  <a:spcPts val="0"/>
                </a:spcBef>
                <a:spcAft>
                  <a:spcPts val="0"/>
                </a:spcAft>
                <a:defRPr/>
              </a:pPr>
              <a:endParaRPr lang="fr-FR" sz="1800" kern="0">
                <a:solidFill>
                  <a:sysClr val="windowText" lastClr="000000"/>
                </a:solidFill>
                <a:latin typeface="Century Gothic" charset="0"/>
                <a:ea typeface="MS PGothic" charset="0"/>
                <a:cs typeface="MS PGothic" charset="0"/>
              </a:endParaRPr>
            </a:p>
          </p:txBody>
        </p:sp>
        <p:sp>
          <p:nvSpPr>
            <p:cNvPr id="443" name="Flèche courbée vers le haut 43"/>
            <p:cNvSpPr>
              <a:spLocks noChangeArrowheads="1"/>
            </p:cNvSpPr>
            <p:nvPr/>
          </p:nvSpPr>
          <p:spPr bwMode="auto">
            <a:xfrm rot="19292556">
              <a:off x="1844908" y="3067068"/>
              <a:ext cx="684212" cy="144462"/>
            </a:xfrm>
            <a:prstGeom prst="curvedUpArrow">
              <a:avLst>
                <a:gd name="adj1" fmla="val 25000"/>
                <a:gd name="adj2" fmla="val 50000"/>
                <a:gd name="adj3" fmla="val 25000"/>
              </a:avLst>
            </a:pr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79" fontAlgn="auto">
                <a:spcBef>
                  <a:spcPts val="0"/>
                </a:spcBef>
                <a:spcAft>
                  <a:spcPts val="0"/>
                </a:spcAft>
                <a:defRPr/>
              </a:pPr>
              <a:endParaRPr lang="fr-FR" sz="1800" kern="0">
                <a:solidFill>
                  <a:sysClr val="windowText" lastClr="000000"/>
                </a:solidFill>
                <a:latin typeface="Century Gothic" charset="0"/>
                <a:ea typeface="MS PGothic" charset="0"/>
                <a:cs typeface="MS PGothic" charset="0"/>
              </a:endParaRPr>
            </a:p>
          </p:txBody>
        </p:sp>
        <p:sp>
          <p:nvSpPr>
            <p:cNvPr id="444" name="Flèche courbée vers le haut 43"/>
            <p:cNvSpPr>
              <a:spLocks noChangeArrowheads="1"/>
            </p:cNvSpPr>
            <p:nvPr/>
          </p:nvSpPr>
          <p:spPr bwMode="auto">
            <a:xfrm rot="19292556">
              <a:off x="1987783" y="2957530"/>
              <a:ext cx="468312" cy="142875"/>
            </a:xfrm>
            <a:prstGeom prst="curvedUpArrow">
              <a:avLst>
                <a:gd name="adj1" fmla="val 25000"/>
                <a:gd name="adj2" fmla="val 50000"/>
                <a:gd name="adj3" fmla="val 25000"/>
              </a:avLst>
            </a:pr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79" fontAlgn="auto">
                <a:spcBef>
                  <a:spcPts val="0"/>
                </a:spcBef>
                <a:spcAft>
                  <a:spcPts val="0"/>
                </a:spcAft>
                <a:defRPr/>
              </a:pPr>
              <a:endParaRPr lang="fr-FR" sz="1800" kern="0">
                <a:solidFill>
                  <a:sysClr val="windowText" lastClr="000000"/>
                </a:solidFill>
                <a:latin typeface="Century Gothic" charset="0"/>
                <a:ea typeface="MS PGothic" charset="0"/>
                <a:cs typeface="MS PGothic" charset="0"/>
              </a:endParaRPr>
            </a:p>
          </p:txBody>
        </p:sp>
      </p:grpSp>
      <p:sp>
        <p:nvSpPr>
          <p:cNvPr id="445" name="Flèche courbée vers le haut 43"/>
          <p:cNvSpPr>
            <a:spLocks noChangeArrowheads="1"/>
          </p:cNvSpPr>
          <p:nvPr/>
        </p:nvSpPr>
        <p:spPr bwMode="auto">
          <a:xfrm rot="1844585" flipH="1">
            <a:off x="1139825" y="3802063"/>
            <a:ext cx="396875" cy="107950"/>
          </a:xfrm>
          <a:prstGeom prst="curvedUpArrow">
            <a:avLst>
              <a:gd name="adj1" fmla="val 25000"/>
              <a:gd name="adj2" fmla="val 50000"/>
              <a:gd name="adj3" fmla="val 25000"/>
            </a:avLst>
          </a:pr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79" fontAlgn="auto">
              <a:spcBef>
                <a:spcPts val="0"/>
              </a:spcBef>
              <a:spcAft>
                <a:spcPts val="0"/>
              </a:spcAft>
              <a:defRPr/>
            </a:pPr>
            <a:endParaRPr lang="fr-FR" sz="1800" kern="0">
              <a:solidFill>
                <a:sysClr val="windowText" lastClr="000000"/>
              </a:solidFill>
              <a:latin typeface="Century Gothic" charset="0"/>
              <a:ea typeface="MS PGothic" charset="0"/>
              <a:cs typeface="MS PGothic" charset="0"/>
            </a:endParaRPr>
          </a:p>
        </p:txBody>
      </p:sp>
      <p:sp>
        <p:nvSpPr>
          <p:cNvPr id="446" name="ZoneTexte 1"/>
          <p:cNvSpPr txBox="1">
            <a:spLocks noChangeArrowheads="1"/>
          </p:cNvSpPr>
          <p:nvPr/>
        </p:nvSpPr>
        <p:spPr bwMode="auto">
          <a:xfrm>
            <a:off x="3522663" y="1528763"/>
            <a:ext cx="184150" cy="41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100">
                <a:solidFill>
                  <a:schemeClr val="tx1"/>
                </a:solidFill>
                <a:latin typeface="Century Gothic" pitchFamily="34" charset="0"/>
                <a:ea typeface="MS PGothic" pitchFamily="34" charset="-128"/>
              </a:defRPr>
            </a:lvl1pPr>
            <a:lvl2pPr marL="742950" indent="-285750" eaLnBrk="0" hangingPunct="0">
              <a:defRPr sz="2100">
                <a:solidFill>
                  <a:schemeClr val="tx1"/>
                </a:solidFill>
                <a:latin typeface="Century Gothic" pitchFamily="34" charset="0"/>
                <a:ea typeface="MS PGothic" pitchFamily="34" charset="-128"/>
              </a:defRPr>
            </a:lvl2pPr>
            <a:lvl3pPr marL="1143000" indent="-228600" eaLnBrk="0" hangingPunct="0">
              <a:defRPr sz="2100">
                <a:solidFill>
                  <a:schemeClr val="tx1"/>
                </a:solidFill>
                <a:latin typeface="Century Gothic" pitchFamily="34" charset="0"/>
                <a:ea typeface="MS PGothic" pitchFamily="34" charset="-128"/>
              </a:defRPr>
            </a:lvl3pPr>
            <a:lvl4pPr marL="1600200" indent="-228600" eaLnBrk="0" hangingPunct="0">
              <a:defRPr sz="2100">
                <a:solidFill>
                  <a:schemeClr val="tx1"/>
                </a:solidFill>
                <a:latin typeface="Century Gothic" pitchFamily="34" charset="0"/>
                <a:ea typeface="MS PGothic" pitchFamily="34" charset="-128"/>
              </a:defRPr>
            </a:lvl4pPr>
            <a:lvl5pPr marL="2057400" indent="-228600" eaLnBrk="0" hangingPunct="0">
              <a:defRPr sz="21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endParaRPr lang="fr-FR" altLang="fr-FR"/>
          </a:p>
        </p:txBody>
      </p:sp>
      <p:sp>
        <p:nvSpPr>
          <p:cNvPr id="447" name="Text Box 33"/>
          <p:cNvSpPr txBox="1">
            <a:spLocks noChangeArrowheads="1"/>
          </p:cNvSpPr>
          <p:nvPr/>
        </p:nvSpPr>
        <p:spPr bwMode="auto">
          <a:xfrm>
            <a:off x="3617913" y="1692275"/>
            <a:ext cx="3024187"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lvl1pPr eaLnBrk="0" hangingPunct="0">
              <a:defRPr sz="2100">
                <a:solidFill>
                  <a:schemeClr val="tx1"/>
                </a:solidFill>
                <a:latin typeface="Century Gothic" charset="0"/>
                <a:ea typeface="MS PGothic" charset="0"/>
                <a:cs typeface="MS PGothic" charset="0"/>
              </a:defRPr>
            </a:lvl1pPr>
            <a:lvl2pPr marL="742950" indent="-285750" eaLnBrk="0" hangingPunct="0">
              <a:defRPr sz="2100">
                <a:solidFill>
                  <a:schemeClr val="tx1"/>
                </a:solidFill>
                <a:latin typeface="Century Gothic" charset="0"/>
                <a:ea typeface="MS PGothic" charset="0"/>
                <a:cs typeface="MS PGothic" charset="0"/>
              </a:defRPr>
            </a:lvl2pPr>
            <a:lvl3pPr marL="1143000" indent="-228600" eaLnBrk="0" hangingPunct="0">
              <a:defRPr sz="2100">
                <a:solidFill>
                  <a:schemeClr val="tx1"/>
                </a:solidFill>
                <a:latin typeface="Century Gothic" charset="0"/>
                <a:ea typeface="MS PGothic" charset="0"/>
                <a:cs typeface="MS PGothic" charset="0"/>
              </a:defRPr>
            </a:lvl3pPr>
            <a:lvl4pPr marL="1600200" indent="-228600" eaLnBrk="0" hangingPunct="0">
              <a:defRPr sz="2100">
                <a:solidFill>
                  <a:schemeClr val="tx1"/>
                </a:solidFill>
                <a:latin typeface="Century Gothic" charset="0"/>
                <a:ea typeface="MS PGothic" charset="0"/>
                <a:cs typeface="MS PGothic" charset="0"/>
              </a:defRPr>
            </a:lvl4pPr>
            <a:lvl5pPr marL="2057400" indent="-228600" eaLnBrk="0" hangingPunct="0">
              <a:defRPr sz="2100">
                <a:solidFill>
                  <a:schemeClr val="tx1"/>
                </a:solidFill>
                <a:latin typeface="Century Gothic" charset="0"/>
                <a:ea typeface="MS PGothic" charset="0"/>
                <a:cs typeface="MS PGothic" charset="0"/>
              </a:defRPr>
            </a:lvl5pPr>
            <a:lvl6pPr marL="25146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6pPr>
            <a:lvl7pPr marL="29718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7pPr>
            <a:lvl8pPr marL="34290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8pPr>
            <a:lvl9pPr marL="38862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9pPr>
          </a:lstStyle>
          <a:p>
            <a:pPr algn="ctr" eaLnBrk="1" hangingPunct="1">
              <a:spcBef>
                <a:spcPct val="50000"/>
              </a:spcBef>
              <a:defRPr/>
            </a:pPr>
            <a:r>
              <a:rPr lang="en-US" sz="1200" dirty="0" smtClean="0">
                <a:solidFill>
                  <a:srgbClr val="FFFFFF"/>
                </a:solidFill>
              </a:rPr>
              <a:t>2. FACE</a:t>
            </a:r>
          </a:p>
        </p:txBody>
      </p:sp>
      <p:sp>
        <p:nvSpPr>
          <p:cNvPr id="448" name="Text Box 33"/>
          <p:cNvSpPr txBox="1">
            <a:spLocks noChangeArrowheads="1"/>
          </p:cNvSpPr>
          <p:nvPr/>
        </p:nvSpPr>
        <p:spPr bwMode="auto">
          <a:xfrm>
            <a:off x="-125413" y="4800600"/>
            <a:ext cx="3024188"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lvl1pPr eaLnBrk="0" hangingPunct="0">
              <a:defRPr sz="2100">
                <a:solidFill>
                  <a:schemeClr val="tx1"/>
                </a:solidFill>
                <a:latin typeface="Century Gothic" charset="0"/>
                <a:ea typeface="MS PGothic" charset="0"/>
                <a:cs typeface="MS PGothic" charset="0"/>
              </a:defRPr>
            </a:lvl1pPr>
            <a:lvl2pPr marL="742950" indent="-285750" eaLnBrk="0" hangingPunct="0">
              <a:defRPr sz="2100">
                <a:solidFill>
                  <a:schemeClr val="tx1"/>
                </a:solidFill>
                <a:latin typeface="Century Gothic" charset="0"/>
                <a:ea typeface="MS PGothic" charset="0"/>
                <a:cs typeface="MS PGothic" charset="0"/>
              </a:defRPr>
            </a:lvl2pPr>
            <a:lvl3pPr marL="1143000" indent="-228600" eaLnBrk="0" hangingPunct="0">
              <a:defRPr sz="2100">
                <a:solidFill>
                  <a:schemeClr val="tx1"/>
                </a:solidFill>
                <a:latin typeface="Century Gothic" charset="0"/>
                <a:ea typeface="MS PGothic" charset="0"/>
                <a:cs typeface="MS PGothic" charset="0"/>
              </a:defRPr>
            </a:lvl3pPr>
            <a:lvl4pPr marL="1600200" indent="-228600" eaLnBrk="0" hangingPunct="0">
              <a:defRPr sz="2100">
                <a:solidFill>
                  <a:schemeClr val="tx1"/>
                </a:solidFill>
                <a:latin typeface="Century Gothic" charset="0"/>
                <a:ea typeface="MS PGothic" charset="0"/>
                <a:cs typeface="MS PGothic" charset="0"/>
              </a:defRPr>
            </a:lvl4pPr>
            <a:lvl5pPr marL="2057400" indent="-228600" eaLnBrk="0" hangingPunct="0">
              <a:defRPr sz="2100">
                <a:solidFill>
                  <a:schemeClr val="tx1"/>
                </a:solidFill>
                <a:latin typeface="Century Gothic" charset="0"/>
                <a:ea typeface="MS PGothic" charset="0"/>
                <a:cs typeface="MS PGothic" charset="0"/>
              </a:defRPr>
            </a:lvl5pPr>
            <a:lvl6pPr marL="25146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6pPr>
            <a:lvl7pPr marL="29718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7pPr>
            <a:lvl8pPr marL="34290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8pPr>
            <a:lvl9pPr marL="38862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9pPr>
          </a:lstStyle>
          <a:p>
            <a:pPr algn="ctr" eaLnBrk="1" hangingPunct="1">
              <a:spcBef>
                <a:spcPct val="50000"/>
              </a:spcBef>
              <a:defRPr/>
            </a:pPr>
            <a:r>
              <a:rPr lang="en-US" sz="1200" dirty="0">
                <a:solidFill>
                  <a:srgbClr val="FFFFFF"/>
                </a:solidFill>
              </a:rPr>
              <a:t>4</a:t>
            </a:r>
            <a:r>
              <a:rPr lang="en-US" sz="1200" dirty="0" smtClean="0">
                <a:solidFill>
                  <a:srgbClr val="FFFFFF"/>
                </a:solidFill>
              </a:rPr>
              <a:t>. FACE</a:t>
            </a:r>
          </a:p>
        </p:txBody>
      </p:sp>
      <p:sp>
        <p:nvSpPr>
          <p:cNvPr id="449" name="Text Box 33"/>
          <p:cNvSpPr txBox="1">
            <a:spLocks noChangeArrowheads="1"/>
          </p:cNvSpPr>
          <p:nvPr/>
        </p:nvSpPr>
        <p:spPr bwMode="auto">
          <a:xfrm>
            <a:off x="3690938" y="4800600"/>
            <a:ext cx="3024187"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lvl1pPr eaLnBrk="0" hangingPunct="0">
              <a:defRPr sz="2100">
                <a:solidFill>
                  <a:schemeClr val="tx1"/>
                </a:solidFill>
                <a:latin typeface="Century Gothic" charset="0"/>
                <a:ea typeface="MS PGothic" charset="0"/>
                <a:cs typeface="MS PGothic" charset="0"/>
              </a:defRPr>
            </a:lvl1pPr>
            <a:lvl2pPr marL="742950" indent="-285750" eaLnBrk="0" hangingPunct="0">
              <a:defRPr sz="2100">
                <a:solidFill>
                  <a:schemeClr val="tx1"/>
                </a:solidFill>
                <a:latin typeface="Century Gothic" charset="0"/>
                <a:ea typeface="MS PGothic" charset="0"/>
                <a:cs typeface="MS PGothic" charset="0"/>
              </a:defRPr>
            </a:lvl2pPr>
            <a:lvl3pPr marL="1143000" indent="-228600" eaLnBrk="0" hangingPunct="0">
              <a:defRPr sz="2100">
                <a:solidFill>
                  <a:schemeClr val="tx1"/>
                </a:solidFill>
                <a:latin typeface="Century Gothic" charset="0"/>
                <a:ea typeface="MS PGothic" charset="0"/>
                <a:cs typeface="MS PGothic" charset="0"/>
              </a:defRPr>
            </a:lvl3pPr>
            <a:lvl4pPr marL="1600200" indent="-228600" eaLnBrk="0" hangingPunct="0">
              <a:defRPr sz="2100">
                <a:solidFill>
                  <a:schemeClr val="tx1"/>
                </a:solidFill>
                <a:latin typeface="Century Gothic" charset="0"/>
                <a:ea typeface="MS PGothic" charset="0"/>
                <a:cs typeface="MS PGothic" charset="0"/>
              </a:defRPr>
            </a:lvl4pPr>
            <a:lvl5pPr marL="2057400" indent="-228600" eaLnBrk="0" hangingPunct="0">
              <a:defRPr sz="2100">
                <a:solidFill>
                  <a:schemeClr val="tx1"/>
                </a:solidFill>
                <a:latin typeface="Century Gothic" charset="0"/>
                <a:ea typeface="MS PGothic" charset="0"/>
                <a:cs typeface="MS PGothic" charset="0"/>
              </a:defRPr>
            </a:lvl5pPr>
            <a:lvl6pPr marL="25146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6pPr>
            <a:lvl7pPr marL="29718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7pPr>
            <a:lvl8pPr marL="34290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8pPr>
            <a:lvl9pPr marL="38862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9pPr>
          </a:lstStyle>
          <a:p>
            <a:pPr algn="ctr" eaLnBrk="1" hangingPunct="1">
              <a:spcBef>
                <a:spcPct val="50000"/>
              </a:spcBef>
              <a:defRPr/>
            </a:pPr>
            <a:r>
              <a:rPr lang="en-US" sz="1200" dirty="0">
                <a:solidFill>
                  <a:srgbClr val="FFFFFF"/>
                </a:solidFill>
              </a:rPr>
              <a:t>5</a:t>
            </a:r>
            <a:r>
              <a:rPr lang="en-US" sz="1200" dirty="0" smtClean="0">
                <a:solidFill>
                  <a:srgbClr val="FFFFFF"/>
                </a:solidFill>
              </a:rPr>
              <a:t>. FACE</a:t>
            </a:r>
          </a:p>
        </p:txBody>
      </p:sp>
      <p:sp>
        <p:nvSpPr>
          <p:cNvPr id="450" name="Text Box 33"/>
          <p:cNvSpPr txBox="1">
            <a:spLocks noChangeArrowheads="1"/>
          </p:cNvSpPr>
          <p:nvPr/>
        </p:nvSpPr>
        <p:spPr bwMode="auto">
          <a:xfrm>
            <a:off x="6845300" y="4800600"/>
            <a:ext cx="3024188"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lvl1pPr eaLnBrk="0" hangingPunct="0">
              <a:defRPr sz="2100">
                <a:solidFill>
                  <a:schemeClr val="tx1"/>
                </a:solidFill>
                <a:latin typeface="Century Gothic" charset="0"/>
                <a:ea typeface="MS PGothic" charset="0"/>
                <a:cs typeface="MS PGothic" charset="0"/>
              </a:defRPr>
            </a:lvl1pPr>
            <a:lvl2pPr marL="742950" indent="-285750" eaLnBrk="0" hangingPunct="0">
              <a:defRPr sz="2100">
                <a:solidFill>
                  <a:schemeClr val="tx1"/>
                </a:solidFill>
                <a:latin typeface="Century Gothic" charset="0"/>
                <a:ea typeface="MS PGothic" charset="0"/>
                <a:cs typeface="MS PGothic" charset="0"/>
              </a:defRPr>
            </a:lvl2pPr>
            <a:lvl3pPr marL="1143000" indent="-228600" eaLnBrk="0" hangingPunct="0">
              <a:defRPr sz="2100">
                <a:solidFill>
                  <a:schemeClr val="tx1"/>
                </a:solidFill>
                <a:latin typeface="Century Gothic" charset="0"/>
                <a:ea typeface="MS PGothic" charset="0"/>
                <a:cs typeface="MS PGothic" charset="0"/>
              </a:defRPr>
            </a:lvl3pPr>
            <a:lvl4pPr marL="1600200" indent="-228600" eaLnBrk="0" hangingPunct="0">
              <a:defRPr sz="2100">
                <a:solidFill>
                  <a:schemeClr val="tx1"/>
                </a:solidFill>
                <a:latin typeface="Century Gothic" charset="0"/>
                <a:ea typeface="MS PGothic" charset="0"/>
                <a:cs typeface="MS PGothic" charset="0"/>
              </a:defRPr>
            </a:lvl4pPr>
            <a:lvl5pPr marL="2057400" indent="-228600" eaLnBrk="0" hangingPunct="0">
              <a:defRPr sz="2100">
                <a:solidFill>
                  <a:schemeClr val="tx1"/>
                </a:solidFill>
                <a:latin typeface="Century Gothic" charset="0"/>
                <a:ea typeface="MS PGothic" charset="0"/>
                <a:cs typeface="MS PGothic" charset="0"/>
              </a:defRPr>
            </a:lvl5pPr>
            <a:lvl6pPr marL="25146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6pPr>
            <a:lvl7pPr marL="29718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7pPr>
            <a:lvl8pPr marL="34290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8pPr>
            <a:lvl9pPr marL="38862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9pPr>
          </a:lstStyle>
          <a:p>
            <a:pPr algn="ctr" eaLnBrk="1" hangingPunct="1">
              <a:spcBef>
                <a:spcPct val="50000"/>
              </a:spcBef>
              <a:defRPr/>
            </a:pPr>
            <a:r>
              <a:rPr lang="en-US" sz="1200" dirty="0">
                <a:solidFill>
                  <a:srgbClr val="FFFFFF"/>
                </a:solidFill>
              </a:rPr>
              <a:t>6</a:t>
            </a:r>
            <a:r>
              <a:rPr lang="en-US" sz="1200" dirty="0" smtClean="0">
                <a:solidFill>
                  <a:srgbClr val="FFFFFF"/>
                </a:solidFill>
              </a:rPr>
              <a:t>. FACE</a:t>
            </a:r>
          </a:p>
        </p:txBody>
      </p:sp>
      <p:sp>
        <p:nvSpPr>
          <p:cNvPr id="451" name="Rectangle 154"/>
          <p:cNvSpPr>
            <a:spLocks noChangeArrowheads="1"/>
          </p:cNvSpPr>
          <p:nvPr/>
        </p:nvSpPr>
        <p:spPr bwMode="auto">
          <a:xfrm>
            <a:off x="8966200" y="4656138"/>
            <a:ext cx="354013" cy="339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defTabSz="1042988">
              <a:defRPr/>
            </a:pPr>
            <a:endParaRPr lang="en-US" sz="800" dirty="0">
              <a:solidFill>
                <a:srgbClr val="FFFFFF"/>
              </a:solidFill>
              <a:effectLst>
                <a:outerShdw blurRad="38100" dist="38100" dir="2700000" algn="tl">
                  <a:srgbClr val="000000"/>
                </a:outerShdw>
              </a:effectLst>
              <a:latin typeface="Century Gothic" charset="0"/>
              <a:ea typeface="MS PGothic" charset="0"/>
              <a:cs typeface="MS PGothic" charset="0"/>
            </a:endParaRPr>
          </a:p>
          <a:p>
            <a:pPr defTabSz="1042988">
              <a:defRPr/>
            </a:pPr>
            <a:endParaRPr lang="en-US" sz="800" dirty="0">
              <a:solidFill>
                <a:srgbClr val="FFFFFF"/>
              </a:solidFill>
              <a:effectLst>
                <a:outerShdw blurRad="38100" dist="38100" dir="2700000" algn="tl">
                  <a:srgbClr val="000000"/>
                </a:outerShdw>
              </a:effectLst>
              <a:latin typeface="Century Gothic" charset="0"/>
              <a:ea typeface="MS PGothic" charset="0"/>
              <a:cs typeface="MS PGothic" charset="0"/>
            </a:endParaRPr>
          </a:p>
        </p:txBody>
      </p:sp>
      <p:grpSp>
        <p:nvGrpSpPr>
          <p:cNvPr id="452" name="Group 72"/>
          <p:cNvGrpSpPr>
            <a:grpSpLocks/>
          </p:cNvGrpSpPr>
          <p:nvPr/>
        </p:nvGrpSpPr>
        <p:grpSpPr bwMode="auto">
          <a:xfrm>
            <a:off x="8958263" y="4800600"/>
            <a:ext cx="768350" cy="215900"/>
            <a:chOff x="1811" y="3021"/>
            <a:chExt cx="484" cy="136"/>
          </a:xfrm>
        </p:grpSpPr>
        <p:grpSp>
          <p:nvGrpSpPr>
            <p:cNvPr id="453" name="Group 73"/>
            <p:cNvGrpSpPr>
              <a:grpSpLocks/>
            </p:cNvGrpSpPr>
            <p:nvPr/>
          </p:nvGrpSpPr>
          <p:grpSpPr bwMode="auto">
            <a:xfrm>
              <a:off x="1811" y="3021"/>
              <a:ext cx="277" cy="135"/>
              <a:chOff x="1811" y="3021"/>
              <a:chExt cx="277" cy="135"/>
            </a:xfrm>
          </p:grpSpPr>
          <p:sp>
            <p:nvSpPr>
              <p:cNvPr id="457" name="Text Box 50"/>
              <p:cNvSpPr txBox="1">
                <a:spLocks noChangeArrowheads="1"/>
              </p:cNvSpPr>
              <p:nvPr/>
            </p:nvSpPr>
            <p:spPr bwMode="auto">
              <a:xfrm>
                <a:off x="1845" y="3021"/>
                <a:ext cx="243" cy="135"/>
              </a:xfrm>
              <a:prstGeom prst="rect">
                <a:avLst/>
              </a:prstGeom>
              <a:noFill/>
              <a:ln>
                <a:noFill/>
              </a:ln>
              <a:effectLst/>
              <a:extLst/>
            </p:spPr>
            <p:txBody>
              <a:bodyPr>
                <a:spAutoFit/>
              </a:bodyPr>
              <a:lstStyle>
                <a:lvl1pPr eaLnBrk="0" hangingPunct="0">
                  <a:defRPr sz="2100">
                    <a:solidFill>
                      <a:schemeClr val="tx1"/>
                    </a:solidFill>
                    <a:latin typeface="Century Gothic" pitchFamily="34" charset="0"/>
                    <a:ea typeface="MS PGothic" pitchFamily="34" charset="-128"/>
                  </a:defRPr>
                </a:lvl1pPr>
                <a:lvl2pPr marL="742950" indent="-285750" eaLnBrk="0" hangingPunct="0">
                  <a:defRPr sz="2100">
                    <a:solidFill>
                      <a:schemeClr val="tx1"/>
                    </a:solidFill>
                    <a:latin typeface="Century Gothic" pitchFamily="34" charset="0"/>
                    <a:ea typeface="MS PGothic" pitchFamily="34" charset="-128"/>
                  </a:defRPr>
                </a:lvl2pPr>
                <a:lvl3pPr marL="1143000" indent="-228600" eaLnBrk="0" hangingPunct="0">
                  <a:defRPr sz="2100">
                    <a:solidFill>
                      <a:schemeClr val="tx1"/>
                    </a:solidFill>
                    <a:latin typeface="Century Gothic" pitchFamily="34" charset="0"/>
                    <a:ea typeface="MS PGothic" pitchFamily="34" charset="-128"/>
                  </a:defRPr>
                </a:lvl3pPr>
                <a:lvl4pPr marL="1600200" indent="-228600" eaLnBrk="0" hangingPunct="0">
                  <a:defRPr sz="2100">
                    <a:solidFill>
                      <a:schemeClr val="tx1"/>
                    </a:solidFill>
                    <a:latin typeface="Century Gothic" pitchFamily="34" charset="0"/>
                    <a:ea typeface="MS PGothic" pitchFamily="34" charset="-128"/>
                  </a:defRPr>
                </a:lvl4pPr>
                <a:lvl5pPr marL="2057400" indent="-228600" eaLnBrk="0" hangingPunct="0">
                  <a:defRPr sz="21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r>
                  <a:rPr lang="fr-FR" altLang="fr-FR" sz="800">
                    <a:solidFill>
                      <a:schemeClr val="bg1"/>
                    </a:solidFill>
                    <a:effectLst>
                      <a:outerShdw blurRad="38100" dist="38100" dir="2700000" algn="tl">
                        <a:srgbClr val="000000"/>
                      </a:outerShdw>
                    </a:effectLst>
                  </a:rPr>
                  <a:t>2x</a:t>
                </a:r>
              </a:p>
            </p:txBody>
          </p:sp>
          <p:pic>
            <p:nvPicPr>
              <p:cNvPr id="458" name="Picture 2" descr="15min"/>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811" y="3049"/>
                <a:ext cx="75"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54" name="Group 76"/>
            <p:cNvGrpSpPr>
              <a:grpSpLocks/>
            </p:cNvGrpSpPr>
            <p:nvPr/>
          </p:nvGrpSpPr>
          <p:grpSpPr bwMode="auto">
            <a:xfrm>
              <a:off x="2018" y="3022"/>
              <a:ext cx="277" cy="135"/>
              <a:chOff x="2018" y="3022"/>
              <a:chExt cx="277" cy="135"/>
            </a:xfrm>
          </p:grpSpPr>
          <p:pic>
            <p:nvPicPr>
              <p:cNvPr id="455" name="Picture 3" descr="30min"/>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2018" y="3049"/>
                <a:ext cx="75"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6" name="Text Box 50"/>
              <p:cNvSpPr txBox="1">
                <a:spLocks noChangeArrowheads="1"/>
              </p:cNvSpPr>
              <p:nvPr/>
            </p:nvSpPr>
            <p:spPr bwMode="auto">
              <a:xfrm>
                <a:off x="2052" y="3022"/>
                <a:ext cx="243" cy="135"/>
              </a:xfrm>
              <a:prstGeom prst="rect">
                <a:avLst/>
              </a:prstGeom>
              <a:noFill/>
              <a:ln>
                <a:noFill/>
              </a:ln>
              <a:effectLst/>
              <a:extLst/>
            </p:spPr>
            <p:txBody>
              <a:bodyPr>
                <a:spAutoFit/>
              </a:bodyPr>
              <a:lstStyle>
                <a:lvl1pPr eaLnBrk="0" hangingPunct="0">
                  <a:defRPr sz="2100">
                    <a:solidFill>
                      <a:schemeClr val="tx1"/>
                    </a:solidFill>
                    <a:latin typeface="Century Gothic" pitchFamily="34" charset="0"/>
                    <a:ea typeface="MS PGothic" pitchFamily="34" charset="-128"/>
                  </a:defRPr>
                </a:lvl1pPr>
                <a:lvl2pPr marL="742950" indent="-285750" eaLnBrk="0" hangingPunct="0">
                  <a:defRPr sz="2100">
                    <a:solidFill>
                      <a:schemeClr val="tx1"/>
                    </a:solidFill>
                    <a:latin typeface="Century Gothic" pitchFamily="34" charset="0"/>
                    <a:ea typeface="MS PGothic" pitchFamily="34" charset="-128"/>
                  </a:defRPr>
                </a:lvl2pPr>
                <a:lvl3pPr marL="1143000" indent="-228600" eaLnBrk="0" hangingPunct="0">
                  <a:defRPr sz="2100">
                    <a:solidFill>
                      <a:schemeClr val="tx1"/>
                    </a:solidFill>
                    <a:latin typeface="Century Gothic" pitchFamily="34" charset="0"/>
                    <a:ea typeface="MS PGothic" pitchFamily="34" charset="-128"/>
                  </a:defRPr>
                </a:lvl3pPr>
                <a:lvl4pPr marL="1600200" indent="-228600" eaLnBrk="0" hangingPunct="0">
                  <a:defRPr sz="2100">
                    <a:solidFill>
                      <a:schemeClr val="tx1"/>
                    </a:solidFill>
                    <a:latin typeface="Century Gothic" pitchFamily="34" charset="0"/>
                    <a:ea typeface="MS PGothic" pitchFamily="34" charset="-128"/>
                  </a:defRPr>
                </a:lvl4pPr>
                <a:lvl5pPr marL="2057400" indent="-228600" eaLnBrk="0" hangingPunct="0">
                  <a:defRPr sz="21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r>
                  <a:rPr lang="fr-FR" altLang="fr-FR" sz="800">
                    <a:solidFill>
                      <a:schemeClr val="bg1"/>
                    </a:solidFill>
                    <a:effectLst>
                      <a:outerShdw blurRad="38100" dist="38100" dir="2700000" algn="tl">
                        <a:srgbClr val="000000"/>
                      </a:outerShdw>
                    </a:effectLst>
                  </a:rPr>
                  <a:t>3x</a:t>
                </a:r>
              </a:p>
            </p:txBody>
          </p:sp>
        </p:grpSp>
      </p:grpSp>
      <p:sp>
        <p:nvSpPr>
          <p:cNvPr id="459" name="Rectangle 154"/>
          <p:cNvSpPr>
            <a:spLocks noChangeArrowheads="1"/>
          </p:cNvSpPr>
          <p:nvPr/>
        </p:nvSpPr>
        <p:spPr bwMode="auto">
          <a:xfrm>
            <a:off x="5581650" y="4656138"/>
            <a:ext cx="354013" cy="339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defTabSz="1042988">
              <a:defRPr/>
            </a:pPr>
            <a:endParaRPr lang="en-US" sz="800" dirty="0">
              <a:solidFill>
                <a:srgbClr val="FFFFFF"/>
              </a:solidFill>
              <a:effectLst>
                <a:outerShdw blurRad="38100" dist="38100" dir="2700000" algn="tl">
                  <a:srgbClr val="000000"/>
                </a:outerShdw>
              </a:effectLst>
              <a:latin typeface="Century Gothic" charset="0"/>
              <a:ea typeface="MS PGothic" charset="0"/>
              <a:cs typeface="MS PGothic" charset="0"/>
            </a:endParaRPr>
          </a:p>
          <a:p>
            <a:pPr defTabSz="1042988">
              <a:defRPr/>
            </a:pPr>
            <a:endParaRPr lang="en-US" sz="800" dirty="0">
              <a:solidFill>
                <a:srgbClr val="FFFFFF"/>
              </a:solidFill>
              <a:effectLst>
                <a:outerShdw blurRad="38100" dist="38100" dir="2700000" algn="tl">
                  <a:srgbClr val="000000"/>
                </a:outerShdw>
              </a:effectLst>
              <a:latin typeface="Century Gothic" charset="0"/>
              <a:ea typeface="MS PGothic" charset="0"/>
              <a:cs typeface="MS PGothic" charset="0"/>
            </a:endParaRPr>
          </a:p>
        </p:txBody>
      </p:sp>
      <p:grpSp>
        <p:nvGrpSpPr>
          <p:cNvPr id="460" name="Group 72"/>
          <p:cNvGrpSpPr>
            <a:grpSpLocks/>
          </p:cNvGrpSpPr>
          <p:nvPr/>
        </p:nvGrpSpPr>
        <p:grpSpPr bwMode="auto">
          <a:xfrm>
            <a:off x="5802313" y="4800600"/>
            <a:ext cx="768350" cy="215900"/>
            <a:chOff x="1811" y="3021"/>
            <a:chExt cx="484" cy="136"/>
          </a:xfrm>
        </p:grpSpPr>
        <p:grpSp>
          <p:nvGrpSpPr>
            <p:cNvPr id="461" name="Group 73"/>
            <p:cNvGrpSpPr>
              <a:grpSpLocks/>
            </p:cNvGrpSpPr>
            <p:nvPr/>
          </p:nvGrpSpPr>
          <p:grpSpPr bwMode="auto">
            <a:xfrm>
              <a:off x="1811" y="3021"/>
              <a:ext cx="277" cy="135"/>
              <a:chOff x="1811" y="3021"/>
              <a:chExt cx="277" cy="135"/>
            </a:xfrm>
          </p:grpSpPr>
          <p:sp>
            <p:nvSpPr>
              <p:cNvPr id="465" name="Text Box 50"/>
              <p:cNvSpPr txBox="1">
                <a:spLocks noChangeArrowheads="1"/>
              </p:cNvSpPr>
              <p:nvPr/>
            </p:nvSpPr>
            <p:spPr bwMode="auto">
              <a:xfrm>
                <a:off x="1845" y="3021"/>
                <a:ext cx="243" cy="135"/>
              </a:xfrm>
              <a:prstGeom prst="rect">
                <a:avLst/>
              </a:prstGeom>
              <a:noFill/>
              <a:ln>
                <a:noFill/>
              </a:ln>
              <a:effectLst/>
              <a:extLst/>
            </p:spPr>
            <p:txBody>
              <a:bodyPr>
                <a:spAutoFit/>
              </a:bodyPr>
              <a:lstStyle>
                <a:lvl1pPr eaLnBrk="0" hangingPunct="0">
                  <a:defRPr sz="2100">
                    <a:solidFill>
                      <a:schemeClr val="tx1"/>
                    </a:solidFill>
                    <a:latin typeface="Century Gothic" pitchFamily="34" charset="0"/>
                    <a:ea typeface="MS PGothic" pitchFamily="34" charset="-128"/>
                  </a:defRPr>
                </a:lvl1pPr>
                <a:lvl2pPr marL="742950" indent="-285750" eaLnBrk="0" hangingPunct="0">
                  <a:defRPr sz="2100">
                    <a:solidFill>
                      <a:schemeClr val="tx1"/>
                    </a:solidFill>
                    <a:latin typeface="Century Gothic" pitchFamily="34" charset="0"/>
                    <a:ea typeface="MS PGothic" pitchFamily="34" charset="-128"/>
                  </a:defRPr>
                </a:lvl2pPr>
                <a:lvl3pPr marL="1143000" indent="-228600" eaLnBrk="0" hangingPunct="0">
                  <a:defRPr sz="2100">
                    <a:solidFill>
                      <a:schemeClr val="tx1"/>
                    </a:solidFill>
                    <a:latin typeface="Century Gothic" pitchFamily="34" charset="0"/>
                    <a:ea typeface="MS PGothic" pitchFamily="34" charset="-128"/>
                  </a:defRPr>
                </a:lvl3pPr>
                <a:lvl4pPr marL="1600200" indent="-228600" eaLnBrk="0" hangingPunct="0">
                  <a:defRPr sz="2100">
                    <a:solidFill>
                      <a:schemeClr val="tx1"/>
                    </a:solidFill>
                    <a:latin typeface="Century Gothic" pitchFamily="34" charset="0"/>
                    <a:ea typeface="MS PGothic" pitchFamily="34" charset="-128"/>
                  </a:defRPr>
                </a:lvl4pPr>
                <a:lvl5pPr marL="2057400" indent="-228600" eaLnBrk="0" hangingPunct="0">
                  <a:defRPr sz="21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r>
                  <a:rPr lang="fr-FR" altLang="fr-FR" sz="800">
                    <a:solidFill>
                      <a:schemeClr val="bg1"/>
                    </a:solidFill>
                    <a:effectLst>
                      <a:outerShdw blurRad="38100" dist="38100" dir="2700000" algn="tl">
                        <a:srgbClr val="000000"/>
                      </a:outerShdw>
                    </a:effectLst>
                  </a:rPr>
                  <a:t>2x</a:t>
                </a:r>
              </a:p>
            </p:txBody>
          </p:sp>
          <p:pic>
            <p:nvPicPr>
              <p:cNvPr id="466" name="Picture 2" descr="15min"/>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811" y="3049"/>
                <a:ext cx="75"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62" name="Group 76"/>
            <p:cNvGrpSpPr>
              <a:grpSpLocks/>
            </p:cNvGrpSpPr>
            <p:nvPr/>
          </p:nvGrpSpPr>
          <p:grpSpPr bwMode="auto">
            <a:xfrm>
              <a:off x="2018" y="3022"/>
              <a:ext cx="277" cy="135"/>
              <a:chOff x="2018" y="3022"/>
              <a:chExt cx="277" cy="135"/>
            </a:xfrm>
          </p:grpSpPr>
          <p:pic>
            <p:nvPicPr>
              <p:cNvPr id="463" name="Picture 3" descr="30min"/>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2018" y="3049"/>
                <a:ext cx="75"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4" name="Text Box 50"/>
              <p:cNvSpPr txBox="1">
                <a:spLocks noChangeArrowheads="1"/>
              </p:cNvSpPr>
              <p:nvPr/>
            </p:nvSpPr>
            <p:spPr bwMode="auto">
              <a:xfrm>
                <a:off x="2052" y="3022"/>
                <a:ext cx="243" cy="135"/>
              </a:xfrm>
              <a:prstGeom prst="rect">
                <a:avLst/>
              </a:prstGeom>
              <a:noFill/>
              <a:ln>
                <a:noFill/>
              </a:ln>
              <a:effectLst/>
              <a:extLst/>
            </p:spPr>
            <p:txBody>
              <a:bodyPr>
                <a:spAutoFit/>
              </a:bodyPr>
              <a:lstStyle>
                <a:lvl1pPr eaLnBrk="0" hangingPunct="0">
                  <a:defRPr sz="2100">
                    <a:solidFill>
                      <a:schemeClr val="tx1"/>
                    </a:solidFill>
                    <a:latin typeface="Century Gothic" pitchFamily="34" charset="0"/>
                    <a:ea typeface="MS PGothic" pitchFamily="34" charset="-128"/>
                  </a:defRPr>
                </a:lvl1pPr>
                <a:lvl2pPr marL="742950" indent="-285750" eaLnBrk="0" hangingPunct="0">
                  <a:defRPr sz="2100">
                    <a:solidFill>
                      <a:schemeClr val="tx1"/>
                    </a:solidFill>
                    <a:latin typeface="Century Gothic" pitchFamily="34" charset="0"/>
                    <a:ea typeface="MS PGothic" pitchFamily="34" charset="-128"/>
                  </a:defRPr>
                </a:lvl2pPr>
                <a:lvl3pPr marL="1143000" indent="-228600" eaLnBrk="0" hangingPunct="0">
                  <a:defRPr sz="2100">
                    <a:solidFill>
                      <a:schemeClr val="tx1"/>
                    </a:solidFill>
                    <a:latin typeface="Century Gothic" pitchFamily="34" charset="0"/>
                    <a:ea typeface="MS PGothic" pitchFamily="34" charset="-128"/>
                  </a:defRPr>
                </a:lvl3pPr>
                <a:lvl4pPr marL="1600200" indent="-228600" eaLnBrk="0" hangingPunct="0">
                  <a:defRPr sz="2100">
                    <a:solidFill>
                      <a:schemeClr val="tx1"/>
                    </a:solidFill>
                    <a:latin typeface="Century Gothic" pitchFamily="34" charset="0"/>
                    <a:ea typeface="MS PGothic" pitchFamily="34" charset="-128"/>
                  </a:defRPr>
                </a:lvl4pPr>
                <a:lvl5pPr marL="2057400" indent="-228600" eaLnBrk="0" hangingPunct="0">
                  <a:defRPr sz="21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r>
                  <a:rPr lang="fr-FR" altLang="fr-FR" sz="800">
                    <a:solidFill>
                      <a:schemeClr val="bg1"/>
                    </a:solidFill>
                    <a:effectLst>
                      <a:outerShdw blurRad="38100" dist="38100" dir="2700000" algn="tl">
                        <a:srgbClr val="000000"/>
                      </a:outerShdw>
                    </a:effectLst>
                  </a:rPr>
                  <a:t>3x</a:t>
                </a:r>
              </a:p>
            </p:txBody>
          </p:sp>
        </p:grpSp>
      </p:grpSp>
      <p:grpSp>
        <p:nvGrpSpPr>
          <p:cNvPr id="467" name="Group 72"/>
          <p:cNvGrpSpPr>
            <a:grpSpLocks/>
          </p:cNvGrpSpPr>
          <p:nvPr/>
        </p:nvGrpSpPr>
        <p:grpSpPr bwMode="auto">
          <a:xfrm>
            <a:off x="2141538" y="4800600"/>
            <a:ext cx="768350" cy="215900"/>
            <a:chOff x="1811" y="3021"/>
            <a:chExt cx="484" cy="136"/>
          </a:xfrm>
        </p:grpSpPr>
        <p:grpSp>
          <p:nvGrpSpPr>
            <p:cNvPr id="468" name="Group 73"/>
            <p:cNvGrpSpPr>
              <a:grpSpLocks/>
            </p:cNvGrpSpPr>
            <p:nvPr/>
          </p:nvGrpSpPr>
          <p:grpSpPr bwMode="auto">
            <a:xfrm>
              <a:off x="1811" y="3021"/>
              <a:ext cx="277" cy="135"/>
              <a:chOff x="1811" y="3021"/>
              <a:chExt cx="277" cy="135"/>
            </a:xfrm>
          </p:grpSpPr>
          <p:sp>
            <p:nvSpPr>
              <p:cNvPr id="472" name="Text Box 50"/>
              <p:cNvSpPr txBox="1">
                <a:spLocks noChangeArrowheads="1"/>
              </p:cNvSpPr>
              <p:nvPr/>
            </p:nvSpPr>
            <p:spPr bwMode="auto">
              <a:xfrm>
                <a:off x="1845" y="3021"/>
                <a:ext cx="243" cy="135"/>
              </a:xfrm>
              <a:prstGeom prst="rect">
                <a:avLst/>
              </a:prstGeom>
              <a:noFill/>
              <a:ln>
                <a:noFill/>
              </a:ln>
              <a:effectLst/>
              <a:extLst/>
            </p:spPr>
            <p:txBody>
              <a:bodyPr>
                <a:spAutoFit/>
              </a:bodyPr>
              <a:lstStyle>
                <a:lvl1pPr eaLnBrk="0" hangingPunct="0">
                  <a:defRPr sz="2100">
                    <a:solidFill>
                      <a:schemeClr val="tx1"/>
                    </a:solidFill>
                    <a:latin typeface="Century Gothic" pitchFamily="34" charset="0"/>
                    <a:ea typeface="MS PGothic" pitchFamily="34" charset="-128"/>
                  </a:defRPr>
                </a:lvl1pPr>
                <a:lvl2pPr marL="742950" indent="-285750" eaLnBrk="0" hangingPunct="0">
                  <a:defRPr sz="2100">
                    <a:solidFill>
                      <a:schemeClr val="tx1"/>
                    </a:solidFill>
                    <a:latin typeface="Century Gothic" pitchFamily="34" charset="0"/>
                    <a:ea typeface="MS PGothic" pitchFamily="34" charset="-128"/>
                  </a:defRPr>
                </a:lvl2pPr>
                <a:lvl3pPr marL="1143000" indent="-228600" eaLnBrk="0" hangingPunct="0">
                  <a:defRPr sz="2100">
                    <a:solidFill>
                      <a:schemeClr val="tx1"/>
                    </a:solidFill>
                    <a:latin typeface="Century Gothic" pitchFamily="34" charset="0"/>
                    <a:ea typeface="MS PGothic" pitchFamily="34" charset="-128"/>
                  </a:defRPr>
                </a:lvl3pPr>
                <a:lvl4pPr marL="1600200" indent="-228600" eaLnBrk="0" hangingPunct="0">
                  <a:defRPr sz="2100">
                    <a:solidFill>
                      <a:schemeClr val="tx1"/>
                    </a:solidFill>
                    <a:latin typeface="Century Gothic" pitchFamily="34" charset="0"/>
                    <a:ea typeface="MS PGothic" pitchFamily="34" charset="-128"/>
                  </a:defRPr>
                </a:lvl4pPr>
                <a:lvl5pPr marL="2057400" indent="-228600" eaLnBrk="0" hangingPunct="0">
                  <a:defRPr sz="21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r>
                  <a:rPr lang="fr-FR" altLang="fr-FR" sz="800">
                    <a:solidFill>
                      <a:schemeClr val="bg1"/>
                    </a:solidFill>
                    <a:effectLst>
                      <a:outerShdw blurRad="38100" dist="38100" dir="2700000" algn="tl">
                        <a:srgbClr val="000000"/>
                      </a:outerShdw>
                    </a:effectLst>
                  </a:rPr>
                  <a:t>2x</a:t>
                </a:r>
              </a:p>
            </p:txBody>
          </p:sp>
          <p:pic>
            <p:nvPicPr>
              <p:cNvPr id="473" name="Picture 2" descr="15min"/>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811" y="3049"/>
                <a:ext cx="75"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69" name="Group 76"/>
            <p:cNvGrpSpPr>
              <a:grpSpLocks/>
            </p:cNvGrpSpPr>
            <p:nvPr/>
          </p:nvGrpSpPr>
          <p:grpSpPr bwMode="auto">
            <a:xfrm>
              <a:off x="2018" y="3022"/>
              <a:ext cx="277" cy="135"/>
              <a:chOff x="2018" y="3022"/>
              <a:chExt cx="277" cy="135"/>
            </a:xfrm>
          </p:grpSpPr>
          <p:pic>
            <p:nvPicPr>
              <p:cNvPr id="470" name="Picture 3" descr="30min"/>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2018" y="3049"/>
                <a:ext cx="75"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1" name="Text Box 50"/>
              <p:cNvSpPr txBox="1">
                <a:spLocks noChangeArrowheads="1"/>
              </p:cNvSpPr>
              <p:nvPr/>
            </p:nvSpPr>
            <p:spPr bwMode="auto">
              <a:xfrm>
                <a:off x="2052" y="3022"/>
                <a:ext cx="243" cy="135"/>
              </a:xfrm>
              <a:prstGeom prst="rect">
                <a:avLst/>
              </a:prstGeom>
              <a:noFill/>
              <a:ln>
                <a:noFill/>
              </a:ln>
              <a:effectLst/>
              <a:extLst/>
            </p:spPr>
            <p:txBody>
              <a:bodyPr>
                <a:spAutoFit/>
              </a:bodyPr>
              <a:lstStyle>
                <a:lvl1pPr eaLnBrk="0" hangingPunct="0">
                  <a:defRPr sz="2100">
                    <a:solidFill>
                      <a:schemeClr val="tx1"/>
                    </a:solidFill>
                    <a:latin typeface="Century Gothic" pitchFamily="34" charset="0"/>
                    <a:ea typeface="MS PGothic" pitchFamily="34" charset="-128"/>
                  </a:defRPr>
                </a:lvl1pPr>
                <a:lvl2pPr marL="742950" indent="-285750" eaLnBrk="0" hangingPunct="0">
                  <a:defRPr sz="2100">
                    <a:solidFill>
                      <a:schemeClr val="tx1"/>
                    </a:solidFill>
                    <a:latin typeface="Century Gothic" pitchFamily="34" charset="0"/>
                    <a:ea typeface="MS PGothic" pitchFamily="34" charset="-128"/>
                  </a:defRPr>
                </a:lvl2pPr>
                <a:lvl3pPr marL="1143000" indent="-228600" eaLnBrk="0" hangingPunct="0">
                  <a:defRPr sz="2100">
                    <a:solidFill>
                      <a:schemeClr val="tx1"/>
                    </a:solidFill>
                    <a:latin typeface="Century Gothic" pitchFamily="34" charset="0"/>
                    <a:ea typeface="MS PGothic" pitchFamily="34" charset="-128"/>
                  </a:defRPr>
                </a:lvl3pPr>
                <a:lvl4pPr marL="1600200" indent="-228600" eaLnBrk="0" hangingPunct="0">
                  <a:defRPr sz="2100">
                    <a:solidFill>
                      <a:schemeClr val="tx1"/>
                    </a:solidFill>
                    <a:latin typeface="Century Gothic" pitchFamily="34" charset="0"/>
                    <a:ea typeface="MS PGothic" pitchFamily="34" charset="-128"/>
                  </a:defRPr>
                </a:lvl4pPr>
                <a:lvl5pPr marL="2057400" indent="-228600" eaLnBrk="0" hangingPunct="0">
                  <a:defRPr sz="21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r>
                  <a:rPr lang="fr-FR" altLang="fr-FR" sz="800">
                    <a:solidFill>
                      <a:schemeClr val="bg1"/>
                    </a:solidFill>
                    <a:effectLst>
                      <a:outerShdw blurRad="38100" dist="38100" dir="2700000" algn="tl">
                        <a:srgbClr val="000000"/>
                      </a:outerShdw>
                    </a:effectLst>
                  </a:rPr>
                  <a:t>3x</a:t>
                </a:r>
              </a:p>
            </p:txBody>
          </p:sp>
        </p:grpSp>
      </p:grpSp>
      <p:sp>
        <p:nvSpPr>
          <p:cNvPr id="474" name="ZoneTexte 1"/>
          <p:cNvSpPr txBox="1">
            <a:spLocks noChangeArrowheads="1"/>
          </p:cNvSpPr>
          <p:nvPr/>
        </p:nvSpPr>
        <p:spPr bwMode="auto">
          <a:xfrm>
            <a:off x="3781425" y="6948488"/>
            <a:ext cx="286067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100">
                <a:solidFill>
                  <a:schemeClr val="tx1"/>
                </a:solidFill>
                <a:latin typeface="Century Gothic" pitchFamily="34" charset="0"/>
                <a:ea typeface="MS PGothic" pitchFamily="34" charset="-128"/>
              </a:defRPr>
            </a:lvl1pPr>
            <a:lvl2pPr marL="742950" indent="-285750" eaLnBrk="0" hangingPunct="0">
              <a:defRPr sz="2100">
                <a:solidFill>
                  <a:schemeClr val="tx1"/>
                </a:solidFill>
                <a:latin typeface="Century Gothic" pitchFamily="34" charset="0"/>
                <a:ea typeface="MS PGothic" pitchFamily="34" charset="-128"/>
              </a:defRPr>
            </a:lvl2pPr>
            <a:lvl3pPr marL="1143000" indent="-228600" eaLnBrk="0" hangingPunct="0">
              <a:defRPr sz="2100">
                <a:solidFill>
                  <a:schemeClr val="tx1"/>
                </a:solidFill>
                <a:latin typeface="Century Gothic" pitchFamily="34" charset="0"/>
                <a:ea typeface="MS PGothic" pitchFamily="34" charset="-128"/>
              </a:defRPr>
            </a:lvl3pPr>
            <a:lvl4pPr marL="1600200" indent="-228600" eaLnBrk="0" hangingPunct="0">
              <a:defRPr sz="2100">
                <a:solidFill>
                  <a:schemeClr val="tx1"/>
                </a:solidFill>
                <a:latin typeface="Century Gothic" pitchFamily="34" charset="0"/>
                <a:ea typeface="MS PGothic" pitchFamily="34" charset="-128"/>
              </a:defRPr>
            </a:lvl4pPr>
            <a:lvl5pPr marL="2057400" indent="-228600" eaLnBrk="0" hangingPunct="0">
              <a:defRPr sz="21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r>
              <a:rPr lang="en-US" altLang="fr-FR" sz="800" dirty="0">
                <a:solidFill>
                  <a:srgbClr val="B5A692"/>
                </a:solidFill>
              </a:rPr>
              <a:t>Reproduce the same movements on 3 lines on neck  area. (x 3 on each line).</a:t>
            </a:r>
          </a:p>
          <a:p>
            <a:pPr algn="just"/>
            <a:r>
              <a:rPr lang="en-US" altLang="fr-FR" sz="800" dirty="0">
                <a:solidFill>
                  <a:srgbClr val="B5A692"/>
                </a:solidFill>
              </a:rPr>
              <a:t>Continue on the other side of the face, changing hands for the movements.	</a:t>
            </a:r>
            <a:r>
              <a:rPr lang="en-US" altLang="fr-FR" sz="800" b="1" dirty="0">
                <a:solidFill>
                  <a:srgbClr val="B5A692"/>
                </a:solidFill>
              </a:rPr>
              <a:t> </a:t>
            </a:r>
          </a:p>
        </p:txBody>
      </p:sp>
      <p:pic>
        <p:nvPicPr>
          <p:cNvPr id="130" name="Picture 77" descr="G:\DPLI_HELENA_RUBINSTEIN_POWER_Beauty\Service\3. Brand\Service &amp; CRM\Education\01- SKINCARE\Re-PLASTY\Re-PLASTY PRESCRIPTION 2014\TRAINING EN COURS\Coffret 2 gauche\Coffret 2 gauche.png"/>
          <p:cNvPicPr>
            <a:picLocks noChangeAspect="1" noChangeArrowheads="1"/>
          </p:cNvPicPr>
          <p:nvPr/>
        </p:nvPicPr>
        <p:blipFill>
          <a:blip r:embed="rId5" cstate="email">
            <a:extLst>
              <a:ext uri="{28A0092B-C50C-407E-A947-70E740481C1C}">
                <a14:useLocalDpi xmlns:a14="http://schemas.microsoft.com/office/drawing/2010/main" val="0"/>
              </a:ext>
            </a:extLst>
          </a:blip>
          <a:srcRect l="11064" t="16400" r="39224" b="25241"/>
          <a:stretch>
            <a:fillRect/>
          </a:stretch>
        </p:blipFill>
        <p:spPr bwMode="auto">
          <a:xfrm>
            <a:off x="9063578" y="108223"/>
            <a:ext cx="1253046" cy="1038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6374646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 name="Text Box 33"/>
          <p:cNvSpPr txBox="1">
            <a:spLocks noChangeArrowheads="1"/>
          </p:cNvSpPr>
          <p:nvPr/>
        </p:nvSpPr>
        <p:spPr bwMode="auto">
          <a:xfrm>
            <a:off x="0" y="1358900"/>
            <a:ext cx="10528300" cy="257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lvl1pPr eaLnBrk="0" hangingPunct="0">
              <a:defRPr sz="2100">
                <a:solidFill>
                  <a:schemeClr val="tx1"/>
                </a:solidFill>
                <a:latin typeface="Century Gothic" charset="0"/>
                <a:ea typeface="MS PGothic" charset="0"/>
                <a:cs typeface="MS PGothic" charset="0"/>
              </a:defRPr>
            </a:lvl1pPr>
            <a:lvl2pPr marL="742950" indent="-285750" eaLnBrk="0" hangingPunct="0">
              <a:defRPr sz="2100">
                <a:solidFill>
                  <a:schemeClr val="tx1"/>
                </a:solidFill>
                <a:latin typeface="Century Gothic" charset="0"/>
                <a:ea typeface="MS PGothic" charset="0"/>
                <a:cs typeface="MS PGothic" charset="0"/>
              </a:defRPr>
            </a:lvl2pPr>
            <a:lvl3pPr marL="1143000" indent="-228600" eaLnBrk="0" hangingPunct="0">
              <a:defRPr sz="2100">
                <a:solidFill>
                  <a:schemeClr val="tx1"/>
                </a:solidFill>
                <a:latin typeface="Century Gothic" charset="0"/>
                <a:ea typeface="MS PGothic" charset="0"/>
                <a:cs typeface="MS PGothic" charset="0"/>
              </a:defRPr>
            </a:lvl3pPr>
            <a:lvl4pPr marL="1600200" indent="-228600" eaLnBrk="0" hangingPunct="0">
              <a:defRPr sz="2100">
                <a:solidFill>
                  <a:schemeClr val="tx1"/>
                </a:solidFill>
                <a:latin typeface="Century Gothic" charset="0"/>
                <a:ea typeface="MS PGothic" charset="0"/>
                <a:cs typeface="MS PGothic" charset="0"/>
              </a:defRPr>
            </a:lvl4pPr>
            <a:lvl5pPr marL="2057400" indent="-228600" eaLnBrk="0" hangingPunct="0">
              <a:defRPr sz="2100">
                <a:solidFill>
                  <a:schemeClr val="tx1"/>
                </a:solidFill>
                <a:latin typeface="Century Gothic" charset="0"/>
                <a:ea typeface="MS PGothic" charset="0"/>
                <a:cs typeface="MS PGothic" charset="0"/>
              </a:defRPr>
            </a:lvl5pPr>
            <a:lvl6pPr marL="25146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6pPr>
            <a:lvl7pPr marL="29718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7pPr>
            <a:lvl8pPr marL="34290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8pPr>
            <a:lvl9pPr marL="38862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9pPr>
          </a:lstStyle>
          <a:p>
            <a:pPr eaLnBrk="1" hangingPunct="1">
              <a:lnSpc>
                <a:spcPct val="60000"/>
              </a:lnSpc>
              <a:spcBef>
                <a:spcPct val="50000"/>
              </a:spcBef>
              <a:defRPr/>
            </a:pPr>
            <a:r>
              <a:rPr lang="en-US" sz="1600" dirty="0" smtClean="0">
                <a:solidFill>
                  <a:srgbClr val="FFFFFF"/>
                </a:solidFill>
              </a:rPr>
              <a:t>Re-PLASTY PRESCRIPTION RADICAL= 2 or 3  x each gesture</a:t>
            </a:r>
          </a:p>
        </p:txBody>
      </p:sp>
      <p:sp>
        <p:nvSpPr>
          <p:cNvPr id="446" name="ZoneTexte 1"/>
          <p:cNvSpPr txBox="1">
            <a:spLocks noChangeArrowheads="1"/>
          </p:cNvSpPr>
          <p:nvPr/>
        </p:nvSpPr>
        <p:spPr bwMode="auto">
          <a:xfrm>
            <a:off x="3522663" y="1528763"/>
            <a:ext cx="184150" cy="41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100">
                <a:solidFill>
                  <a:schemeClr val="tx1"/>
                </a:solidFill>
                <a:latin typeface="Century Gothic" pitchFamily="34" charset="0"/>
                <a:ea typeface="MS PGothic" pitchFamily="34" charset="-128"/>
              </a:defRPr>
            </a:lvl1pPr>
            <a:lvl2pPr marL="742950" indent="-285750" eaLnBrk="0" hangingPunct="0">
              <a:defRPr sz="2100">
                <a:solidFill>
                  <a:schemeClr val="tx1"/>
                </a:solidFill>
                <a:latin typeface="Century Gothic" pitchFamily="34" charset="0"/>
                <a:ea typeface="MS PGothic" pitchFamily="34" charset="-128"/>
              </a:defRPr>
            </a:lvl2pPr>
            <a:lvl3pPr marL="1143000" indent="-228600" eaLnBrk="0" hangingPunct="0">
              <a:defRPr sz="2100">
                <a:solidFill>
                  <a:schemeClr val="tx1"/>
                </a:solidFill>
                <a:latin typeface="Century Gothic" pitchFamily="34" charset="0"/>
                <a:ea typeface="MS PGothic" pitchFamily="34" charset="-128"/>
              </a:defRPr>
            </a:lvl3pPr>
            <a:lvl4pPr marL="1600200" indent="-228600" eaLnBrk="0" hangingPunct="0">
              <a:defRPr sz="2100">
                <a:solidFill>
                  <a:schemeClr val="tx1"/>
                </a:solidFill>
                <a:latin typeface="Century Gothic" pitchFamily="34" charset="0"/>
                <a:ea typeface="MS PGothic" pitchFamily="34" charset="-128"/>
              </a:defRPr>
            </a:lvl4pPr>
            <a:lvl5pPr marL="2057400" indent="-228600" eaLnBrk="0" hangingPunct="0">
              <a:defRPr sz="21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endParaRPr lang="fr-FR" altLang="fr-FR"/>
          </a:p>
        </p:txBody>
      </p:sp>
      <p:grpSp>
        <p:nvGrpSpPr>
          <p:cNvPr id="130" name="Grouper 2"/>
          <p:cNvGrpSpPr>
            <a:grpSpLocks/>
          </p:cNvGrpSpPr>
          <p:nvPr/>
        </p:nvGrpSpPr>
        <p:grpSpPr bwMode="auto">
          <a:xfrm>
            <a:off x="882650" y="2268538"/>
            <a:ext cx="1404938" cy="1836737"/>
            <a:chOff x="11164564" y="6235600"/>
            <a:chExt cx="1404938" cy="1836738"/>
          </a:xfrm>
        </p:grpSpPr>
        <p:pic>
          <p:nvPicPr>
            <p:cNvPr id="131" name="Picture 19"/>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1164564" y="6235600"/>
              <a:ext cx="1404938" cy="1836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32" name="Grouper 56451"/>
            <p:cNvGrpSpPr>
              <a:grpSpLocks/>
            </p:cNvGrpSpPr>
            <p:nvPr/>
          </p:nvGrpSpPr>
          <p:grpSpPr bwMode="auto">
            <a:xfrm rot="-7955449">
              <a:off x="11263783" y="6526906"/>
              <a:ext cx="579438" cy="739775"/>
              <a:chOff x="8051592" y="4432189"/>
              <a:chExt cx="579753" cy="739737"/>
            </a:xfrm>
          </p:grpSpPr>
          <p:grpSp>
            <p:nvGrpSpPr>
              <p:cNvPr id="139" name="Grouper 56450"/>
              <p:cNvGrpSpPr>
                <a:grpSpLocks/>
              </p:cNvGrpSpPr>
              <p:nvPr/>
            </p:nvGrpSpPr>
            <p:grpSpPr bwMode="auto">
              <a:xfrm>
                <a:off x="8524015" y="4652654"/>
                <a:ext cx="107330" cy="322061"/>
                <a:chOff x="8512675" y="4652654"/>
                <a:chExt cx="107330" cy="322061"/>
              </a:xfrm>
            </p:grpSpPr>
            <p:sp>
              <p:nvSpPr>
                <p:cNvPr id="142" name="Triangle isocèle 192"/>
                <p:cNvSpPr>
                  <a:spLocks noChangeArrowheads="1"/>
                </p:cNvSpPr>
                <p:nvPr/>
              </p:nvSpPr>
              <p:spPr bwMode="auto">
                <a:xfrm rot="3054386">
                  <a:off x="8476675" y="4688654"/>
                  <a:ext cx="143996" cy="71996"/>
                </a:xfrm>
                <a:prstGeom prst="triangle">
                  <a:avLst>
                    <a:gd name="adj" fmla="val 50000"/>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defTabSz="1042988" eaLnBrk="0" hangingPunct="0">
                    <a:defRPr sz="2100">
                      <a:solidFill>
                        <a:schemeClr val="tx1"/>
                      </a:solidFill>
                      <a:latin typeface="Century Gothic" pitchFamily="34" charset="0"/>
                      <a:ea typeface="MS PGothic" pitchFamily="34" charset="-128"/>
                    </a:defRPr>
                  </a:lvl1pPr>
                  <a:lvl2pPr marL="742950" indent="-285750" defTabSz="1042988" eaLnBrk="0" hangingPunct="0">
                    <a:defRPr sz="2100">
                      <a:solidFill>
                        <a:schemeClr val="tx1"/>
                      </a:solidFill>
                      <a:latin typeface="Century Gothic" pitchFamily="34" charset="0"/>
                      <a:ea typeface="MS PGothic" pitchFamily="34" charset="-128"/>
                    </a:defRPr>
                  </a:lvl2pPr>
                  <a:lvl3pPr marL="1143000" indent="-228600" defTabSz="1042988" eaLnBrk="0" hangingPunct="0">
                    <a:defRPr sz="2100">
                      <a:solidFill>
                        <a:schemeClr val="tx1"/>
                      </a:solidFill>
                      <a:latin typeface="Century Gothic" pitchFamily="34" charset="0"/>
                      <a:ea typeface="MS PGothic" pitchFamily="34" charset="-128"/>
                    </a:defRPr>
                  </a:lvl3pPr>
                  <a:lvl4pPr marL="1600200" indent="-228600" defTabSz="1042988" eaLnBrk="0" hangingPunct="0">
                    <a:defRPr sz="2100">
                      <a:solidFill>
                        <a:schemeClr val="tx1"/>
                      </a:solidFill>
                      <a:latin typeface="Century Gothic" pitchFamily="34" charset="0"/>
                      <a:ea typeface="MS PGothic" pitchFamily="34" charset="-128"/>
                    </a:defRPr>
                  </a:lvl4pPr>
                  <a:lvl5pPr marL="2057400" indent="-228600" defTabSz="1042988" eaLnBrk="0" hangingPunct="0">
                    <a:defRPr sz="2100">
                      <a:solidFill>
                        <a:schemeClr val="tx1"/>
                      </a:solidFill>
                      <a:latin typeface="Century Gothic" pitchFamily="34" charset="0"/>
                      <a:ea typeface="MS PGothic" pitchFamily="34" charset="-128"/>
                    </a:defRPr>
                  </a:lvl5pPr>
                  <a:lvl6pPr marL="25146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endParaRPr lang="fr-FR" altLang="fr-FR"/>
                </a:p>
              </p:txBody>
            </p:sp>
            <p:sp>
              <p:nvSpPr>
                <p:cNvPr id="143" name="Triangle isocèle 193"/>
                <p:cNvSpPr>
                  <a:spLocks noChangeArrowheads="1"/>
                </p:cNvSpPr>
                <p:nvPr/>
              </p:nvSpPr>
              <p:spPr bwMode="auto">
                <a:xfrm rot="3054386">
                  <a:off x="8512009" y="4866719"/>
                  <a:ext cx="143996" cy="71996"/>
                </a:xfrm>
                <a:prstGeom prst="triangle">
                  <a:avLst>
                    <a:gd name="adj" fmla="val 50000"/>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defTabSz="1042988" eaLnBrk="0" hangingPunct="0">
                    <a:defRPr sz="2100">
                      <a:solidFill>
                        <a:schemeClr val="tx1"/>
                      </a:solidFill>
                      <a:latin typeface="Century Gothic" pitchFamily="34" charset="0"/>
                      <a:ea typeface="MS PGothic" pitchFamily="34" charset="-128"/>
                    </a:defRPr>
                  </a:lvl1pPr>
                  <a:lvl2pPr marL="742950" indent="-285750" defTabSz="1042988" eaLnBrk="0" hangingPunct="0">
                    <a:defRPr sz="2100">
                      <a:solidFill>
                        <a:schemeClr val="tx1"/>
                      </a:solidFill>
                      <a:latin typeface="Century Gothic" pitchFamily="34" charset="0"/>
                      <a:ea typeface="MS PGothic" pitchFamily="34" charset="-128"/>
                    </a:defRPr>
                  </a:lvl2pPr>
                  <a:lvl3pPr marL="1143000" indent="-228600" defTabSz="1042988" eaLnBrk="0" hangingPunct="0">
                    <a:defRPr sz="2100">
                      <a:solidFill>
                        <a:schemeClr val="tx1"/>
                      </a:solidFill>
                      <a:latin typeface="Century Gothic" pitchFamily="34" charset="0"/>
                      <a:ea typeface="MS PGothic" pitchFamily="34" charset="-128"/>
                    </a:defRPr>
                  </a:lvl3pPr>
                  <a:lvl4pPr marL="1600200" indent="-228600" defTabSz="1042988" eaLnBrk="0" hangingPunct="0">
                    <a:defRPr sz="2100">
                      <a:solidFill>
                        <a:schemeClr val="tx1"/>
                      </a:solidFill>
                      <a:latin typeface="Century Gothic" pitchFamily="34" charset="0"/>
                      <a:ea typeface="MS PGothic" pitchFamily="34" charset="-128"/>
                    </a:defRPr>
                  </a:lvl4pPr>
                  <a:lvl5pPr marL="2057400" indent="-228600" defTabSz="1042988" eaLnBrk="0" hangingPunct="0">
                    <a:defRPr sz="2100">
                      <a:solidFill>
                        <a:schemeClr val="tx1"/>
                      </a:solidFill>
                      <a:latin typeface="Century Gothic" pitchFamily="34" charset="0"/>
                      <a:ea typeface="MS PGothic" pitchFamily="34" charset="-128"/>
                    </a:defRPr>
                  </a:lvl5pPr>
                  <a:lvl6pPr marL="25146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endParaRPr lang="fr-FR" altLang="fr-FR"/>
                </a:p>
              </p:txBody>
            </p:sp>
          </p:grpSp>
          <p:sp>
            <p:nvSpPr>
              <p:cNvPr id="140" name="Arc 139"/>
              <p:cNvSpPr/>
              <p:nvPr/>
            </p:nvSpPr>
            <p:spPr bwMode="auto">
              <a:xfrm rot="6096089">
                <a:off x="8003266" y="4486181"/>
                <a:ext cx="576232" cy="468568"/>
              </a:xfrm>
              <a:prstGeom prst="arc">
                <a:avLst/>
              </a:prstGeom>
              <a:noFill/>
              <a:ln w="9525" cap="flat" cmpd="sng" algn="ctr">
                <a:solidFill>
                  <a:schemeClr val="bg2"/>
                </a:solidFill>
                <a:prstDash val="solid"/>
                <a:round/>
                <a:headEnd type="none" w="med" len="med"/>
                <a:tailEnd type="none" w="med" len="med"/>
              </a:ln>
              <a:effectLst/>
              <a:extLst/>
            </p:spPr>
            <p:txBody>
              <a:bodyPr/>
              <a:lstStyle/>
              <a:p>
                <a:pPr defTabSz="1042988">
                  <a:defRPr/>
                </a:pPr>
                <a:r>
                  <a:rPr lang="fr-FR" dirty="0">
                    <a:ea typeface="MS PGothic" charset="0"/>
                    <a:cs typeface="MS PGothic" charset="0"/>
                  </a:rPr>
                  <a:t>   </a:t>
                </a:r>
              </a:p>
            </p:txBody>
          </p:sp>
          <p:sp>
            <p:nvSpPr>
              <p:cNvPr id="141" name="Arc 140"/>
              <p:cNvSpPr/>
              <p:nvPr/>
            </p:nvSpPr>
            <p:spPr bwMode="auto">
              <a:xfrm rot="6096089">
                <a:off x="8059043" y="4650342"/>
                <a:ext cx="576232" cy="466979"/>
              </a:xfrm>
              <a:prstGeom prst="arc">
                <a:avLst/>
              </a:prstGeom>
              <a:noFill/>
              <a:ln w="9525" cap="flat" cmpd="sng" algn="ctr">
                <a:solidFill>
                  <a:schemeClr val="bg2"/>
                </a:solidFill>
                <a:prstDash val="solid"/>
                <a:round/>
                <a:headEnd type="none" w="med" len="med"/>
                <a:tailEnd type="none" w="med" len="med"/>
              </a:ln>
              <a:effectLst/>
              <a:extLst/>
            </p:spPr>
            <p:txBody>
              <a:bodyPr/>
              <a:lstStyle/>
              <a:p>
                <a:pPr defTabSz="1042988">
                  <a:defRPr/>
                </a:pPr>
                <a:endParaRPr lang="fr-FR">
                  <a:ea typeface="MS PGothic" charset="0"/>
                  <a:cs typeface="MS PGothic" charset="0"/>
                </a:endParaRPr>
              </a:p>
            </p:txBody>
          </p:sp>
        </p:grpSp>
        <p:grpSp>
          <p:nvGrpSpPr>
            <p:cNvPr id="133" name="Grouper 196"/>
            <p:cNvGrpSpPr>
              <a:grpSpLocks/>
            </p:cNvGrpSpPr>
            <p:nvPr/>
          </p:nvGrpSpPr>
          <p:grpSpPr bwMode="auto">
            <a:xfrm rot="7955449" flipH="1">
              <a:off x="11881321" y="6520556"/>
              <a:ext cx="579438" cy="739775"/>
              <a:chOff x="8051592" y="4432189"/>
              <a:chExt cx="579753" cy="739737"/>
            </a:xfrm>
          </p:grpSpPr>
          <p:grpSp>
            <p:nvGrpSpPr>
              <p:cNvPr id="134" name="Grouper 197"/>
              <p:cNvGrpSpPr>
                <a:grpSpLocks/>
              </p:cNvGrpSpPr>
              <p:nvPr/>
            </p:nvGrpSpPr>
            <p:grpSpPr bwMode="auto">
              <a:xfrm>
                <a:off x="8531689" y="4644305"/>
                <a:ext cx="99656" cy="330410"/>
                <a:chOff x="8520349" y="4644305"/>
                <a:chExt cx="99656" cy="330410"/>
              </a:xfrm>
            </p:grpSpPr>
            <p:sp>
              <p:nvSpPr>
                <p:cNvPr id="137" name="Triangle isocèle 200"/>
                <p:cNvSpPr>
                  <a:spLocks noChangeArrowheads="1"/>
                </p:cNvSpPr>
                <p:nvPr/>
              </p:nvSpPr>
              <p:spPr bwMode="auto">
                <a:xfrm rot="3054386">
                  <a:off x="8484349" y="4680305"/>
                  <a:ext cx="143996" cy="71996"/>
                </a:xfrm>
                <a:prstGeom prst="triangle">
                  <a:avLst>
                    <a:gd name="adj" fmla="val 50000"/>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defTabSz="1042988" eaLnBrk="0" hangingPunct="0">
                    <a:defRPr sz="2100">
                      <a:solidFill>
                        <a:schemeClr val="tx1"/>
                      </a:solidFill>
                      <a:latin typeface="Century Gothic" pitchFamily="34" charset="0"/>
                      <a:ea typeface="MS PGothic" pitchFamily="34" charset="-128"/>
                    </a:defRPr>
                  </a:lvl1pPr>
                  <a:lvl2pPr marL="742950" indent="-285750" defTabSz="1042988" eaLnBrk="0" hangingPunct="0">
                    <a:defRPr sz="2100">
                      <a:solidFill>
                        <a:schemeClr val="tx1"/>
                      </a:solidFill>
                      <a:latin typeface="Century Gothic" pitchFamily="34" charset="0"/>
                      <a:ea typeface="MS PGothic" pitchFamily="34" charset="-128"/>
                    </a:defRPr>
                  </a:lvl2pPr>
                  <a:lvl3pPr marL="1143000" indent="-228600" defTabSz="1042988" eaLnBrk="0" hangingPunct="0">
                    <a:defRPr sz="2100">
                      <a:solidFill>
                        <a:schemeClr val="tx1"/>
                      </a:solidFill>
                      <a:latin typeface="Century Gothic" pitchFamily="34" charset="0"/>
                      <a:ea typeface="MS PGothic" pitchFamily="34" charset="-128"/>
                    </a:defRPr>
                  </a:lvl3pPr>
                  <a:lvl4pPr marL="1600200" indent="-228600" defTabSz="1042988" eaLnBrk="0" hangingPunct="0">
                    <a:defRPr sz="2100">
                      <a:solidFill>
                        <a:schemeClr val="tx1"/>
                      </a:solidFill>
                      <a:latin typeface="Century Gothic" pitchFamily="34" charset="0"/>
                      <a:ea typeface="MS PGothic" pitchFamily="34" charset="-128"/>
                    </a:defRPr>
                  </a:lvl4pPr>
                  <a:lvl5pPr marL="2057400" indent="-228600" defTabSz="1042988" eaLnBrk="0" hangingPunct="0">
                    <a:defRPr sz="2100">
                      <a:solidFill>
                        <a:schemeClr val="tx1"/>
                      </a:solidFill>
                      <a:latin typeface="Century Gothic" pitchFamily="34" charset="0"/>
                      <a:ea typeface="MS PGothic" pitchFamily="34" charset="-128"/>
                    </a:defRPr>
                  </a:lvl5pPr>
                  <a:lvl6pPr marL="25146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endParaRPr lang="fr-FR" altLang="fr-FR"/>
                </a:p>
              </p:txBody>
            </p:sp>
            <p:sp>
              <p:nvSpPr>
                <p:cNvPr id="138" name="Triangle isocèle 201"/>
                <p:cNvSpPr>
                  <a:spLocks noChangeArrowheads="1"/>
                </p:cNvSpPr>
                <p:nvPr/>
              </p:nvSpPr>
              <p:spPr bwMode="auto">
                <a:xfrm rot="3054386">
                  <a:off x="8512009" y="4866719"/>
                  <a:ext cx="143996" cy="71996"/>
                </a:xfrm>
                <a:prstGeom prst="triangle">
                  <a:avLst>
                    <a:gd name="adj" fmla="val 50000"/>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defTabSz="1042988" eaLnBrk="0" hangingPunct="0">
                    <a:defRPr sz="2100">
                      <a:solidFill>
                        <a:schemeClr val="tx1"/>
                      </a:solidFill>
                      <a:latin typeface="Century Gothic" pitchFamily="34" charset="0"/>
                      <a:ea typeface="MS PGothic" pitchFamily="34" charset="-128"/>
                    </a:defRPr>
                  </a:lvl1pPr>
                  <a:lvl2pPr marL="742950" indent="-285750" defTabSz="1042988" eaLnBrk="0" hangingPunct="0">
                    <a:defRPr sz="2100">
                      <a:solidFill>
                        <a:schemeClr val="tx1"/>
                      </a:solidFill>
                      <a:latin typeface="Century Gothic" pitchFamily="34" charset="0"/>
                      <a:ea typeface="MS PGothic" pitchFamily="34" charset="-128"/>
                    </a:defRPr>
                  </a:lvl2pPr>
                  <a:lvl3pPr marL="1143000" indent="-228600" defTabSz="1042988" eaLnBrk="0" hangingPunct="0">
                    <a:defRPr sz="2100">
                      <a:solidFill>
                        <a:schemeClr val="tx1"/>
                      </a:solidFill>
                      <a:latin typeface="Century Gothic" pitchFamily="34" charset="0"/>
                      <a:ea typeface="MS PGothic" pitchFamily="34" charset="-128"/>
                    </a:defRPr>
                  </a:lvl3pPr>
                  <a:lvl4pPr marL="1600200" indent="-228600" defTabSz="1042988" eaLnBrk="0" hangingPunct="0">
                    <a:defRPr sz="2100">
                      <a:solidFill>
                        <a:schemeClr val="tx1"/>
                      </a:solidFill>
                      <a:latin typeface="Century Gothic" pitchFamily="34" charset="0"/>
                      <a:ea typeface="MS PGothic" pitchFamily="34" charset="-128"/>
                    </a:defRPr>
                  </a:lvl4pPr>
                  <a:lvl5pPr marL="2057400" indent="-228600" defTabSz="1042988" eaLnBrk="0" hangingPunct="0">
                    <a:defRPr sz="2100">
                      <a:solidFill>
                        <a:schemeClr val="tx1"/>
                      </a:solidFill>
                      <a:latin typeface="Century Gothic" pitchFamily="34" charset="0"/>
                      <a:ea typeface="MS PGothic" pitchFamily="34" charset="-128"/>
                    </a:defRPr>
                  </a:lvl5pPr>
                  <a:lvl6pPr marL="25146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defTabSz="1042988"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endParaRPr lang="fr-FR" altLang="fr-FR"/>
                </a:p>
              </p:txBody>
            </p:sp>
          </p:grpSp>
          <p:sp>
            <p:nvSpPr>
              <p:cNvPr id="135" name="Arc 134"/>
              <p:cNvSpPr/>
              <p:nvPr/>
            </p:nvSpPr>
            <p:spPr bwMode="auto">
              <a:xfrm rot="6096089">
                <a:off x="7995929" y="4498849"/>
                <a:ext cx="576233" cy="468568"/>
              </a:xfrm>
              <a:prstGeom prst="arc">
                <a:avLst/>
              </a:prstGeom>
              <a:noFill/>
              <a:ln w="9525" cap="flat" cmpd="sng" algn="ctr">
                <a:solidFill>
                  <a:schemeClr val="bg2"/>
                </a:solidFill>
                <a:prstDash val="solid"/>
                <a:round/>
                <a:headEnd type="none" w="med" len="med"/>
                <a:tailEnd type="none" w="med" len="med"/>
              </a:ln>
              <a:effectLst/>
              <a:extLst/>
            </p:spPr>
            <p:txBody>
              <a:bodyPr/>
              <a:lstStyle/>
              <a:p>
                <a:pPr defTabSz="1042988">
                  <a:defRPr/>
                </a:pPr>
                <a:r>
                  <a:rPr lang="fr-FR" dirty="0">
                    <a:ea typeface="MS PGothic" charset="0"/>
                    <a:cs typeface="MS PGothic" charset="0"/>
                  </a:rPr>
                  <a:t>   </a:t>
                </a:r>
              </a:p>
            </p:txBody>
          </p:sp>
          <p:sp>
            <p:nvSpPr>
              <p:cNvPr id="136" name="Arc 135"/>
              <p:cNvSpPr/>
              <p:nvPr/>
            </p:nvSpPr>
            <p:spPr bwMode="auto">
              <a:xfrm rot="6096089">
                <a:off x="8057176" y="4659409"/>
                <a:ext cx="576233" cy="466979"/>
              </a:xfrm>
              <a:prstGeom prst="arc">
                <a:avLst/>
              </a:prstGeom>
              <a:noFill/>
              <a:ln w="9525" cap="flat" cmpd="sng" algn="ctr">
                <a:solidFill>
                  <a:schemeClr val="bg2"/>
                </a:solidFill>
                <a:prstDash val="solid"/>
                <a:round/>
                <a:headEnd type="none" w="med" len="med"/>
                <a:tailEnd type="none" w="med" len="med"/>
              </a:ln>
              <a:effectLst/>
              <a:extLst/>
            </p:spPr>
            <p:txBody>
              <a:bodyPr/>
              <a:lstStyle/>
              <a:p>
                <a:pPr defTabSz="1042988">
                  <a:defRPr/>
                </a:pPr>
                <a:endParaRPr lang="fr-FR">
                  <a:ea typeface="MS PGothic" charset="0"/>
                  <a:cs typeface="MS PGothic" charset="0"/>
                </a:endParaRPr>
              </a:p>
            </p:txBody>
          </p:sp>
        </p:grpSp>
      </p:grpSp>
      <p:sp>
        <p:nvSpPr>
          <p:cNvPr id="145" name="Text Box 33"/>
          <p:cNvSpPr txBox="1">
            <a:spLocks noChangeArrowheads="1"/>
          </p:cNvSpPr>
          <p:nvPr/>
        </p:nvSpPr>
        <p:spPr bwMode="auto">
          <a:xfrm>
            <a:off x="-65088" y="1908175"/>
            <a:ext cx="3024188"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lvl1pPr eaLnBrk="0" hangingPunct="0">
              <a:defRPr sz="2100">
                <a:solidFill>
                  <a:schemeClr val="tx1"/>
                </a:solidFill>
                <a:latin typeface="Century Gothic" charset="0"/>
                <a:ea typeface="MS PGothic" charset="0"/>
                <a:cs typeface="MS PGothic" charset="0"/>
              </a:defRPr>
            </a:lvl1pPr>
            <a:lvl2pPr marL="742950" indent="-285750" eaLnBrk="0" hangingPunct="0">
              <a:defRPr sz="2100">
                <a:solidFill>
                  <a:schemeClr val="tx1"/>
                </a:solidFill>
                <a:latin typeface="Century Gothic" charset="0"/>
                <a:ea typeface="MS PGothic" charset="0"/>
                <a:cs typeface="MS PGothic" charset="0"/>
              </a:defRPr>
            </a:lvl2pPr>
            <a:lvl3pPr marL="1143000" indent="-228600" eaLnBrk="0" hangingPunct="0">
              <a:defRPr sz="2100">
                <a:solidFill>
                  <a:schemeClr val="tx1"/>
                </a:solidFill>
                <a:latin typeface="Century Gothic" charset="0"/>
                <a:ea typeface="MS PGothic" charset="0"/>
                <a:cs typeface="MS PGothic" charset="0"/>
              </a:defRPr>
            </a:lvl3pPr>
            <a:lvl4pPr marL="1600200" indent="-228600" eaLnBrk="0" hangingPunct="0">
              <a:defRPr sz="2100">
                <a:solidFill>
                  <a:schemeClr val="tx1"/>
                </a:solidFill>
                <a:latin typeface="Century Gothic" charset="0"/>
                <a:ea typeface="MS PGothic" charset="0"/>
                <a:cs typeface="MS PGothic" charset="0"/>
              </a:defRPr>
            </a:lvl4pPr>
            <a:lvl5pPr marL="2057400" indent="-228600" eaLnBrk="0" hangingPunct="0">
              <a:defRPr sz="2100">
                <a:solidFill>
                  <a:schemeClr val="tx1"/>
                </a:solidFill>
                <a:latin typeface="Century Gothic" charset="0"/>
                <a:ea typeface="MS PGothic" charset="0"/>
                <a:cs typeface="MS PGothic" charset="0"/>
              </a:defRPr>
            </a:lvl5pPr>
            <a:lvl6pPr marL="25146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6pPr>
            <a:lvl7pPr marL="29718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7pPr>
            <a:lvl8pPr marL="34290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8pPr>
            <a:lvl9pPr marL="3886200" indent="-228600" eaLnBrk="0" fontAlgn="base" hangingPunct="0">
              <a:spcBef>
                <a:spcPct val="0"/>
              </a:spcBef>
              <a:spcAft>
                <a:spcPct val="0"/>
              </a:spcAft>
              <a:defRPr sz="2100">
                <a:solidFill>
                  <a:schemeClr val="tx1"/>
                </a:solidFill>
                <a:latin typeface="Century Gothic" charset="0"/>
                <a:ea typeface="MS PGothic" charset="0"/>
                <a:cs typeface="MS PGothic" charset="0"/>
              </a:defRPr>
            </a:lvl9pPr>
          </a:lstStyle>
          <a:p>
            <a:pPr algn="ctr" eaLnBrk="1" hangingPunct="1">
              <a:spcBef>
                <a:spcPct val="50000"/>
              </a:spcBef>
              <a:defRPr/>
            </a:pPr>
            <a:r>
              <a:rPr lang="en-US" sz="1200" dirty="0">
                <a:solidFill>
                  <a:srgbClr val="FFFFFF"/>
                </a:solidFill>
              </a:rPr>
              <a:t>7</a:t>
            </a:r>
            <a:r>
              <a:rPr lang="en-US" sz="1200" dirty="0" smtClean="0">
                <a:solidFill>
                  <a:srgbClr val="FFFFFF"/>
                </a:solidFill>
              </a:rPr>
              <a:t>. FACE</a:t>
            </a:r>
          </a:p>
        </p:txBody>
      </p:sp>
      <p:grpSp>
        <p:nvGrpSpPr>
          <p:cNvPr id="146" name="Group 72"/>
          <p:cNvGrpSpPr>
            <a:grpSpLocks/>
          </p:cNvGrpSpPr>
          <p:nvPr/>
        </p:nvGrpSpPr>
        <p:grpSpPr bwMode="auto">
          <a:xfrm>
            <a:off x="2201863" y="1908175"/>
            <a:ext cx="768350" cy="215900"/>
            <a:chOff x="1811" y="3021"/>
            <a:chExt cx="484" cy="136"/>
          </a:xfrm>
        </p:grpSpPr>
        <p:grpSp>
          <p:nvGrpSpPr>
            <p:cNvPr id="147" name="Group 73"/>
            <p:cNvGrpSpPr>
              <a:grpSpLocks/>
            </p:cNvGrpSpPr>
            <p:nvPr/>
          </p:nvGrpSpPr>
          <p:grpSpPr bwMode="auto">
            <a:xfrm>
              <a:off x="1811" y="3021"/>
              <a:ext cx="277" cy="135"/>
              <a:chOff x="1811" y="3021"/>
              <a:chExt cx="277" cy="135"/>
            </a:xfrm>
          </p:grpSpPr>
          <p:sp>
            <p:nvSpPr>
              <p:cNvPr id="151" name="Text Box 50"/>
              <p:cNvSpPr txBox="1">
                <a:spLocks noChangeArrowheads="1"/>
              </p:cNvSpPr>
              <p:nvPr/>
            </p:nvSpPr>
            <p:spPr bwMode="auto">
              <a:xfrm>
                <a:off x="1845" y="3021"/>
                <a:ext cx="243" cy="135"/>
              </a:xfrm>
              <a:prstGeom prst="rect">
                <a:avLst/>
              </a:prstGeom>
              <a:noFill/>
              <a:ln>
                <a:noFill/>
              </a:ln>
              <a:effectLst/>
              <a:extLst/>
            </p:spPr>
            <p:txBody>
              <a:bodyPr>
                <a:spAutoFit/>
              </a:bodyPr>
              <a:lstStyle>
                <a:lvl1pPr eaLnBrk="0" hangingPunct="0">
                  <a:defRPr sz="2100">
                    <a:solidFill>
                      <a:schemeClr val="tx1"/>
                    </a:solidFill>
                    <a:latin typeface="Century Gothic" pitchFamily="34" charset="0"/>
                    <a:ea typeface="MS PGothic" pitchFamily="34" charset="-128"/>
                  </a:defRPr>
                </a:lvl1pPr>
                <a:lvl2pPr marL="742950" indent="-285750" eaLnBrk="0" hangingPunct="0">
                  <a:defRPr sz="2100">
                    <a:solidFill>
                      <a:schemeClr val="tx1"/>
                    </a:solidFill>
                    <a:latin typeface="Century Gothic" pitchFamily="34" charset="0"/>
                    <a:ea typeface="MS PGothic" pitchFamily="34" charset="-128"/>
                  </a:defRPr>
                </a:lvl2pPr>
                <a:lvl3pPr marL="1143000" indent="-228600" eaLnBrk="0" hangingPunct="0">
                  <a:defRPr sz="2100">
                    <a:solidFill>
                      <a:schemeClr val="tx1"/>
                    </a:solidFill>
                    <a:latin typeface="Century Gothic" pitchFamily="34" charset="0"/>
                    <a:ea typeface="MS PGothic" pitchFamily="34" charset="-128"/>
                  </a:defRPr>
                </a:lvl3pPr>
                <a:lvl4pPr marL="1600200" indent="-228600" eaLnBrk="0" hangingPunct="0">
                  <a:defRPr sz="2100">
                    <a:solidFill>
                      <a:schemeClr val="tx1"/>
                    </a:solidFill>
                    <a:latin typeface="Century Gothic" pitchFamily="34" charset="0"/>
                    <a:ea typeface="MS PGothic" pitchFamily="34" charset="-128"/>
                  </a:defRPr>
                </a:lvl4pPr>
                <a:lvl5pPr marL="2057400" indent="-228600" eaLnBrk="0" hangingPunct="0">
                  <a:defRPr sz="21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r>
                  <a:rPr lang="fr-FR" altLang="fr-FR" sz="800">
                    <a:solidFill>
                      <a:schemeClr val="bg1"/>
                    </a:solidFill>
                    <a:effectLst>
                      <a:outerShdw blurRad="38100" dist="38100" dir="2700000" algn="tl">
                        <a:srgbClr val="000000"/>
                      </a:outerShdw>
                    </a:effectLst>
                  </a:rPr>
                  <a:t>2x</a:t>
                </a:r>
              </a:p>
            </p:txBody>
          </p:sp>
          <p:pic>
            <p:nvPicPr>
              <p:cNvPr id="152" name="Picture 2" descr="15min"/>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811" y="3049"/>
                <a:ext cx="75"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48" name="Group 76"/>
            <p:cNvGrpSpPr>
              <a:grpSpLocks/>
            </p:cNvGrpSpPr>
            <p:nvPr/>
          </p:nvGrpSpPr>
          <p:grpSpPr bwMode="auto">
            <a:xfrm>
              <a:off x="2018" y="3022"/>
              <a:ext cx="277" cy="135"/>
              <a:chOff x="2018" y="3022"/>
              <a:chExt cx="277" cy="135"/>
            </a:xfrm>
          </p:grpSpPr>
          <p:pic>
            <p:nvPicPr>
              <p:cNvPr id="149" name="Picture 3" descr="30min"/>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2018" y="3049"/>
                <a:ext cx="75"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0" name="Text Box 50"/>
              <p:cNvSpPr txBox="1">
                <a:spLocks noChangeArrowheads="1"/>
              </p:cNvSpPr>
              <p:nvPr/>
            </p:nvSpPr>
            <p:spPr bwMode="auto">
              <a:xfrm>
                <a:off x="2052" y="3022"/>
                <a:ext cx="243" cy="135"/>
              </a:xfrm>
              <a:prstGeom prst="rect">
                <a:avLst/>
              </a:prstGeom>
              <a:noFill/>
              <a:ln>
                <a:noFill/>
              </a:ln>
              <a:effectLst/>
              <a:extLst/>
            </p:spPr>
            <p:txBody>
              <a:bodyPr>
                <a:spAutoFit/>
              </a:bodyPr>
              <a:lstStyle>
                <a:lvl1pPr eaLnBrk="0" hangingPunct="0">
                  <a:defRPr sz="2100">
                    <a:solidFill>
                      <a:schemeClr val="tx1"/>
                    </a:solidFill>
                    <a:latin typeface="Century Gothic" pitchFamily="34" charset="0"/>
                    <a:ea typeface="MS PGothic" pitchFamily="34" charset="-128"/>
                  </a:defRPr>
                </a:lvl1pPr>
                <a:lvl2pPr marL="742950" indent="-285750" eaLnBrk="0" hangingPunct="0">
                  <a:defRPr sz="2100">
                    <a:solidFill>
                      <a:schemeClr val="tx1"/>
                    </a:solidFill>
                    <a:latin typeface="Century Gothic" pitchFamily="34" charset="0"/>
                    <a:ea typeface="MS PGothic" pitchFamily="34" charset="-128"/>
                  </a:defRPr>
                </a:lvl2pPr>
                <a:lvl3pPr marL="1143000" indent="-228600" eaLnBrk="0" hangingPunct="0">
                  <a:defRPr sz="2100">
                    <a:solidFill>
                      <a:schemeClr val="tx1"/>
                    </a:solidFill>
                    <a:latin typeface="Century Gothic" pitchFamily="34" charset="0"/>
                    <a:ea typeface="MS PGothic" pitchFamily="34" charset="-128"/>
                  </a:defRPr>
                </a:lvl3pPr>
                <a:lvl4pPr marL="1600200" indent="-228600" eaLnBrk="0" hangingPunct="0">
                  <a:defRPr sz="2100">
                    <a:solidFill>
                      <a:schemeClr val="tx1"/>
                    </a:solidFill>
                    <a:latin typeface="Century Gothic" pitchFamily="34" charset="0"/>
                    <a:ea typeface="MS PGothic" pitchFamily="34" charset="-128"/>
                  </a:defRPr>
                </a:lvl4pPr>
                <a:lvl5pPr marL="2057400" indent="-228600" eaLnBrk="0" hangingPunct="0">
                  <a:defRPr sz="21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r>
                  <a:rPr lang="fr-FR" altLang="fr-FR" sz="800">
                    <a:solidFill>
                      <a:schemeClr val="bg1"/>
                    </a:solidFill>
                    <a:effectLst>
                      <a:outerShdw blurRad="38100" dist="38100" dir="2700000" algn="tl">
                        <a:srgbClr val="000000"/>
                      </a:outerShdw>
                    </a:effectLst>
                  </a:rPr>
                  <a:t>3x</a:t>
                </a:r>
              </a:p>
            </p:txBody>
          </p:sp>
        </p:grpSp>
      </p:grpSp>
      <p:sp>
        <p:nvSpPr>
          <p:cNvPr id="153" name="ZoneTexte 56452"/>
          <p:cNvSpPr txBox="1">
            <a:spLocks noChangeArrowheads="1"/>
          </p:cNvSpPr>
          <p:nvPr/>
        </p:nvSpPr>
        <p:spPr bwMode="auto">
          <a:xfrm>
            <a:off x="374650" y="4098925"/>
            <a:ext cx="2811463" cy="47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100">
                <a:solidFill>
                  <a:schemeClr val="tx1"/>
                </a:solidFill>
                <a:latin typeface="Century Gothic" pitchFamily="34" charset="0"/>
                <a:ea typeface="MS PGothic" pitchFamily="34" charset="-128"/>
              </a:defRPr>
            </a:lvl1pPr>
            <a:lvl2pPr marL="742950" indent="-285750" eaLnBrk="0" hangingPunct="0">
              <a:defRPr sz="2100">
                <a:solidFill>
                  <a:schemeClr val="tx1"/>
                </a:solidFill>
                <a:latin typeface="Century Gothic" pitchFamily="34" charset="0"/>
                <a:ea typeface="MS PGothic" pitchFamily="34" charset="-128"/>
              </a:defRPr>
            </a:lvl2pPr>
            <a:lvl3pPr marL="1143000" indent="-228600" eaLnBrk="0" hangingPunct="0">
              <a:defRPr sz="2100">
                <a:solidFill>
                  <a:schemeClr val="tx1"/>
                </a:solidFill>
                <a:latin typeface="Century Gothic" pitchFamily="34" charset="0"/>
                <a:ea typeface="MS PGothic" pitchFamily="34" charset="-128"/>
              </a:defRPr>
            </a:lvl3pPr>
            <a:lvl4pPr marL="1600200" indent="-228600" eaLnBrk="0" hangingPunct="0">
              <a:defRPr sz="2100">
                <a:solidFill>
                  <a:schemeClr val="tx1"/>
                </a:solidFill>
                <a:latin typeface="Century Gothic" pitchFamily="34" charset="0"/>
                <a:ea typeface="MS PGothic" pitchFamily="34" charset="-128"/>
              </a:defRPr>
            </a:lvl4pPr>
            <a:lvl5pPr marL="2057400" indent="-228600" eaLnBrk="0" hangingPunct="0">
              <a:defRPr sz="21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r>
              <a:rPr lang="en-AU" altLang="fr-FR" sz="800">
                <a:solidFill>
                  <a:srgbClr val="B5A692"/>
                </a:solidFill>
              </a:rPr>
              <a:t>Place the sides of palms at the centre of forehead </a:t>
            </a:r>
          </a:p>
          <a:p>
            <a:pPr eaLnBrk="1" hangingPunct="1"/>
            <a:r>
              <a:rPr lang="en-AU" altLang="fr-FR" sz="800">
                <a:solidFill>
                  <a:srgbClr val="B5A692"/>
                </a:solidFill>
              </a:rPr>
              <a:t>then glide them simultaneously on each side </a:t>
            </a:r>
          </a:p>
          <a:p>
            <a:pPr eaLnBrk="1" hangingPunct="1"/>
            <a:r>
              <a:rPr lang="en-AU" altLang="fr-FR" sz="800">
                <a:solidFill>
                  <a:srgbClr val="B5A692"/>
                </a:solidFill>
              </a:rPr>
              <a:t>toward temples.  </a:t>
            </a:r>
          </a:p>
        </p:txBody>
      </p:sp>
      <p:sp>
        <p:nvSpPr>
          <p:cNvPr id="154" name="Rectangle 23"/>
          <p:cNvSpPr>
            <a:spLocks noChangeArrowheads="1"/>
          </p:cNvSpPr>
          <p:nvPr/>
        </p:nvSpPr>
        <p:spPr bwMode="auto">
          <a:xfrm>
            <a:off x="4227513" y="349250"/>
            <a:ext cx="5784850" cy="7525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398">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0000" tIns="45000" rIns="90000" bIns="45000">
            <a:spAutoFit/>
          </a:bodyPr>
          <a:lstStyle/>
          <a:p>
            <a:pPr defTabSz="449263">
              <a:spcBef>
                <a:spcPts val="900"/>
              </a:spcBef>
              <a:buClr>
                <a:srgbClr val="000000"/>
              </a:buClr>
              <a:buSzPct val="100000"/>
              <a:buFont typeface="Times New Roman" charset="0"/>
              <a:buNone/>
              <a:tabLst>
                <a:tab pos="723900" algn="l"/>
                <a:tab pos="1447800" algn="l"/>
                <a:tab pos="2171700" algn="l"/>
                <a:tab pos="2895600" algn="l"/>
                <a:tab pos="3619500" algn="l"/>
                <a:tab pos="4343400" algn="l"/>
                <a:tab pos="5067300" algn="l"/>
              </a:tabLst>
            </a:pPr>
            <a:r>
              <a:rPr lang="en-US" sz="2800" b="0" i="0" dirty="0" smtClean="0">
                <a:solidFill>
                  <a:srgbClr val="B5A692"/>
                </a:solidFill>
              </a:rPr>
              <a:t>STEP 2 SERUM</a:t>
            </a:r>
            <a:r>
              <a:rPr lang="en-US" sz="2100" b="0" i="0" dirty="0" smtClean="0">
                <a:solidFill>
                  <a:srgbClr val="B5A692"/>
                </a:solidFill>
                <a:latin typeface="Arial" pitchFamily="18" charset="0"/>
              </a:rPr>
              <a:t> </a:t>
            </a:r>
            <a:r>
              <a:rPr lang="en-US" sz="3200" dirty="0" smtClean="0">
                <a:solidFill>
                  <a:srgbClr val="B5A692"/>
                </a:solidFill>
              </a:rPr>
              <a:t/>
            </a:r>
            <a:br>
              <a:rPr lang="en-US" sz="3200" dirty="0" smtClean="0">
                <a:solidFill>
                  <a:srgbClr val="B5A692"/>
                </a:solidFill>
              </a:rPr>
            </a:br>
            <a:r>
              <a:rPr lang="en-US" sz="1500" dirty="0">
                <a:solidFill>
                  <a:srgbClr val="B5A692"/>
                </a:solidFill>
              </a:rPr>
              <a:t>RADICAL </a:t>
            </a:r>
            <a:r>
              <a:rPr lang="en-US" sz="1500" dirty="0" smtClean="0">
                <a:solidFill>
                  <a:srgbClr val="B5A692"/>
                </a:solidFill>
              </a:rPr>
              <a:t>PROFILE </a:t>
            </a:r>
            <a:r>
              <a:rPr lang="en-US" sz="1500" dirty="0">
                <a:solidFill>
                  <a:srgbClr val="B5A692"/>
                </a:solidFill>
              </a:rPr>
              <a:t>=  </a:t>
            </a:r>
            <a:r>
              <a:rPr lang="en-US" sz="1500" dirty="0" smtClean="0">
                <a:solidFill>
                  <a:srgbClr val="B5A692"/>
                </a:solidFill>
              </a:rPr>
              <a:t>1.1.3 (TONE) </a:t>
            </a:r>
            <a:endParaRPr lang="en-US" sz="1500" b="0" i="0" dirty="0" smtClean="0">
              <a:solidFill>
                <a:srgbClr val="B5A692"/>
              </a:solidFill>
            </a:endParaRPr>
          </a:p>
        </p:txBody>
      </p:sp>
      <p:pic>
        <p:nvPicPr>
          <p:cNvPr id="28" name="Picture 77" descr="G:\DPLI_HELENA_RUBINSTEIN_POWER_Beauty\Service\3. Brand\Service &amp; CRM\Education\01- SKINCARE\Re-PLASTY\Re-PLASTY PRESCRIPTION 2014\TRAINING EN COURS\Coffret 2 gauche\Coffret 2 gauche.png"/>
          <p:cNvPicPr>
            <a:picLocks noChangeAspect="1" noChangeArrowheads="1"/>
          </p:cNvPicPr>
          <p:nvPr/>
        </p:nvPicPr>
        <p:blipFill>
          <a:blip r:embed="rId5" cstate="email">
            <a:extLst>
              <a:ext uri="{28A0092B-C50C-407E-A947-70E740481C1C}">
                <a14:useLocalDpi xmlns:a14="http://schemas.microsoft.com/office/drawing/2010/main" val="0"/>
              </a:ext>
            </a:extLst>
          </a:blip>
          <a:srcRect l="11064" t="16400" r="39224" b="25241"/>
          <a:stretch>
            <a:fillRect/>
          </a:stretch>
        </p:blipFill>
        <p:spPr bwMode="auto">
          <a:xfrm>
            <a:off x="9063578" y="108223"/>
            <a:ext cx="1253046" cy="1038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7969090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1"/>
          <p:cNvSpPr txBox="1">
            <a:spLocks noChangeArrowheads="1"/>
          </p:cNvSpPr>
          <p:nvPr/>
        </p:nvSpPr>
        <p:spPr bwMode="auto">
          <a:xfrm>
            <a:off x="179388" y="2890838"/>
            <a:ext cx="622638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100">
                <a:solidFill>
                  <a:schemeClr val="tx1"/>
                </a:solidFill>
                <a:latin typeface="Century Gothic" pitchFamily="34" charset="0"/>
                <a:ea typeface="MS PGothic" pitchFamily="34" charset="-128"/>
              </a:defRPr>
            </a:lvl1pPr>
            <a:lvl2pPr marL="742950" indent="-285750" eaLnBrk="0" hangingPunct="0">
              <a:defRPr sz="2100">
                <a:solidFill>
                  <a:schemeClr val="tx1"/>
                </a:solidFill>
                <a:latin typeface="Century Gothic" pitchFamily="34" charset="0"/>
                <a:ea typeface="MS PGothic" pitchFamily="34" charset="-128"/>
              </a:defRPr>
            </a:lvl2pPr>
            <a:lvl3pPr marL="1143000" indent="-228600" eaLnBrk="0" hangingPunct="0">
              <a:defRPr sz="2100">
                <a:solidFill>
                  <a:schemeClr val="tx1"/>
                </a:solidFill>
                <a:latin typeface="Century Gothic" pitchFamily="34" charset="0"/>
                <a:ea typeface="MS PGothic" pitchFamily="34" charset="-128"/>
              </a:defRPr>
            </a:lvl3pPr>
            <a:lvl4pPr marL="1600200" indent="-228600" eaLnBrk="0" hangingPunct="0">
              <a:defRPr sz="2100">
                <a:solidFill>
                  <a:schemeClr val="tx1"/>
                </a:solidFill>
                <a:latin typeface="Century Gothic" pitchFamily="34" charset="0"/>
                <a:ea typeface="MS PGothic" pitchFamily="34" charset="-128"/>
              </a:defRPr>
            </a:lvl4pPr>
            <a:lvl5pPr marL="2057400" indent="-228600" eaLnBrk="0" hangingPunct="0">
              <a:defRPr sz="21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r>
              <a:rPr lang="fr-FR" altLang="fr-FR" sz="2000" dirty="0">
                <a:solidFill>
                  <a:srgbClr val="B5A692"/>
                </a:solidFill>
              </a:rPr>
              <a:t>MIXED </a:t>
            </a:r>
            <a:r>
              <a:rPr lang="fr-FR" altLang="fr-FR" sz="2000" dirty="0" smtClean="0">
                <a:solidFill>
                  <a:srgbClr val="B5A692"/>
                </a:solidFill>
              </a:rPr>
              <a:t>PROFILE( </a:t>
            </a:r>
            <a:r>
              <a:rPr lang="fr-FR" altLang="fr-FR" sz="2000" dirty="0">
                <a:solidFill>
                  <a:srgbClr val="B5A692"/>
                </a:solidFill>
              </a:rPr>
              <a:t>SUBSTANCE + TEXTURE)  =  2.2.1    </a:t>
            </a:r>
          </a:p>
        </p:txBody>
      </p:sp>
      <p:sp>
        <p:nvSpPr>
          <p:cNvPr id="5" name="ZoneTexte 1"/>
          <p:cNvSpPr txBox="1">
            <a:spLocks noChangeArrowheads="1"/>
          </p:cNvSpPr>
          <p:nvPr/>
        </p:nvSpPr>
        <p:spPr bwMode="auto">
          <a:xfrm>
            <a:off x="179388" y="4002088"/>
            <a:ext cx="540885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100">
                <a:solidFill>
                  <a:schemeClr val="tx1"/>
                </a:solidFill>
                <a:latin typeface="Century Gothic" pitchFamily="34" charset="0"/>
                <a:ea typeface="MS PGothic" pitchFamily="34" charset="-128"/>
              </a:defRPr>
            </a:lvl1pPr>
            <a:lvl2pPr marL="742950" indent="-285750" eaLnBrk="0" hangingPunct="0">
              <a:defRPr sz="2100">
                <a:solidFill>
                  <a:schemeClr val="tx1"/>
                </a:solidFill>
                <a:latin typeface="Century Gothic" pitchFamily="34" charset="0"/>
                <a:ea typeface="MS PGothic" pitchFamily="34" charset="-128"/>
              </a:defRPr>
            </a:lvl2pPr>
            <a:lvl3pPr marL="1143000" indent="-228600" eaLnBrk="0" hangingPunct="0">
              <a:defRPr sz="2100">
                <a:solidFill>
                  <a:schemeClr val="tx1"/>
                </a:solidFill>
                <a:latin typeface="Century Gothic" pitchFamily="34" charset="0"/>
                <a:ea typeface="MS PGothic" pitchFamily="34" charset="-128"/>
              </a:defRPr>
            </a:lvl3pPr>
            <a:lvl4pPr marL="1600200" indent="-228600" eaLnBrk="0" hangingPunct="0">
              <a:defRPr sz="2100">
                <a:solidFill>
                  <a:schemeClr val="tx1"/>
                </a:solidFill>
                <a:latin typeface="Century Gothic" pitchFamily="34" charset="0"/>
                <a:ea typeface="MS PGothic" pitchFamily="34" charset="-128"/>
              </a:defRPr>
            </a:lvl4pPr>
            <a:lvl5pPr marL="2057400" indent="-228600" eaLnBrk="0" hangingPunct="0">
              <a:defRPr sz="21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r>
              <a:rPr lang="fr-FR" altLang="fr-FR" sz="2000" dirty="0">
                <a:solidFill>
                  <a:srgbClr val="B5A692"/>
                </a:solidFill>
              </a:rPr>
              <a:t>MIXED </a:t>
            </a:r>
            <a:r>
              <a:rPr lang="fr-FR" altLang="fr-FR" sz="2000" dirty="0" smtClean="0">
                <a:solidFill>
                  <a:srgbClr val="B5A692"/>
                </a:solidFill>
              </a:rPr>
              <a:t>PROFILE </a:t>
            </a:r>
            <a:r>
              <a:rPr lang="fr-FR" altLang="fr-FR" sz="2000" dirty="0">
                <a:solidFill>
                  <a:srgbClr val="B5A692"/>
                </a:solidFill>
              </a:rPr>
              <a:t>(TEXTURE + TONE) =  1.2.2    </a:t>
            </a:r>
          </a:p>
        </p:txBody>
      </p:sp>
      <p:sp>
        <p:nvSpPr>
          <p:cNvPr id="6" name="ZoneTexte 1"/>
          <p:cNvSpPr txBox="1">
            <a:spLocks noChangeArrowheads="1"/>
          </p:cNvSpPr>
          <p:nvPr/>
        </p:nvSpPr>
        <p:spPr bwMode="auto">
          <a:xfrm>
            <a:off x="238125" y="1711325"/>
            <a:ext cx="6952544"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eaLnBrk="0" hangingPunct="0">
              <a:defRPr sz="2100">
                <a:solidFill>
                  <a:schemeClr val="tx1"/>
                </a:solidFill>
                <a:latin typeface="Century Gothic" pitchFamily="34" charset="0"/>
                <a:ea typeface="MS PGothic" pitchFamily="34" charset="-128"/>
              </a:defRPr>
            </a:lvl1pPr>
            <a:lvl2pPr marL="742950" indent="-285750" eaLnBrk="0" hangingPunct="0">
              <a:defRPr sz="2100">
                <a:solidFill>
                  <a:schemeClr val="tx1"/>
                </a:solidFill>
                <a:latin typeface="Century Gothic" pitchFamily="34" charset="0"/>
                <a:ea typeface="MS PGothic" pitchFamily="34" charset="-128"/>
              </a:defRPr>
            </a:lvl2pPr>
            <a:lvl3pPr marL="1143000" indent="-228600" eaLnBrk="0" hangingPunct="0">
              <a:defRPr sz="2100">
                <a:solidFill>
                  <a:schemeClr val="tx1"/>
                </a:solidFill>
                <a:latin typeface="Century Gothic" pitchFamily="34" charset="0"/>
                <a:ea typeface="MS PGothic" pitchFamily="34" charset="-128"/>
              </a:defRPr>
            </a:lvl3pPr>
            <a:lvl4pPr marL="1600200" indent="-228600" eaLnBrk="0" hangingPunct="0">
              <a:defRPr sz="2100">
                <a:solidFill>
                  <a:schemeClr val="tx1"/>
                </a:solidFill>
                <a:latin typeface="Century Gothic" pitchFamily="34" charset="0"/>
                <a:ea typeface="MS PGothic" pitchFamily="34" charset="-128"/>
              </a:defRPr>
            </a:lvl4pPr>
            <a:lvl5pPr marL="2057400" indent="-228600" eaLnBrk="0" hangingPunct="0">
              <a:defRPr sz="21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buFont typeface="Wingdings" pitchFamily="2" charset="2"/>
              <a:buChar char="q"/>
            </a:pPr>
            <a:r>
              <a:rPr lang="en-AU" altLang="fr-FR" dirty="0">
                <a:solidFill>
                  <a:srgbClr val="FFFFFF"/>
                </a:solidFill>
              </a:rPr>
              <a:t>1 time each gesture / </a:t>
            </a:r>
            <a:r>
              <a:rPr lang="en-AU" altLang="fr-FR" dirty="0" smtClean="0">
                <a:solidFill>
                  <a:srgbClr val="FFFFFF"/>
                </a:solidFill>
              </a:rPr>
              <a:t>combination of 2 </a:t>
            </a:r>
            <a:r>
              <a:rPr lang="en-AU" altLang="fr-FR" dirty="0">
                <a:solidFill>
                  <a:srgbClr val="FFFFFF"/>
                </a:solidFill>
              </a:rPr>
              <a:t>methods </a:t>
            </a:r>
          </a:p>
        </p:txBody>
      </p:sp>
      <p:sp>
        <p:nvSpPr>
          <p:cNvPr id="7" name="ZoneTexte 1"/>
          <p:cNvSpPr txBox="1">
            <a:spLocks noChangeArrowheads="1"/>
          </p:cNvSpPr>
          <p:nvPr/>
        </p:nvSpPr>
        <p:spPr bwMode="auto">
          <a:xfrm>
            <a:off x="179388" y="5221288"/>
            <a:ext cx="57006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100">
                <a:solidFill>
                  <a:schemeClr val="tx1"/>
                </a:solidFill>
                <a:latin typeface="Century Gothic" pitchFamily="34" charset="0"/>
                <a:ea typeface="MS PGothic" pitchFamily="34" charset="-128"/>
              </a:defRPr>
            </a:lvl1pPr>
            <a:lvl2pPr marL="742950" indent="-285750" eaLnBrk="0" hangingPunct="0">
              <a:defRPr sz="2100">
                <a:solidFill>
                  <a:schemeClr val="tx1"/>
                </a:solidFill>
                <a:latin typeface="Century Gothic" pitchFamily="34" charset="0"/>
                <a:ea typeface="MS PGothic" pitchFamily="34" charset="-128"/>
              </a:defRPr>
            </a:lvl2pPr>
            <a:lvl3pPr marL="1143000" indent="-228600" eaLnBrk="0" hangingPunct="0">
              <a:defRPr sz="2100">
                <a:solidFill>
                  <a:schemeClr val="tx1"/>
                </a:solidFill>
                <a:latin typeface="Century Gothic" pitchFamily="34" charset="0"/>
                <a:ea typeface="MS PGothic" pitchFamily="34" charset="-128"/>
              </a:defRPr>
            </a:lvl3pPr>
            <a:lvl4pPr marL="1600200" indent="-228600" eaLnBrk="0" hangingPunct="0">
              <a:defRPr sz="2100">
                <a:solidFill>
                  <a:schemeClr val="tx1"/>
                </a:solidFill>
                <a:latin typeface="Century Gothic" pitchFamily="34" charset="0"/>
                <a:ea typeface="MS PGothic" pitchFamily="34" charset="-128"/>
              </a:defRPr>
            </a:lvl4pPr>
            <a:lvl5pPr marL="2057400" indent="-228600" eaLnBrk="0" hangingPunct="0">
              <a:defRPr sz="2100">
                <a:solidFill>
                  <a:schemeClr val="tx1"/>
                </a:solidFill>
                <a:latin typeface="Century Gothic" pitchFamily="34" charset="0"/>
                <a:ea typeface="MS PGothic" pitchFamily="34" charset="-128"/>
              </a:defRPr>
            </a:lvl5pPr>
            <a:lvl6pPr marL="2514600" indent="-228600" eaLnBrk="0" fontAlgn="base" hangingPunct="0">
              <a:spcBef>
                <a:spcPct val="0"/>
              </a:spcBef>
              <a:spcAft>
                <a:spcPct val="0"/>
              </a:spcAft>
              <a:defRPr sz="2100">
                <a:solidFill>
                  <a:schemeClr val="tx1"/>
                </a:solidFill>
                <a:latin typeface="Century Gothic" pitchFamily="34" charset="0"/>
                <a:ea typeface="MS PGothic" pitchFamily="34" charset="-128"/>
              </a:defRPr>
            </a:lvl6pPr>
            <a:lvl7pPr marL="2971800" indent="-228600" eaLnBrk="0" fontAlgn="base" hangingPunct="0">
              <a:spcBef>
                <a:spcPct val="0"/>
              </a:spcBef>
              <a:spcAft>
                <a:spcPct val="0"/>
              </a:spcAft>
              <a:defRPr sz="2100">
                <a:solidFill>
                  <a:schemeClr val="tx1"/>
                </a:solidFill>
                <a:latin typeface="Century Gothic" pitchFamily="34" charset="0"/>
                <a:ea typeface="MS PGothic" pitchFamily="34" charset="-128"/>
              </a:defRPr>
            </a:lvl7pPr>
            <a:lvl8pPr marL="3429000" indent="-228600" eaLnBrk="0" fontAlgn="base" hangingPunct="0">
              <a:spcBef>
                <a:spcPct val="0"/>
              </a:spcBef>
              <a:spcAft>
                <a:spcPct val="0"/>
              </a:spcAft>
              <a:defRPr sz="2100">
                <a:solidFill>
                  <a:schemeClr val="tx1"/>
                </a:solidFill>
                <a:latin typeface="Century Gothic" pitchFamily="34" charset="0"/>
                <a:ea typeface="MS PGothic" pitchFamily="34" charset="-128"/>
              </a:defRPr>
            </a:lvl8pPr>
            <a:lvl9pPr marL="3886200" indent="-228600" eaLnBrk="0" fontAlgn="base" hangingPunct="0">
              <a:spcBef>
                <a:spcPct val="0"/>
              </a:spcBef>
              <a:spcAft>
                <a:spcPct val="0"/>
              </a:spcAft>
              <a:defRPr sz="2100">
                <a:solidFill>
                  <a:schemeClr val="tx1"/>
                </a:solidFill>
                <a:latin typeface="Century Gothic" pitchFamily="34" charset="0"/>
                <a:ea typeface="MS PGothic" pitchFamily="34" charset="-128"/>
              </a:defRPr>
            </a:lvl9pPr>
          </a:lstStyle>
          <a:p>
            <a:pPr eaLnBrk="1" hangingPunct="1"/>
            <a:r>
              <a:rPr lang="fr-FR" altLang="fr-FR" sz="2000" dirty="0">
                <a:solidFill>
                  <a:srgbClr val="B5A692"/>
                </a:solidFill>
              </a:rPr>
              <a:t>MIXED </a:t>
            </a:r>
            <a:r>
              <a:rPr lang="fr-FR" altLang="fr-FR" sz="2000" dirty="0" smtClean="0">
                <a:solidFill>
                  <a:srgbClr val="B5A692"/>
                </a:solidFill>
              </a:rPr>
              <a:t>PROFILE </a:t>
            </a:r>
            <a:r>
              <a:rPr lang="fr-FR" altLang="fr-FR" sz="2000" dirty="0">
                <a:solidFill>
                  <a:srgbClr val="B5A692"/>
                </a:solidFill>
              </a:rPr>
              <a:t>(SUBSTANCE+ </a:t>
            </a:r>
            <a:r>
              <a:rPr lang="fr-FR" altLang="fr-FR" sz="2000" dirty="0" smtClean="0">
                <a:solidFill>
                  <a:srgbClr val="B5A692"/>
                </a:solidFill>
              </a:rPr>
              <a:t>TONE) </a:t>
            </a:r>
            <a:r>
              <a:rPr lang="fr-FR" altLang="fr-FR" sz="2000" dirty="0">
                <a:solidFill>
                  <a:srgbClr val="B5A692"/>
                </a:solidFill>
              </a:rPr>
              <a:t>=  2.1.2   </a:t>
            </a:r>
          </a:p>
        </p:txBody>
      </p:sp>
      <p:sp>
        <p:nvSpPr>
          <p:cNvPr id="8" name="Rectangle 23"/>
          <p:cNvSpPr>
            <a:spLocks noChangeArrowheads="1"/>
          </p:cNvSpPr>
          <p:nvPr/>
        </p:nvSpPr>
        <p:spPr bwMode="auto">
          <a:xfrm>
            <a:off x="4227513" y="349250"/>
            <a:ext cx="5784850" cy="7525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398">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0000" tIns="45000" rIns="90000" bIns="45000">
            <a:spAutoFit/>
          </a:bodyPr>
          <a:lstStyle/>
          <a:p>
            <a:pPr defTabSz="449263">
              <a:spcBef>
                <a:spcPts val="900"/>
              </a:spcBef>
              <a:buClr>
                <a:srgbClr val="000000"/>
              </a:buClr>
              <a:buSzPct val="100000"/>
              <a:buFont typeface="Times New Roman" charset="0"/>
              <a:buNone/>
              <a:tabLst>
                <a:tab pos="723900" algn="l"/>
                <a:tab pos="1447800" algn="l"/>
                <a:tab pos="2171700" algn="l"/>
                <a:tab pos="2895600" algn="l"/>
                <a:tab pos="3619500" algn="l"/>
                <a:tab pos="4343400" algn="l"/>
                <a:tab pos="5067300" algn="l"/>
              </a:tabLst>
            </a:pPr>
            <a:r>
              <a:rPr lang="en-US" sz="2800" b="0" i="0" dirty="0" smtClean="0">
                <a:solidFill>
                  <a:srgbClr val="B5A692"/>
                </a:solidFill>
              </a:rPr>
              <a:t>STEP 2 SERUM</a:t>
            </a:r>
            <a:r>
              <a:rPr lang="en-US" sz="2100" b="0" i="0" dirty="0" smtClean="0">
                <a:solidFill>
                  <a:srgbClr val="B5A692"/>
                </a:solidFill>
                <a:latin typeface="Arial" pitchFamily="18" charset="0"/>
              </a:rPr>
              <a:t> </a:t>
            </a:r>
            <a:r>
              <a:rPr lang="en-US" sz="3200" dirty="0" smtClean="0">
                <a:solidFill>
                  <a:srgbClr val="B5A692"/>
                </a:solidFill>
              </a:rPr>
              <a:t/>
            </a:r>
            <a:br>
              <a:rPr lang="en-US" sz="3200" dirty="0" smtClean="0">
                <a:solidFill>
                  <a:srgbClr val="B5A692"/>
                </a:solidFill>
              </a:rPr>
            </a:br>
            <a:r>
              <a:rPr lang="en-US" sz="1500" dirty="0" smtClean="0">
                <a:solidFill>
                  <a:srgbClr val="B5A692"/>
                </a:solidFill>
              </a:rPr>
              <a:t>MIXED PROFILE</a:t>
            </a:r>
            <a:endParaRPr lang="en-US" sz="1500" b="0" i="0" dirty="0" smtClean="0">
              <a:solidFill>
                <a:srgbClr val="B5A692"/>
              </a:solidFill>
            </a:endParaRPr>
          </a:p>
        </p:txBody>
      </p:sp>
      <p:pic>
        <p:nvPicPr>
          <p:cNvPr id="9" name="Picture 77" descr="G:\DPLI_HELENA_RUBINSTEIN_POWER_Beauty\Service\3. Brand\Service &amp; CRM\Education\01- SKINCARE\Re-PLASTY\Re-PLASTY PRESCRIPTION 2014\TRAINING EN COURS\Coffret 2 gauche\Coffret 2 gauche.png"/>
          <p:cNvPicPr>
            <a:picLocks noChangeAspect="1" noChangeArrowheads="1"/>
          </p:cNvPicPr>
          <p:nvPr/>
        </p:nvPicPr>
        <p:blipFill>
          <a:blip r:embed="rId2" cstate="email">
            <a:extLst>
              <a:ext uri="{28A0092B-C50C-407E-A947-70E740481C1C}">
                <a14:useLocalDpi xmlns:a14="http://schemas.microsoft.com/office/drawing/2010/main" val="0"/>
              </a:ext>
            </a:extLst>
          </a:blip>
          <a:srcRect l="11064" t="16400" r="39224" b="25241"/>
          <a:stretch>
            <a:fillRect/>
          </a:stretch>
        </p:blipFill>
        <p:spPr bwMode="auto">
          <a:xfrm>
            <a:off x="9063578" y="108223"/>
            <a:ext cx="1253046" cy="1038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6300233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S_OS" val="Windows XP"/>
  <p:tag name="AS_RELEASE_DATE" val="2010.09.05"/>
  <p:tag name="AS_VERSION" val="2.4.0.0"/>
  <p:tag name="AS_TITLE" val="Aspose.Slides for Java"/>
</p:tagLst>
</file>

<file path=ppt/theme/theme1.xml><?xml version="1.0" encoding="utf-8"?>
<a:theme xmlns:a="http://schemas.openxmlformats.org/drawingml/2006/main" name="2_default">
  <a:themeElements>
    <a:clrScheme name="2_defaul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default">
      <a:majorFont>
        <a:latin typeface="Arial"/>
        <a:ea typeface="MS PGothic"/>
        <a:cs typeface=""/>
      </a:majorFont>
      <a:minorFont>
        <a:latin typeface="Arial"/>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1042988" rtl="0" eaLnBrk="1" fontAlgn="base" latinLnBrk="0" hangingPunct="1">
          <a:lnSpc>
            <a:spcPct val="100000"/>
          </a:lnSpc>
          <a:spcBef>
            <a:spcPct val="0"/>
          </a:spcBef>
          <a:spcAft>
            <a:spcPct val="0"/>
          </a:spcAft>
          <a:buClrTx/>
          <a:buSzTx/>
          <a:buFontTx/>
          <a:buNone/>
          <a:tabLst/>
          <a:defRPr kumimoji="0" lang="en-US" sz="21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1042988" rtl="0" eaLnBrk="1" fontAlgn="base" latinLnBrk="0" hangingPunct="1">
          <a:lnSpc>
            <a:spcPct val="100000"/>
          </a:lnSpc>
          <a:spcBef>
            <a:spcPct val="0"/>
          </a:spcBef>
          <a:spcAft>
            <a:spcPct val="0"/>
          </a:spcAft>
          <a:buClrTx/>
          <a:buSzTx/>
          <a:buFontTx/>
          <a:buNone/>
          <a:tabLst/>
          <a:defRPr kumimoji="0" lang="en-US" sz="21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2_defaul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defaul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defaul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defaul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defaul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defaul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defaul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defaul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defaul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defaul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defaul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defaul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default">
  <a:themeElements>
    <a:clrScheme name="defaul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a:majorFont>
        <a:latin typeface="Arial"/>
        <a:ea typeface="MS PGothic"/>
        <a:cs typeface=""/>
      </a:majorFont>
      <a:minorFont>
        <a:latin typeface="Arial"/>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1042988" rtl="0" eaLnBrk="1" fontAlgn="base" latinLnBrk="0" hangingPunct="1">
          <a:lnSpc>
            <a:spcPct val="100000"/>
          </a:lnSpc>
          <a:spcBef>
            <a:spcPct val="0"/>
          </a:spcBef>
          <a:spcAft>
            <a:spcPct val="0"/>
          </a:spcAft>
          <a:buClrTx/>
          <a:buSzTx/>
          <a:buFontTx/>
          <a:buNone/>
          <a:tabLst/>
          <a:defRPr kumimoji="0" lang="en-US" sz="21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1042988" rtl="0" eaLnBrk="1" fontAlgn="base" latinLnBrk="0" hangingPunct="1">
          <a:lnSpc>
            <a:spcPct val="100000"/>
          </a:lnSpc>
          <a:spcBef>
            <a:spcPct val="0"/>
          </a:spcBef>
          <a:spcAft>
            <a:spcPct val="0"/>
          </a:spcAft>
          <a:buClrTx/>
          <a:buSzTx/>
          <a:buFontTx/>
          <a:buNone/>
          <a:tabLst/>
          <a:defRPr kumimoji="0" lang="en-US" sz="21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defaul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default">
  <a:themeElements>
    <a:clrScheme name="1_defaul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defaul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1042988" rtl="0" eaLnBrk="1" fontAlgn="base" latinLnBrk="0" hangingPunct="1">
          <a:lnSpc>
            <a:spcPct val="100000"/>
          </a:lnSpc>
          <a:spcBef>
            <a:spcPct val="0"/>
          </a:spcBef>
          <a:spcAft>
            <a:spcPct val="0"/>
          </a:spcAft>
          <a:buClrTx/>
          <a:buSzTx/>
          <a:buFontTx/>
          <a:buNone/>
          <a:tabLst/>
          <a:defRPr kumimoji="0" lang="en-US" sz="21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1042988" rtl="0" eaLnBrk="1" fontAlgn="base" latinLnBrk="0" hangingPunct="1">
          <a:lnSpc>
            <a:spcPct val="100000"/>
          </a:lnSpc>
          <a:spcBef>
            <a:spcPct val="0"/>
          </a:spcBef>
          <a:spcAft>
            <a:spcPct val="0"/>
          </a:spcAft>
          <a:buClrTx/>
          <a:buSzTx/>
          <a:buFontTx/>
          <a:buNone/>
          <a:tabLst/>
          <a:defRPr kumimoji="0" lang="en-US" sz="21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1_defaul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3_default">
  <a:themeElements>
    <a:clrScheme name="1_defaul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defaul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1042988" rtl="0" eaLnBrk="1" fontAlgn="base" latinLnBrk="0" hangingPunct="1">
          <a:lnSpc>
            <a:spcPct val="100000"/>
          </a:lnSpc>
          <a:spcBef>
            <a:spcPct val="0"/>
          </a:spcBef>
          <a:spcAft>
            <a:spcPct val="0"/>
          </a:spcAft>
          <a:buClrTx/>
          <a:buSzTx/>
          <a:buFontTx/>
          <a:buNone/>
          <a:tabLst/>
          <a:defRPr kumimoji="0" lang="en-US" sz="21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1042988" rtl="0" eaLnBrk="1" fontAlgn="base" latinLnBrk="0" hangingPunct="1">
          <a:lnSpc>
            <a:spcPct val="100000"/>
          </a:lnSpc>
          <a:spcBef>
            <a:spcPct val="0"/>
          </a:spcBef>
          <a:spcAft>
            <a:spcPct val="0"/>
          </a:spcAft>
          <a:buClrTx/>
          <a:buSzTx/>
          <a:buFontTx/>
          <a:buNone/>
          <a:tabLst/>
          <a:defRPr kumimoji="0" lang="en-US" sz="2100" b="0" i="0" u="none" strike="noStrike" cap="none" normalizeH="0" baseline="0" smtClean="0">
            <a:ln>
              <a:noFill/>
            </a:ln>
            <a:solidFill>
              <a:schemeClr val="tx1"/>
            </a:solidFill>
            <a:effectLst/>
            <a:latin typeface="Century Gothic" pitchFamily="34" charset="0"/>
          </a:defRPr>
        </a:defPPr>
      </a:lstStyle>
    </a:lnDef>
  </a:objectDefaults>
  <a:extraClrSchemeLst>
    <a:extraClrScheme>
      <a:clrScheme name="1_defaul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2713</TotalTime>
  <Words>1827</Words>
  <Application>Microsoft Office PowerPoint</Application>
  <PresentationFormat>Personnalisé</PresentationFormat>
  <Paragraphs>302</Paragraphs>
  <Slides>14</Slides>
  <Notes>0</Notes>
  <HiddenSlides>0</HiddenSlides>
  <MMClips>0</MMClips>
  <ScaleCrop>false</ScaleCrop>
  <HeadingPairs>
    <vt:vector size="4" baseType="variant">
      <vt:variant>
        <vt:lpstr>Thème</vt:lpstr>
      </vt:variant>
      <vt:variant>
        <vt:i4>4</vt:i4>
      </vt:variant>
      <vt:variant>
        <vt:lpstr>Titres des diapositives</vt:lpstr>
      </vt:variant>
      <vt:variant>
        <vt:i4>14</vt:i4>
      </vt:variant>
    </vt:vector>
  </HeadingPairs>
  <TitlesOfParts>
    <vt:vector size="18" baseType="lpstr">
      <vt:lpstr>2_default</vt:lpstr>
      <vt:lpstr>default</vt:lpstr>
      <vt:lpstr>1_default</vt:lpstr>
      <vt:lpstr>3_default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VEBER ET PARTNERS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Cliquez pour ajouter votre texte</dc:title>
  <dc:creator>IMBERT Claire</dc:creator>
  <cp:lastModifiedBy>Rosanna</cp:lastModifiedBy>
  <cp:revision>125</cp:revision>
  <dcterms:created xsi:type="dcterms:W3CDTF">2011-07-01T09:34:02Z</dcterms:created>
  <dcterms:modified xsi:type="dcterms:W3CDTF">2014-06-16T19:46:29Z</dcterms:modified>
</cp:coreProperties>
</file>