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67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07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9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36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8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86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0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16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6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92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89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72AE1-EB7D-47CD-A55C-1589E1272935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3239-30E6-40E4-8388-3D85F98EF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85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4" t="11896" r="9361" b="11508"/>
          <a:stretch>
            <a:fillRect/>
          </a:stretch>
        </p:blipFill>
        <p:spPr bwMode="auto">
          <a:xfrm>
            <a:off x="47625" y="39688"/>
            <a:ext cx="904875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86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PARMENTIER Emeline</dc:creator>
  <cp:lastModifiedBy>PARMENTIER Emeline</cp:lastModifiedBy>
  <cp:revision>1</cp:revision>
  <dcterms:created xsi:type="dcterms:W3CDTF">2013-10-03T15:30:57Z</dcterms:created>
  <dcterms:modified xsi:type="dcterms:W3CDTF">2013-10-03T15:31:14Z</dcterms:modified>
</cp:coreProperties>
</file>