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29238" cy="7561263"/>
  <p:notesSz cx="6669088" cy="9926638"/>
  <p:defaultTextStyle>
    <a:defPPr>
      <a:defRPr lang="fr-FR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32" y="-66"/>
      </p:cViewPr>
      <p:guideLst>
        <p:guide orient="horz" pos="2382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96015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128" y="0"/>
            <a:ext cx="2890405" cy="496015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67AE5312-4368-4E7B-9A51-B8CF50604071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24063" y="746125"/>
            <a:ext cx="26225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7378" y="4714519"/>
            <a:ext cx="5334335" cy="4467304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038"/>
            <a:ext cx="2890405" cy="49601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128" y="9429038"/>
            <a:ext cx="2890405" cy="49601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1E917ABE-3C26-4754-BCF2-487E0805E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1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7ABE-3C26-4754-BCF2-487E0805E4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693" y="2348892"/>
            <a:ext cx="4529853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386" y="4284716"/>
            <a:ext cx="3730467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63698" y="302802"/>
            <a:ext cx="1199078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6462" y="302802"/>
            <a:ext cx="3508415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2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972" y="4858812"/>
            <a:ext cx="4529853" cy="15017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0972" y="3204787"/>
            <a:ext cx="4529853" cy="16540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6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462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09029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6462" y="2397900"/>
            <a:ext cx="2354672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07180" y="1692533"/>
            <a:ext cx="2355597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07180" y="2397900"/>
            <a:ext cx="2355597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1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463" y="301051"/>
            <a:ext cx="1753282" cy="12812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6463" y="1582266"/>
            <a:ext cx="1753282" cy="5172114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568" y="5292884"/>
            <a:ext cx="3197543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462" y="302802"/>
            <a:ext cx="4796314" cy="1260210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764296"/>
            <a:ext cx="4796314" cy="4990084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6462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E67B-66F9-43D8-83F9-CC5E82E0B1C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0823" y="7008171"/>
            <a:ext cx="1687592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9288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laire.IMBERT.EMEA\Bureau\LPC CREAM 2013 EN COURS\FONDS DEF 16 JUILLET\wetransfer-3a8fd4\FOND A5 LIFE PEARL CELLULAR_RECTO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441" r="6002" b="4386"/>
          <a:stretch/>
        </p:blipFill>
        <p:spPr bwMode="auto">
          <a:xfrm>
            <a:off x="-26076" y="6066"/>
            <a:ext cx="5355314" cy="75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HR-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76" y="6066"/>
            <a:ext cx="1106519" cy="8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-44344" y="828303"/>
            <a:ext cx="5343633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  <a:ea typeface="+mn-ea"/>
            </a:endParaRPr>
          </a:p>
        </p:txBody>
      </p:sp>
      <p:pic>
        <p:nvPicPr>
          <p:cNvPr id="14" name="Picture 4" descr="LOGOHR-Power-H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152451" y="239514"/>
            <a:ext cx="1152072" cy="3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192981" y="1060649"/>
            <a:ext cx="3454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sz="8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25"/>
          <p:cNvCxnSpPr>
            <a:cxnSpLocks noChangeShapeType="1"/>
          </p:cNvCxnSpPr>
          <p:nvPr/>
        </p:nvCxnSpPr>
        <p:spPr bwMode="auto">
          <a:xfrm>
            <a:off x="181868" y="1276549"/>
            <a:ext cx="35623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116781" y="1352749"/>
            <a:ext cx="3556000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FOR WHO ?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Demanding women with purchasing power, from 45</a:t>
            </a:r>
          </a:p>
          <a:p>
            <a:pPr algn="just" eaLnBrk="1" hangingPunct="1">
              <a:lnSpc>
                <a:spcPct val="50000"/>
              </a:lnSpc>
            </a:pPr>
            <a:endParaRPr lang="en-US" sz="7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SKIN CONCERNS</a:t>
            </a:r>
            <a:r>
              <a:rPr lang="en-US" sz="1000" b="1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000" smtClean="0">
                <a:solidFill>
                  <a:schemeClr val="bg1"/>
                </a:solidFill>
                <a:latin typeface="Century Gothic" pitchFamily="34" charset="0"/>
              </a:rPr>
              <a:t>Sagging -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deep wrinkles - dry skin - uneven </a:t>
            </a:r>
            <a:r>
              <a:rPr lang="en-US" sz="1000">
                <a:solidFill>
                  <a:schemeClr val="bg1"/>
                </a:solidFill>
                <a:latin typeface="Century Gothic" pitchFamily="34" charset="0"/>
              </a:rPr>
              <a:t>complexion </a:t>
            </a:r>
            <a:r>
              <a:rPr lang="en-US" sz="100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lack of radiance</a:t>
            </a:r>
          </a:p>
          <a:p>
            <a:pPr algn="just" eaLnBrk="1" hangingPunct="1">
              <a:lnSpc>
                <a:spcPct val="50000"/>
              </a:lnSpc>
            </a:pP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YOUTHFUL “ORIENT”: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vibrant </a:t>
            </a:r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radiance - ideal </a:t>
            </a:r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translucency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- polished surface - reshaped contours </a:t>
            </a:r>
          </a:p>
          <a:p>
            <a:pPr algn="just" eaLnBrk="1" hangingPunct="1">
              <a:lnSpc>
                <a:spcPct val="50000"/>
              </a:lnSpc>
            </a:pP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VELVETY SATIN-FINISH TEXTURE</a:t>
            </a:r>
          </a:p>
          <a:p>
            <a:pPr algn="just" eaLnBrk="1" hangingPunct="1">
              <a:lnSpc>
                <a:spcPct val="50000"/>
              </a:lnSpc>
            </a:pP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USE: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Every day and night, after the Essence, face, neck and décolleté.</a:t>
            </a:r>
          </a:p>
          <a:p>
            <a:pPr algn="just" eaLnBrk="1" hangingPunct="1"/>
            <a:endParaRPr lang="en-US" sz="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PRICE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: 390€ - 50mL (PPI) / “This cream is not for everybody, </a:t>
            </a:r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it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is the price of efficacy and of a sensorial experience to every application.”</a:t>
            </a: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72331" y="900311"/>
            <a:ext cx="3676650" cy="2644775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9" name="Rectangle 179"/>
          <p:cNvSpPr>
            <a:spLocks noChangeArrowheads="1"/>
          </p:cNvSpPr>
          <p:nvPr/>
        </p:nvSpPr>
        <p:spPr bwMode="auto">
          <a:xfrm>
            <a:off x="625872" y="6969091"/>
            <a:ext cx="4198987" cy="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/>
          <a:p>
            <a:pPr algn="ctr" defTabSz="1042988"/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THE PEARLESCENT “ORIENT” </a:t>
            </a:r>
          </a:p>
          <a:p>
            <a:pPr algn="ctr" defTabSz="1042988"/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OF A YOUTHFUL 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SKIN REBORN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defTabSz="1042988"/>
            <a:endParaRPr lang="fr-F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2374956" y="6066"/>
            <a:ext cx="1631" cy="822237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  <a:ea typeface="+mn-ea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954188" y="97073"/>
            <a:ext cx="187067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042988">
              <a:lnSpc>
                <a:spcPct val="80000"/>
              </a:lnSpc>
            </a:pPr>
            <a:r>
              <a:rPr lang="fr-FR" sz="1800" dirty="0">
                <a:solidFill>
                  <a:schemeClr val="bg1"/>
                </a:solidFill>
                <a:latin typeface="Century Gothic" pitchFamily="34" charset="0"/>
              </a:rPr>
              <a:t>LIFE PEARL CELLULAR</a:t>
            </a:r>
            <a:endParaRPr lang="fr-F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1512491" y="489749"/>
            <a:ext cx="4716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42988">
              <a:defRPr/>
            </a:pP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the sumptuous cream cellular rebirth</a:t>
            </a:r>
          </a:p>
          <a:p>
            <a:pPr algn="ctr" defTabSz="1042988">
              <a:defRPr/>
            </a:pP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complete anti-ageing care – pearlescent radiance</a:t>
            </a:r>
          </a:p>
        </p:txBody>
      </p:sp>
    </p:spTree>
    <p:extLst>
      <p:ext uri="{BB962C8B-B14F-4D97-AF65-F5344CB8AC3E}">
        <p14:creationId xmlns:p14="http://schemas.microsoft.com/office/powerpoint/2010/main" val="2521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laire.IMBERT.EMEA\Bureau\LPC CREAM 2013 EN COURS\wetransfer-fdfdf8\FOND A5 LIFE PEARL CELLULAR_VER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4"/>
            <a:ext cx="5338904" cy="76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3456707" y="1260351"/>
            <a:ext cx="630238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5" name="ZoneTexte 19"/>
          <p:cNvSpPr txBox="1">
            <a:spLocks noChangeArrowheads="1"/>
          </p:cNvSpPr>
          <p:nvPr/>
        </p:nvSpPr>
        <p:spPr bwMode="auto">
          <a:xfrm>
            <a:off x="4398094" y="1347341"/>
            <a:ext cx="542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Treat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2776537" y="60098"/>
            <a:ext cx="2489200" cy="3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SALES SCENARIO</a:t>
            </a:r>
            <a:endParaRPr lang="fr-FR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3456707" y="466021"/>
            <a:ext cx="630237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4398094" y="522541"/>
            <a:ext cx="563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Hook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necteur droit 23"/>
          <p:cNvCxnSpPr>
            <a:cxnSpLocks noChangeShapeType="1"/>
          </p:cNvCxnSpPr>
          <p:nvPr/>
        </p:nvCxnSpPr>
        <p:spPr bwMode="auto">
          <a:xfrm>
            <a:off x="3528715" y="803529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necteur droit 23"/>
          <p:cNvCxnSpPr>
            <a:cxnSpLocks noChangeShapeType="1"/>
          </p:cNvCxnSpPr>
          <p:nvPr/>
        </p:nvCxnSpPr>
        <p:spPr bwMode="auto">
          <a:xfrm>
            <a:off x="3528715" y="1620391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152125" y="1032793"/>
            <a:ext cx="513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“What if your skin could reach the perfection of a black pearl ?”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8601" y="964059"/>
            <a:ext cx="5004290" cy="368300"/>
          </a:xfrm>
          <a:prstGeom prst="rect">
            <a:avLst/>
          </a:prstGeom>
          <a:noFill/>
          <a:ln>
            <a:solidFill>
              <a:srgbClr val="4B2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4B29AB"/>
              </a:solidFill>
            </a:endParaRPr>
          </a:p>
        </p:txBody>
      </p:sp>
      <p:pic>
        <p:nvPicPr>
          <p:cNvPr id="48" name="Picture 8" descr="13-helenarubinstein-prodigy-e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11" y="6715090"/>
            <a:ext cx="431800" cy="4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24"/>
          <p:cNvSpPr txBox="1">
            <a:spLocks noChangeArrowheads="1"/>
          </p:cNvSpPr>
          <p:nvPr/>
        </p:nvSpPr>
        <p:spPr bwMode="auto">
          <a:xfrm>
            <a:off x="1726349" y="6555048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Rectangle 140"/>
          <p:cNvSpPr>
            <a:spLocks noChangeArrowheads="1"/>
          </p:cNvSpPr>
          <p:nvPr/>
        </p:nvSpPr>
        <p:spPr bwMode="auto">
          <a:xfrm>
            <a:off x="1431625" y="6938156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53" name="Rectangle 140"/>
          <p:cNvSpPr>
            <a:spLocks noChangeArrowheads="1"/>
          </p:cNvSpPr>
          <p:nvPr/>
        </p:nvSpPr>
        <p:spPr bwMode="auto">
          <a:xfrm>
            <a:off x="4377754" y="6938156"/>
            <a:ext cx="519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54" name="ZoneTexte 24"/>
          <p:cNvSpPr txBox="1">
            <a:spLocks noChangeArrowheads="1"/>
          </p:cNvSpPr>
          <p:nvPr/>
        </p:nvSpPr>
        <p:spPr bwMode="auto">
          <a:xfrm>
            <a:off x="3310525" y="6555047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5" name="ef5fecf9-7fbf-462c-b27f-cfcd4be6c3cb" descr="E2DF8BAD-91CC-4904-A3F4-5645371F05BF@NEUIL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6" y="6300911"/>
            <a:ext cx="631825" cy="9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140"/>
          <p:cNvSpPr>
            <a:spLocks noChangeArrowheads="1"/>
          </p:cNvSpPr>
          <p:nvPr/>
        </p:nvSpPr>
        <p:spPr bwMode="auto">
          <a:xfrm>
            <a:off x="2970459" y="6938156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5538" y="7173726"/>
            <a:ext cx="157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entury Gothic" pitchFamily="34" charset="0"/>
              </a:rPr>
              <a:t>LIFE PEARL CELLULAR ESSENCE</a:t>
            </a:r>
            <a:endParaRPr lang="fr-FR" sz="9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031325" y="7173726"/>
            <a:ext cx="157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entury Gothic" pitchFamily="34" charset="0"/>
              </a:rPr>
              <a:t>LIFE PEARL CELLULAR CREAM</a:t>
            </a:r>
            <a:endParaRPr lang="fr-FR" sz="9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456707" y="7173726"/>
            <a:ext cx="1576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entury Gothic" pitchFamily="34" charset="0"/>
              </a:rPr>
              <a:t>PRODIGY EYES </a:t>
            </a:r>
            <a:endParaRPr lang="fr-FR" sz="9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" name="Picture 60" descr="G:\DPLI_HELENA_RUBINSTEIN_POWER_Beauty\Service\4. Projects\4. Products\1. Skincare\4. Life Pearl\Life Pearl Cream 2013\Visuals\Packshot\DETOURE\Potdétouré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6919" y1="20409" x2="79712" y2="58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11862" r="11214" b="10016"/>
          <a:stretch/>
        </p:blipFill>
        <p:spPr bwMode="auto">
          <a:xfrm>
            <a:off x="2532348" y="6555048"/>
            <a:ext cx="564319" cy="6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ndir un rectangle avec un coin diagonal 10"/>
          <p:cNvSpPr>
            <a:spLocks noChangeArrowheads="1"/>
          </p:cNvSpPr>
          <p:nvPr/>
        </p:nvSpPr>
        <p:spPr bwMode="auto">
          <a:xfrm>
            <a:off x="104274" y="1692399"/>
            <a:ext cx="5008617" cy="4536504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4B29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r" defTabSz="1042988"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Let me introduce you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LIFE PEARL CELLULAR  THE SUMPTUOUS CREAM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that allows your skin to reach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a youthful “orient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”. </a:t>
            </a:r>
          </a:p>
          <a:p>
            <a:pPr algn="r" defTabSz="1042988">
              <a:defRPr/>
            </a:pPr>
            <a:endParaRPr lang="en-US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 “Orient”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is the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ultimate perfection criterion of the Royal Black Pearl: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the purity of its radiance, the depth and the vibration of its color and the reflection of the light at its surface. </a:t>
            </a:r>
          </a:p>
          <a:p>
            <a:pPr algn="r" defTabSz="1042988">
              <a:defRPr/>
            </a:pPr>
            <a:endParaRPr lang="en-US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Thanks to Life Pearl Cellular Cream, your skin is now able to reach the pearlescent “Orient” of a youthful skin: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 vibrant radiance- ideal translucency - polished surface - reshaped contours.   </a:t>
            </a:r>
          </a:p>
          <a:p>
            <a:pPr algn="r" defTabSz="1042988">
              <a:defRPr/>
            </a:pPr>
            <a:endParaRPr lang="en-US" sz="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True gem of formulation, it combines the regenerating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CYTO-PEARL ELIXIR</a:t>
            </a:r>
            <a:r>
              <a:rPr lang="en-US" sz="900" b="1" baseline="30000" dirty="0">
                <a:solidFill>
                  <a:schemeClr val="bg1"/>
                </a:solidFill>
                <a:latin typeface="Century Gothic" pitchFamily="34" charset="0"/>
              </a:rPr>
              <a:t>TM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enriched with micronized pearl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extracts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that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reinforces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internal cell structure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 algn="r" defTabSz="1042988"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to the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LIGHT ESSENCE COMPLEX</a:t>
            </a:r>
            <a:r>
              <a:rPr lang="en-US" sz="900" b="1" baseline="30000" dirty="0">
                <a:solidFill>
                  <a:schemeClr val="bg1"/>
                </a:solidFill>
                <a:latin typeface="Century Gothic" pitchFamily="34" charset="0"/>
              </a:rPr>
              <a:t>TM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, a unique combination of cellular detoxifying and skin renewing active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ingredients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(inside), that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brings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immediate radiance (surface). </a:t>
            </a:r>
          </a:p>
          <a:p>
            <a:pPr algn="r" defTabSz="1042988">
              <a:defRPr/>
            </a:pPr>
            <a:endParaRPr lang="en-US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Instantly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skin is smoother and reflects a new radiance vibrant with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life.</a:t>
            </a:r>
            <a:endParaRPr lang="en-US" sz="900" dirty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r" defTabSz="1042988">
              <a:defRPr/>
            </a:pP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Day by day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it reveals an ideal translucency, a polished surface and reshaped contours full of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youth.</a:t>
            </a:r>
            <a:endParaRPr lang="en-US" sz="900" dirty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marL="171450" indent="-171450" algn="r" defTabSz="1042988">
              <a:buFont typeface="Wingdings" pitchFamily="2" charset="2"/>
              <a:buChar char="Ø"/>
              <a:defRPr/>
            </a:pP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YOUTHFUL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“ORIENT” </a:t>
            </a:r>
            <a:endParaRPr lang="en-US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endParaRPr lang="en-US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Let me unveil its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sumptuous texture that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wraps the skin in a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precious satin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veil for a rich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refreshing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nourishing finish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r" defTabSz="1042988">
              <a:defRPr/>
            </a:pPr>
            <a:endParaRPr lang="en-US" sz="4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[While applying Life Pearl Cellular Cream to the customer’s hand, </a:t>
            </a:r>
          </a:p>
          <a:p>
            <a:pPr algn="r" defTabSz="1042988">
              <a:lnSpc>
                <a:spcPct val="90000"/>
              </a:lnSpc>
              <a:defRPr/>
            </a:pPr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according to the specific hand modeling]</a:t>
            </a:r>
            <a:endParaRPr lang="en-US" sz="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endParaRPr lang="en-US" sz="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900" i="1" dirty="0">
                <a:solidFill>
                  <a:schemeClr val="bg1"/>
                </a:solidFill>
                <a:latin typeface="Century Gothic" pitchFamily="34" charset="0"/>
              </a:rPr>
              <a:t>Invite the customer to touch the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velvety satin-finish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and see the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immediate radiance 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of the skin.</a:t>
            </a:r>
            <a:endParaRPr lang="en-US" sz="9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endParaRPr lang="en-US" sz="7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Apply Life Pearl Cellular Cream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with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900" b="1" smtClean="0">
                <a:solidFill>
                  <a:schemeClr val="bg1"/>
                </a:solidFill>
                <a:latin typeface="Century Gothic" pitchFamily="34" charset="0"/>
              </a:rPr>
              <a:t>massage pearl</a:t>
            </a:r>
            <a:r>
              <a:rPr lang="en-US" sz="90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every day and night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 after the Essence, </a:t>
            </a:r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according to the specific ritual to energize and regenerate your skin</a:t>
            </a:r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9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439</Words>
  <Application>Microsoft Office PowerPoint</Application>
  <PresentationFormat>Personnalisé</PresentationFormat>
  <Paragraphs>53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VALLET Charlotte</cp:lastModifiedBy>
  <cp:revision>66</cp:revision>
  <cp:lastPrinted>2013-07-17T16:01:02Z</cp:lastPrinted>
  <dcterms:created xsi:type="dcterms:W3CDTF">2012-07-19T08:40:42Z</dcterms:created>
  <dcterms:modified xsi:type="dcterms:W3CDTF">2013-07-22T14:26:44Z</dcterms:modified>
</cp:coreProperties>
</file>