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tags/tag3.xml" ContentType="application/vnd.openxmlformats-officedocument.presentationml.tags+xml"/>
  <Override PartName="/ppt/notesSlides/notesSlide4.xml" ContentType="application/vnd.openxmlformats-officedocument.presentationml.notesSlide+xml"/>
  <Override PartName="/ppt/tags/tag4.xml" ContentType="application/vnd.openxmlformats-officedocument.presentationml.tags+xml"/>
  <Override PartName="/ppt/notesSlides/notesSlide5.xml" ContentType="application/vnd.openxmlformats-officedocument.presentationml.notesSlide+xml"/>
  <Override PartName="/ppt/tags/tag5.xml" ContentType="application/vnd.openxmlformats-officedocument.presentationml.tags+xml"/>
  <Override PartName="/ppt/notesSlides/notesSlide6.xml" ContentType="application/vnd.openxmlformats-officedocument.presentationml.notesSlide+xml"/>
  <Override PartName="/ppt/tags/tag6.xml" ContentType="application/vnd.openxmlformats-officedocument.presentationml.tags+xml"/>
  <Override PartName="/ppt/notesSlides/notesSlide7.xml" ContentType="application/vnd.openxmlformats-officedocument.presentationml.notesSlide+xml"/>
  <Override PartName="/ppt/tags/tag7.xml" ContentType="application/vnd.openxmlformats-officedocument.presentationml.tags+xml"/>
  <Override PartName="/ppt/notesSlides/notesSlide8.xml" ContentType="application/vnd.openxmlformats-officedocument.presentationml.notesSlide+xml"/>
  <Override PartName="/ppt/tags/tag8.xml" ContentType="application/vnd.openxmlformats-officedocument.presentationml.tags+xml"/>
  <Override PartName="/ppt/notesSlides/notesSlide9.xml" ContentType="application/vnd.openxmlformats-officedocument.presentationml.notesSlide+xml"/>
  <Override PartName="/ppt/tags/tag9.xml" ContentType="application/vnd.openxmlformats-officedocument.presentationml.tags+xml"/>
  <Override PartName="/ppt/notesSlides/notesSlide10.xml" ContentType="application/vnd.openxmlformats-officedocument.presentationml.notesSlide+xml"/>
  <Override PartName="/ppt/tags/tag10.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11.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5"/>
  </p:notesMasterIdLst>
  <p:sldIdLst>
    <p:sldId id="276" r:id="rId2"/>
    <p:sldId id="278" r:id="rId3"/>
    <p:sldId id="279" r:id="rId4"/>
    <p:sldId id="280" r:id="rId5"/>
    <p:sldId id="281" r:id="rId6"/>
    <p:sldId id="283" r:id="rId7"/>
    <p:sldId id="289" r:id="rId8"/>
    <p:sldId id="284" r:id="rId9"/>
    <p:sldId id="285" r:id="rId10"/>
    <p:sldId id="290" r:id="rId11"/>
    <p:sldId id="286" r:id="rId12"/>
    <p:sldId id="277" r:id="rId13"/>
    <p:sldId id="256" r:id="rId14"/>
    <p:sldId id="291" r:id="rId15"/>
    <p:sldId id="292" r:id="rId16"/>
    <p:sldId id="282" r:id="rId17"/>
    <p:sldId id="265" r:id="rId18"/>
    <p:sldId id="275" r:id="rId19"/>
    <p:sldId id="288" r:id="rId20"/>
    <p:sldId id="266" r:id="rId21"/>
    <p:sldId id="267" r:id="rId22"/>
    <p:sldId id="263" r:id="rId23"/>
    <p:sldId id="287" r:id="rId24"/>
    <p:sldId id="293" r:id="rId25"/>
    <p:sldId id="259" r:id="rId26"/>
    <p:sldId id="257" r:id="rId27"/>
    <p:sldId id="264" r:id="rId28"/>
    <p:sldId id="269" r:id="rId29"/>
    <p:sldId id="271" r:id="rId30"/>
    <p:sldId id="272" r:id="rId31"/>
    <p:sldId id="270" r:id="rId32"/>
    <p:sldId id="273" r:id="rId33"/>
    <p:sldId id="274" r:id="rId34"/>
  </p:sldIdLst>
  <p:sldSz cx="9144000" cy="6858000" type="screen4x3"/>
  <p:notesSz cx="7099300" cy="10234613"/>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9134" autoAdjust="0"/>
    <p:restoredTop sz="94521" autoAdjust="0"/>
  </p:normalViewPr>
  <p:slideViewPr>
    <p:cSldViewPr>
      <p:cViewPr>
        <p:scale>
          <a:sx n="86" d="100"/>
          <a:sy n="86" d="100"/>
        </p:scale>
        <p:origin x="-1086" y="-72"/>
      </p:cViewPr>
      <p:guideLst>
        <p:guide orient="horz" pos="1480"/>
        <p:guide orient="horz" pos="2160"/>
        <p:guide orient="horz" pos="1933"/>
        <p:guide orient="horz" pos="1706"/>
        <p:guide orient="horz" pos="2387"/>
        <p:guide orient="horz" pos="2614"/>
        <p:guide orient="horz" pos="2795"/>
        <p:guide orient="horz" pos="3067"/>
        <p:guide orient="horz" pos="3294"/>
        <p:guide orient="horz" pos="3521"/>
        <p:guide orient="horz" pos="1071"/>
        <p:guide pos="385"/>
        <p:guide pos="3424"/>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p:scale>
          <a:sx n="50" d="100"/>
          <a:sy n="50" d="100"/>
        </p:scale>
        <p:origin x="-2850" y="24"/>
      </p:cViewPr>
      <p:guideLst>
        <p:guide orient="horz" pos="3224"/>
        <p:guide pos="2236"/>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3076363" cy="511731"/>
          </a:xfrm>
          <a:prstGeom prst="rect">
            <a:avLst/>
          </a:prstGeom>
        </p:spPr>
        <p:txBody>
          <a:bodyPr vert="horz" lIns="99048" tIns="49524" rIns="99048" bIns="49524" rtlCol="0"/>
          <a:lstStyle>
            <a:lvl1pPr algn="l">
              <a:defRPr sz="1300"/>
            </a:lvl1pPr>
          </a:lstStyle>
          <a:p>
            <a:endParaRPr lang="fr-FR"/>
          </a:p>
        </p:txBody>
      </p:sp>
      <p:sp>
        <p:nvSpPr>
          <p:cNvPr id="3" name="Espace réservé de la date 2"/>
          <p:cNvSpPr>
            <a:spLocks noGrp="1"/>
          </p:cNvSpPr>
          <p:nvPr>
            <p:ph type="dt" idx="1"/>
          </p:nvPr>
        </p:nvSpPr>
        <p:spPr>
          <a:xfrm>
            <a:off x="4021294" y="0"/>
            <a:ext cx="3076363" cy="511731"/>
          </a:xfrm>
          <a:prstGeom prst="rect">
            <a:avLst/>
          </a:prstGeom>
        </p:spPr>
        <p:txBody>
          <a:bodyPr vert="horz" lIns="99048" tIns="49524" rIns="99048" bIns="49524" rtlCol="0"/>
          <a:lstStyle>
            <a:lvl1pPr algn="r">
              <a:defRPr sz="1300"/>
            </a:lvl1pPr>
          </a:lstStyle>
          <a:p>
            <a:fld id="{2415EC3C-05FB-451F-B61E-C36F4099DD3C}" type="datetimeFigureOut">
              <a:rPr lang="fr-FR" smtClean="0"/>
              <a:pPr/>
              <a:t>18/09/2012</a:t>
            </a:fld>
            <a:endParaRPr lang="fr-FR"/>
          </a:p>
        </p:txBody>
      </p:sp>
      <p:sp>
        <p:nvSpPr>
          <p:cNvPr id="4" name="Espace réservé de l'image des diapositives 3"/>
          <p:cNvSpPr>
            <a:spLocks noGrp="1" noRot="1" noChangeAspect="1"/>
          </p:cNvSpPr>
          <p:nvPr>
            <p:ph type="sldImg" idx="2"/>
          </p:nvPr>
        </p:nvSpPr>
        <p:spPr>
          <a:xfrm>
            <a:off x="992188" y="768350"/>
            <a:ext cx="5114925" cy="3836988"/>
          </a:xfrm>
          <a:prstGeom prst="rect">
            <a:avLst/>
          </a:prstGeom>
          <a:noFill/>
          <a:ln w="12700">
            <a:solidFill>
              <a:prstClr val="black"/>
            </a:solidFill>
          </a:ln>
        </p:spPr>
        <p:txBody>
          <a:bodyPr vert="horz" lIns="99048" tIns="49524" rIns="99048" bIns="49524" rtlCol="0" anchor="ctr"/>
          <a:lstStyle/>
          <a:p>
            <a:endParaRPr lang="fr-FR"/>
          </a:p>
        </p:txBody>
      </p:sp>
      <p:sp>
        <p:nvSpPr>
          <p:cNvPr id="5" name="Espace réservé des commentaires 4"/>
          <p:cNvSpPr>
            <a:spLocks noGrp="1"/>
          </p:cNvSpPr>
          <p:nvPr>
            <p:ph type="body" sz="quarter" idx="3"/>
          </p:nvPr>
        </p:nvSpPr>
        <p:spPr>
          <a:xfrm>
            <a:off x="709930" y="4861441"/>
            <a:ext cx="5679440" cy="4605576"/>
          </a:xfrm>
          <a:prstGeom prst="rect">
            <a:avLst/>
          </a:prstGeom>
        </p:spPr>
        <p:txBody>
          <a:bodyPr vert="horz" lIns="99048" tIns="49524" rIns="99048" bIns="49524"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9721106"/>
            <a:ext cx="3076363" cy="511731"/>
          </a:xfrm>
          <a:prstGeom prst="rect">
            <a:avLst/>
          </a:prstGeom>
        </p:spPr>
        <p:txBody>
          <a:bodyPr vert="horz" lIns="99048" tIns="49524" rIns="99048" bIns="49524" rtlCol="0" anchor="b"/>
          <a:lstStyle>
            <a:lvl1pPr algn="l">
              <a:defRPr sz="1300"/>
            </a:lvl1pPr>
          </a:lstStyle>
          <a:p>
            <a:endParaRPr lang="fr-FR"/>
          </a:p>
        </p:txBody>
      </p:sp>
      <p:sp>
        <p:nvSpPr>
          <p:cNvPr id="7" name="Espace réservé du numéro de diapositive 6"/>
          <p:cNvSpPr>
            <a:spLocks noGrp="1"/>
          </p:cNvSpPr>
          <p:nvPr>
            <p:ph type="sldNum" sz="quarter" idx="5"/>
          </p:nvPr>
        </p:nvSpPr>
        <p:spPr>
          <a:xfrm>
            <a:off x="4021294" y="9721106"/>
            <a:ext cx="3076363" cy="511731"/>
          </a:xfrm>
          <a:prstGeom prst="rect">
            <a:avLst/>
          </a:prstGeom>
        </p:spPr>
        <p:txBody>
          <a:bodyPr vert="horz" lIns="99048" tIns="49524" rIns="99048" bIns="49524" rtlCol="0" anchor="b"/>
          <a:lstStyle>
            <a:lvl1pPr algn="r">
              <a:defRPr sz="1300"/>
            </a:lvl1pPr>
          </a:lstStyle>
          <a:p>
            <a:fld id="{67E1FCEC-0343-412F-B78F-E7BE45915F6F}" type="slidenum">
              <a:rPr lang="fr-FR" smtClean="0"/>
              <a:pPr/>
              <a:t>‹N°›</a:t>
            </a:fld>
            <a:endParaRPr lang="fr-FR"/>
          </a:p>
        </p:txBody>
      </p:sp>
    </p:spTree>
    <p:extLst>
      <p:ext uri="{BB962C8B-B14F-4D97-AF65-F5344CB8AC3E}">
        <p14:creationId xmlns:p14="http://schemas.microsoft.com/office/powerpoint/2010/main" val="837589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67E1FCEC-0343-412F-B78F-E7BE45915F6F}" type="slidenum">
              <a:rPr lang="fr-FR" smtClean="0"/>
              <a:pPr/>
              <a:t>1</a:t>
            </a:fld>
            <a:endParaRPr lang="fr-F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Espace réservé de l'image des diapositives 1"/>
          <p:cNvSpPr>
            <a:spLocks noGrp="1" noRot="1" noChangeAspect="1" noTextEdit="1"/>
          </p:cNvSpPr>
          <p:nvPr>
            <p:ph type="sldImg"/>
          </p:nvPr>
        </p:nvSpPr>
        <p:spPr>
          <a:ln/>
        </p:spPr>
      </p:sp>
      <p:sp>
        <p:nvSpPr>
          <p:cNvPr id="120835" name="Espace réservé des commentaires 2"/>
          <p:cNvSpPr>
            <a:spLocks noGrp="1"/>
          </p:cNvSpPr>
          <p:nvPr>
            <p:ph type="body" idx="1"/>
          </p:nvPr>
        </p:nvSpPr>
        <p:spPr>
          <a:noFill/>
        </p:spPr>
        <p:txBody>
          <a:bodyPr/>
          <a:lstStyle/>
          <a:p>
            <a:r>
              <a:rPr lang="en-US" sz="1000" dirty="0">
                <a:latin typeface="Century Gothic" pitchFamily="34" charset="0"/>
              </a:rPr>
              <a:t>Here is a real picture of the Ghost Flower.</a:t>
            </a:r>
          </a:p>
          <a:p>
            <a:r>
              <a:rPr lang="en-US" sz="1000" dirty="0">
                <a:latin typeface="Century Gothic" pitchFamily="34" charset="0"/>
              </a:rPr>
              <a:t>Now, let’s discover the new make–up launch directly inspired by this prodigious and rare flower and in perfect link with the Helena Rubinstein PRODIGY WHITE SKIN CARE RANGE.</a:t>
            </a:r>
          </a:p>
        </p:txBody>
      </p:sp>
      <p:sp>
        <p:nvSpPr>
          <p:cNvPr id="120836" name="Espace réservé de la date 3"/>
          <p:cNvSpPr>
            <a:spLocks noGrp="1"/>
          </p:cNvSpPr>
          <p:nvPr>
            <p:ph type="dt" sz="quarter"/>
          </p:nvPr>
        </p:nvSpPr>
        <p:spPr>
          <a:noFill/>
        </p:spPr>
        <p:txBody>
          <a:bodyPr/>
          <a:lstStyle>
            <a:lvl1pPr defTabSz="463505" eaLnBrk="0" hangingPunct="0">
              <a:tabLst>
                <a:tab pos="747640" algn="l"/>
                <a:tab pos="1496866" algn="l"/>
                <a:tab pos="2246093" algn="l"/>
                <a:tab pos="2984207" algn="l"/>
              </a:tabLst>
              <a:defRPr>
                <a:solidFill>
                  <a:schemeClr val="bg1"/>
                </a:solidFill>
                <a:latin typeface="Arial" pitchFamily="34" charset="0"/>
                <a:ea typeface="Microsoft YaHei" pitchFamily="34" charset="-122"/>
              </a:defRPr>
            </a:lvl1pPr>
            <a:lvl2pPr defTabSz="463505" eaLnBrk="0" hangingPunct="0">
              <a:tabLst>
                <a:tab pos="747640" algn="l"/>
                <a:tab pos="1496866" algn="l"/>
                <a:tab pos="2246093" algn="l"/>
                <a:tab pos="2984207" algn="l"/>
              </a:tabLst>
              <a:defRPr>
                <a:solidFill>
                  <a:schemeClr val="bg1"/>
                </a:solidFill>
                <a:latin typeface="Arial" pitchFamily="34" charset="0"/>
                <a:ea typeface="Microsoft YaHei" pitchFamily="34" charset="-122"/>
              </a:defRPr>
            </a:lvl2pPr>
            <a:lvl3pPr defTabSz="463505" eaLnBrk="0" hangingPunct="0">
              <a:tabLst>
                <a:tab pos="747640" algn="l"/>
                <a:tab pos="1496866" algn="l"/>
                <a:tab pos="2246093" algn="l"/>
                <a:tab pos="2984207" algn="l"/>
              </a:tabLst>
              <a:defRPr>
                <a:solidFill>
                  <a:schemeClr val="bg1"/>
                </a:solidFill>
                <a:latin typeface="Arial" pitchFamily="34" charset="0"/>
                <a:ea typeface="Microsoft YaHei" pitchFamily="34" charset="-122"/>
              </a:defRPr>
            </a:lvl3pPr>
            <a:lvl4pPr defTabSz="463505" eaLnBrk="0" hangingPunct="0">
              <a:tabLst>
                <a:tab pos="747640" algn="l"/>
                <a:tab pos="1496866" algn="l"/>
                <a:tab pos="2246093" algn="l"/>
                <a:tab pos="2984207" algn="l"/>
              </a:tabLst>
              <a:defRPr>
                <a:solidFill>
                  <a:schemeClr val="bg1"/>
                </a:solidFill>
                <a:latin typeface="Arial" pitchFamily="34" charset="0"/>
                <a:ea typeface="Microsoft YaHei" pitchFamily="34" charset="-122"/>
              </a:defRPr>
            </a:lvl4pPr>
            <a:lvl5pPr defTabSz="463505" eaLnBrk="0" hangingPunct="0">
              <a:tabLst>
                <a:tab pos="747640" algn="l"/>
                <a:tab pos="1496866" algn="l"/>
                <a:tab pos="2246093" algn="l"/>
                <a:tab pos="2984207" algn="l"/>
              </a:tabLst>
              <a:defRPr>
                <a:solidFill>
                  <a:schemeClr val="bg1"/>
                </a:solidFill>
                <a:latin typeface="Arial" pitchFamily="34" charset="0"/>
                <a:ea typeface="Microsoft YaHei" pitchFamily="34" charset="-122"/>
              </a:defRPr>
            </a:lvl5pPr>
            <a:lvl6pPr marL="2514353" indent="-228578" defTabSz="463505" eaLnBrk="0" fontAlgn="base" hangingPunct="0">
              <a:spcBef>
                <a:spcPct val="0"/>
              </a:spcBef>
              <a:spcAft>
                <a:spcPct val="0"/>
              </a:spcAft>
              <a:buClr>
                <a:srgbClr val="000000"/>
              </a:buClr>
              <a:buSzPct val="100000"/>
              <a:buFont typeface="Times New Roman" pitchFamily="18" charset="0"/>
              <a:tabLst>
                <a:tab pos="747640" algn="l"/>
                <a:tab pos="1496866" algn="l"/>
                <a:tab pos="2246093" algn="l"/>
                <a:tab pos="2984207" algn="l"/>
              </a:tabLst>
              <a:defRPr>
                <a:solidFill>
                  <a:schemeClr val="bg1"/>
                </a:solidFill>
                <a:latin typeface="Arial" pitchFamily="34" charset="0"/>
                <a:ea typeface="Microsoft YaHei" pitchFamily="34" charset="-122"/>
              </a:defRPr>
            </a:lvl6pPr>
            <a:lvl7pPr marL="2971509" indent="-228578" defTabSz="463505" eaLnBrk="0" fontAlgn="base" hangingPunct="0">
              <a:spcBef>
                <a:spcPct val="0"/>
              </a:spcBef>
              <a:spcAft>
                <a:spcPct val="0"/>
              </a:spcAft>
              <a:buClr>
                <a:srgbClr val="000000"/>
              </a:buClr>
              <a:buSzPct val="100000"/>
              <a:buFont typeface="Times New Roman" pitchFamily="18" charset="0"/>
              <a:tabLst>
                <a:tab pos="747640" algn="l"/>
                <a:tab pos="1496866" algn="l"/>
                <a:tab pos="2246093" algn="l"/>
                <a:tab pos="2984207" algn="l"/>
              </a:tabLst>
              <a:defRPr>
                <a:solidFill>
                  <a:schemeClr val="bg1"/>
                </a:solidFill>
                <a:latin typeface="Arial" pitchFamily="34" charset="0"/>
                <a:ea typeface="Microsoft YaHei" pitchFamily="34" charset="-122"/>
              </a:defRPr>
            </a:lvl7pPr>
            <a:lvl8pPr marL="3428664" indent="-228578" defTabSz="463505" eaLnBrk="0" fontAlgn="base" hangingPunct="0">
              <a:spcBef>
                <a:spcPct val="0"/>
              </a:spcBef>
              <a:spcAft>
                <a:spcPct val="0"/>
              </a:spcAft>
              <a:buClr>
                <a:srgbClr val="000000"/>
              </a:buClr>
              <a:buSzPct val="100000"/>
              <a:buFont typeface="Times New Roman" pitchFamily="18" charset="0"/>
              <a:tabLst>
                <a:tab pos="747640" algn="l"/>
                <a:tab pos="1496866" algn="l"/>
                <a:tab pos="2246093" algn="l"/>
                <a:tab pos="2984207" algn="l"/>
              </a:tabLst>
              <a:defRPr>
                <a:solidFill>
                  <a:schemeClr val="bg1"/>
                </a:solidFill>
                <a:latin typeface="Arial" pitchFamily="34" charset="0"/>
                <a:ea typeface="Microsoft YaHei" pitchFamily="34" charset="-122"/>
              </a:defRPr>
            </a:lvl8pPr>
            <a:lvl9pPr marL="3885819" indent="-228578" defTabSz="463505" eaLnBrk="0" fontAlgn="base" hangingPunct="0">
              <a:spcBef>
                <a:spcPct val="0"/>
              </a:spcBef>
              <a:spcAft>
                <a:spcPct val="0"/>
              </a:spcAft>
              <a:buClr>
                <a:srgbClr val="000000"/>
              </a:buClr>
              <a:buSzPct val="100000"/>
              <a:buFont typeface="Times New Roman" pitchFamily="18" charset="0"/>
              <a:tabLst>
                <a:tab pos="747640" algn="l"/>
                <a:tab pos="1496866" algn="l"/>
                <a:tab pos="2246093" algn="l"/>
                <a:tab pos="2984207" algn="l"/>
              </a:tabLst>
              <a:defRPr>
                <a:solidFill>
                  <a:schemeClr val="bg1"/>
                </a:solidFill>
                <a:latin typeface="Arial" pitchFamily="34" charset="0"/>
                <a:ea typeface="Microsoft YaHei" pitchFamily="34" charset="-122"/>
              </a:defRPr>
            </a:lvl9pPr>
          </a:lstStyle>
          <a:p>
            <a:pPr eaLnBrk="1" hangingPunct="1"/>
            <a:r>
              <a:rPr lang="en-US" smtClean="0">
                <a:solidFill>
                  <a:srgbClr val="000000"/>
                </a:solidFill>
                <a:latin typeface="Calibri" pitchFamily="34" charset="0"/>
                <a:ea typeface="Arial Unicode MS" pitchFamily="34" charset="-128"/>
              </a:rPr>
              <a:t>05/14/11</a:t>
            </a:r>
          </a:p>
        </p:txBody>
      </p:sp>
      <p:sp>
        <p:nvSpPr>
          <p:cNvPr id="120837" name="Espace réservé du numéro de diapositive 4"/>
          <p:cNvSpPr>
            <a:spLocks noGrp="1"/>
          </p:cNvSpPr>
          <p:nvPr>
            <p:ph type="sldNum" sz="quarter"/>
          </p:nvPr>
        </p:nvSpPr>
        <p:spPr>
          <a:noFill/>
        </p:spPr>
        <p:txBody>
          <a:bodyPr/>
          <a:lstStyle>
            <a:lvl1pPr defTabSz="463505" eaLnBrk="0" hangingPunct="0">
              <a:tabLst>
                <a:tab pos="747640" algn="l"/>
                <a:tab pos="1496866" algn="l"/>
                <a:tab pos="2246093" algn="l"/>
                <a:tab pos="2984207" algn="l"/>
              </a:tabLst>
              <a:defRPr>
                <a:solidFill>
                  <a:schemeClr val="bg1"/>
                </a:solidFill>
                <a:latin typeface="Arial" pitchFamily="34" charset="0"/>
                <a:ea typeface="Microsoft YaHei" pitchFamily="34" charset="-122"/>
              </a:defRPr>
            </a:lvl1pPr>
            <a:lvl2pPr defTabSz="463505" eaLnBrk="0" hangingPunct="0">
              <a:tabLst>
                <a:tab pos="747640" algn="l"/>
                <a:tab pos="1496866" algn="l"/>
                <a:tab pos="2246093" algn="l"/>
                <a:tab pos="2984207" algn="l"/>
              </a:tabLst>
              <a:defRPr>
                <a:solidFill>
                  <a:schemeClr val="bg1"/>
                </a:solidFill>
                <a:latin typeface="Arial" pitchFamily="34" charset="0"/>
                <a:ea typeface="Microsoft YaHei" pitchFamily="34" charset="-122"/>
              </a:defRPr>
            </a:lvl2pPr>
            <a:lvl3pPr defTabSz="463505" eaLnBrk="0" hangingPunct="0">
              <a:tabLst>
                <a:tab pos="747640" algn="l"/>
                <a:tab pos="1496866" algn="l"/>
                <a:tab pos="2246093" algn="l"/>
                <a:tab pos="2984207" algn="l"/>
              </a:tabLst>
              <a:defRPr>
                <a:solidFill>
                  <a:schemeClr val="bg1"/>
                </a:solidFill>
                <a:latin typeface="Arial" pitchFamily="34" charset="0"/>
                <a:ea typeface="Microsoft YaHei" pitchFamily="34" charset="-122"/>
              </a:defRPr>
            </a:lvl3pPr>
            <a:lvl4pPr defTabSz="463505" eaLnBrk="0" hangingPunct="0">
              <a:tabLst>
                <a:tab pos="747640" algn="l"/>
                <a:tab pos="1496866" algn="l"/>
                <a:tab pos="2246093" algn="l"/>
                <a:tab pos="2984207" algn="l"/>
              </a:tabLst>
              <a:defRPr>
                <a:solidFill>
                  <a:schemeClr val="bg1"/>
                </a:solidFill>
                <a:latin typeface="Arial" pitchFamily="34" charset="0"/>
                <a:ea typeface="Microsoft YaHei" pitchFamily="34" charset="-122"/>
              </a:defRPr>
            </a:lvl4pPr>
            <a:lvl5pPr defTabSz="463505" eaLnBrk="0" hangingPunct="0">
              <a:tabLst>
                <a:tab pos="747640" algn="l"/>
                <a:tab pos="1496866" algn="l"/>
                <a:tab pos="2246093" algn="l"/>
                <a:tab pos="2984207" algn="l"/>
              </a:tabLst>
              <a:defRPr>
                <a:solidFill>
                  <a:schemeClr val="bg1"/>
                </a:solidFill>
                <a:latin typeface="Arial" pitchFamily="34" charset="0"/>
                <a:ea typeface="Microsoft YaHei" pitchFamily="34" charset="-122"/>
              </a:defRPr>
            </a:lvl5pPr>
            <a:lvl6pPr marL="2514353" indent="-228578" defTabSz="463505" eaLnBrk="0" fontAlgn="base" hangingPunct="0">
              <a:spcBef>
                <a:spcPct val="0"/>
              </a:spcBef>
              <a:spcAft>
                <a:spcPct val="0"/>
              </a:spcAft>
              <a:buClr>
                <a:srgbClr val="000000"/>
              </a:buClr>
              <a:buSzPct val="100000"/>
              <a:buFont typeface="Times New Roman" pitchFamily="18" charset="0"/>
              <a:tabLst>
                <a:tab pos="747640" algn="l"/>
                <a:tab pos="1496866" algn="l"/>
                <a:tab pos="2246093" algn="l"/>
                <a:tab pos="2984207" algn="l"/>
              </a:tabLst>
              <a:defRPr>
                <a:solidFill>
                  <a:schemeClr val="bg1"/>
                </a:solidFill>
                <a:latin typeface="Arial" pitchFamily="34" charset="0"/>
                <a:ea typeface="Microsoft YaHei" pitchFamily="34" charset="-122"/>
              </a:defRPr>
            </a:lvl6pPr>
            <a:lvl7pPr marL="2971509" indent="-228578" defTabSz="463505" eaLnBrk="0" fontAlgn="base" hangingPunct="0">
              <a:spcBef>
                <a:spcPct val="0"/>
              </a:spcBef>
              <a:spcAft>
                <a:spcPct val="0"/>
              </a:spcAft>
              <a:buClr>
                <a:srgbClr val="000000"/>
              </a:buClr>
              <a:buSzPct val="100000"/>
              <a:buFont typeface="Times New Roman" pitchFamily="18" charset="0"/>
              <a:tabLst>
                <a:tab pos="747640" algn="l"/>
                <a:tab pos="1496866" algn="l"/>
                <a:tab pos="2246093" algn="l"/>
                <a:tab pos="2984207" algn="l"/>
              </a:tabLst>
              <a:defRPr>
                <a:solidFill>
                  <a:schemeClr val="bg1"/>
                </a:solidFill>
                <a:latin typeface="Arial" pitchFamily="34" charset="0"/>
                <a:ea typeface="Microsoft YaHei" pitchFamily="34" charset="-122"/>
              </a:defRPr>
            </a:lvl7pPr>
            <a:lvl8pPr marL="3428664" indent="-228578" defTabSz="463505" eaLnBrk="0" fontAlgn="base" hangingPunct="0">
              <a:spcBef>
                <a:spcPct val="0"/>
              </a:spcBef>
              <a:spcAft>
                <a:spcPct val="0"/>
              </a:spcAft>
              <a:buClr>
                <a:srgbClr val="000000"/>
              </a:buClr>
              <a:buSzPct val="100000"/>
              <a:buFont typeface="Times New Roman" pitchFamily="18" charset="0"/>
              <a:tabLst>
                <a:tab pos="747640" algn="l"/>
                <a:tab pos="1496866" algn="l"/>
                <a:tab pos="2246093" algn="l"/>
                <a:tab pos="2984207" algn="l"/>
              </a:tabLst>
              <a:defRPr>
                <a:solidFill>
                  <a:schemeClr val="bg1"/>
                </a:solidFill>
                <a:latin typeface="Arial" pitchFamily="34" charset="0"/>
                <a:ea typeface="Microsoft YaHei" pitchFamily="34" charset="-122"/>
              </a:defRPr>
            </a:lvl8pPr>
            <a:lvl9pPr marL="3885819" indent="-228578" defTabSz="463505" eaLnBrk="0" fontAlgn="base" hangingPunct="0">
              <a:spcBef>
                <a:spcPct val="0"/>
              </a:spcBef>
              <a:spcAft>
                <a:spcPct val="0"/>
              </a:spcAft>
              <a:buClr>
                <a:srgbClr val="000000"/>
              </a:buClr>
              <a:buSzPct val="100000"/>
              <a:buFont typeface="Times New Roman" pitchFamily="18" charset="0"/>
              <a:tabLst>
                <a:tab pos="747640" algn="l"/>
                <a:tab pos="1496866" algn="l"/>
                <a:tab pos="2246093" algn="l"/>
                <a:tab pos="2984207" algn="l"/>
              </a:tabLst>
              <a:defRPr>
                <a:solidFill>
                  <a:schemeClr val="bg1"/>
                </a:solidFill>
                <a:latin typeface="Arial" pitchFamily="34" charset="0"/>
                <a:ea typeface="Microsoft YaHei" pitchFamily="34" charset="-122"/>
              </a:defRPr>
            </a:lvl9pPr>
          </a:lstStyle>
          <a:p>
            <a:pPr eaLnBrk="1" hangingPunct="1"/>
            <a:fld id="{721A6994-0397-4D38-89D8-13194CC6E5C4}" type="slidenum">
              <a:rPr lang="eu-ES" smtClean="0">
                <a:solidFill>
                  <a:srgbClr val="000000"/>
                </a:solidFill>
                <a:latin typeface="Calibri" pitchFamily="34" charset="0"/>
                <a:ea typeface="Arial Unicode MS" pitchFamily="34" charset="-128"/>
              </a:rPr>
              <a:pPr eaLnBrk="1" hangingPunct="1"/>
              <a:t>10</a:t>
            </a:fld>
            <a:endParaRPr lang="eu-ES" smtClean="0">
              <a:solidFill>
                <a:srgbClr val="000000"/>
              </a:solidFill>
              <a:latin typeface="Calibri" pitchFamily="34" charset="0"/>
              <a:ea typeface="Arial Unicode MS" pitchFamily="34" charset="-128"/>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Espace réservé de l'image des diapositives 1"/>
          <p:cNvSpPr>
            <a:spLocks noGrp="1" noRot="1" noChangeAspect="1" noTextEdit="1"/>
          </p:cNvSpPr>
          <p:nvPr>
            <p:ph type="sldImg"/>
          </p:nvPr>
        </p:nvSpPr>
        <p:spPr>
          <a:ln/>
        </p:spPr>
      </p:sp>
      <p:sp>
        <p:nvSpPr>
          <p:cNvPr id="120835" name="Espace réservé des commentaires 2"/>
          <p:cNvSpPr>
            <a:spLocks noGrp="1"/>
          </p:cNvSpPr>
          <p:nvPr>
            <p:ph type="body" idx="1"/>
          </p:nvPr>
        </p:nvSpPr>
        <p:spPr>
          <a:noFill/>
        </p:spPr>
        <p:txBody>
          <a:bodyPr/>
          <a:lstStyle/>
          <a:p>
            <a:r>
              <a:rPr lang="en-US" sz="1000" dirty="0" smtClean="0">
                <a:latin typeface="Century Gothic" pitchFamily="34" charset="0"/>
              </a:rPr>
              <a:t>Inspired by this prodigy from nature,</a:t>
            </a:r>
            <a:r>
              <a:rPr lang="en-US" sz="1000" baseline="0" dirty="0" smtClean="0">
                <a:latin typeface="Century Gothic" pitchFamily="34" charset="0"/>
              </a:rPr>
              <a:t> Helena Rubinstein laboratories have been created PRODIGY WHITE, anti-ageing pure brightness amplifier: A complete routine to revive the pure illuminating power of youth from the deepest dermis throughout each 5 skin layers.</a:t>
            </a:r>
            <a:endParaRPr lang="en-US" sz="1000" dirty="0">
              <a:latin typeface="Century Gothic" pitchFamily="34" charset="0"/>
            </a:endParaRPr>
          </a:p>
        </p:txBody>
      </p:sp>
      <p:sp>
        <p:nvSpPr>
          <p:cNvPr id="120836" name="Espace réservé de la date 3"/>
          <p:cNvSpPr>
            <a:spLocks noGrp="1"/>
          </p:cNvSpPr>
          <p:nvPr>
            <p:ph type="dt" sz="quarter"/>
          </p:nvPr>
        </p:nvSpPr>
        <p:spPr>
          <a:noFill/>
        </p:spPr>
        <p:txBody>
          <a:bodyPr/>
          <a:lstStyle>
            <a:lvl1pPr defTabSz="463505" eaLnBrk="0" hangingPunct="0">
              <a:tabLst>
                <a:tab pos="747640" algn="l"/>
                <a:tab pos="1496866" algn="l"/>
                <a:tab pos="2246093" algn="l"/>
                <a:tab pos="2984207" algn="l"/>
              </a:tabLst>
              <a:defRPr>
                <a:solidFill>
                  <a:schemeClr val="bg1"/>
                </a:solidFill>
                <a:latin typeface="Arial" pitchFamily="34" charset="0"/>
                <a:ea typeface="Microsoft YaHei" pitchFamily="34" charset="-122"/>
              </a:defRPr>
            </a:lvl1pPr>
            <a:lvl2pPr defTabSz="463505" eaLnBrk="0" hangingPunct="0">
              <a:tabLst>
                <a:tab pos="747640" algn="l"/>
                <a:tab pos="1496866" algn="l"/>
                <a:tab pos="2246093" algn="l"/>
                <a:tab pos="2984207" algn="l"/>
              </a:tabLst>
              <a:defRPr>
                <a:solidFill>
                  <a:schemeClr val="bg1"/>
                </a:solidFill>
                <a:latin typeface="Arial" pitchFamily="34" charset="0"/>
                <a:ea typeface="Microsoft YaHei" pitchFamily="34" charset="-122"/>
              </a:defRPr>
            </a:lvl2pPr>
            <a:lvl3pPr defTabSz="463505" eaLnBrk="0" hangingPunct="0">
              <a:tabLst>
                <a:tab pos="747640" algn="l"/>
                <a:tab pos="1496866" algn="l"/>
                <a:tab pos="2246093" algn="l"/>
                <a:tab pos="2984207" algn="l"/>
              </a:tabLst>
              <a:defRPr>
                <a:solidFill>
                  <a:schemeClr val="bg1"/>
                </a:solidFill>
                <a:latin typeface="Arial" pitchFamily="34" charset="0"/>
                <a:ea typeface="Microsoft YaHei" pitchFamily="34" charset="-122"/>
              </a:defRPr>
            </a:lvl3pPr>
            <a:lvl4pPr defTabSz="463505" eaLnBrk="0" hangingPunct="0">
              <a:tabLst>
                <a:tab pos="747640" algn="l"/>
                <a:tab pos="1496866" algn="l"/>
                <a:tab pos="2246093" algn="l"/>
                <a:tab pos="2984207" algn="l"/>
              </a:tabLst>
              <a:defRPr>
                <a:solidFill>
                  <a:schemeClr val="bg1"/>
                </a:solidFill>
                <a:latin typeface="Arial" pitchFamily="34" charset="0"/>
                <a:ea typeface="Microsoft YaHei" pitchFamily="34" charset="-122"/>
              </a:defRPr>
            </a:lvl4pPr>
            <a:lvl5pPr defTabSz="463505" eaLnBrk="0" hangingPunct="0">
              <a:tabLst>
                <a:tab pos="747640" algn="l"/>
                <a:tab pos="1496866" algn="l"/>
                <a:tab pos="2246093" algn="l"/>
                <a:tab pos="2984207" algn="l"/>
              </a:tabLst>
              <a:defRPr>
                <a:solidFill>
                  <a:schemeClr val="bg1"/>
                </a:solidFill>
                <a:latin typeface="Arial" pitchFamily="34" charset="0"/>
                <a:ea typeface="Microsoft YaHei" pitchFamily="34" charset="-122"/>
              </a:defRPr>
            </a:lvl5pPr>
            <a:lvl6pPr marL="2514353" indent="-228578" defTabSz="463505" eaLnBrk="0" fontAlgn="base" hangingPunct="0">
              <a:spcBef>
                <a:spcPct val="0"/>
              </a:spcBef>
              <a:spcAft>
                <a:spcPct val="0"/>
              </a:spcAft>
              <a:buClr>
                <a:srgbClr val="000000"/>
              </a:buClr>
              <a:buSzPct val="100000"/>
              <a:buFont typeface="Times New Roman" pitchFamily="18" charset="0"/>
              <a:tabLst>
                <a:tab pos="747640" algn="l"/>
                <a:tab pos="1496866" algn="l"/>
                <a:tab pos="2246093" algn="l"/>
                <a:tab pos="2984207" algn="l"/>
              </a:tabLst>
              <a:defRPr>
                <a:solidFill>
                  <a:schemeClr val="bg1"/>
                </a:solidFill>
                <a:latin typeface="Arial" pitchFamily="34" charset="0"/>
                <a:ea typeface="Microsoft YaHei" pitchFamily="34" charset="-122"/>
              </a:defRPr>
            </a:lvl6pPr>
            <a:lvl7pPr marL="2971509" indent="-228578" defTabSz="463505" eaLnBrk="0" fontAlgn="base" hangingPunct="0">
              <a:spcBef>
                <a:spcPct val="0"/>
              </a:spcBef>
              <a:spcAft>
                <a:spcPct val="0"/>
              </a:spcAft>
              <a:buClr>
                <a:srgbClr val="000000"/>
              </a:buClr>
              <a:buSzPct val="100000"/>
              <a:buFont typeface="Times New Roman" pitchFamily="18" charset="0"/>
              <a:tabLst>
                <a:tab pos="747640" algn="l"/>
                <a:tab pos="1496866" algn="l"/>
                <a:tab pos="2246093" algn="l"/>
                <a:tab pos="2984207" algn="l"/>
              </a:tabLst>
              <a:defRPr>
                <a:solidFill>
                  <a:schemeClr val="bg1"/>
                </a:solidFill>
                <a:latin typeface="Arial" pitchFamily="34" charset="0"/>
                <a:ea typeface="Microsoft YaHei" pitchFamily="34" charset="-122"/>
              </a:defRPr>
            </a:lvl7pPr>
            <a:lvl8pPr marL="3428664" indent="-228578" defTabSz="463505" eaLnBrk="0" fontAlgn="base" hangingPunct="0">
              <a:spcBef>
                <a:spcPct val="0"/>
              </a:spcBef>
              <a:spcAft>
                <a:spcPct val="0"/>
              </a:spcAft>
              <a:buClr>
                <a:srgbClr val="000000"/>
              </a:buClr>
              <a:buSzPct val="100000"/>
              <a:buFont typeface="Times New Roman" pitchFamily="18" charset="0"/>
              <a:tabLst>
                <a:tab pos="747640" algn="l"/>
                <a:tab pos="1496866" algn="l"/>
                <a:tab pos="2246093" algn="l"/>
                <a:tab pos="2984207" algn="l"/>
              </a:tabLst>
              <a:defRPr>
                <a:solidFill>
                  <a:schemeClr val="bg1"/>
                </a:solidFill>
                <a:latin typeface="Arial" pitchFamily="34" charset="0"/>
                <a:ea typeface="Microsoft YaHei" pitchFamily="34" charset="-122"/>
              </a:defRPr>
            </a:lvl8pPr>
            <a:lvl9pPr marL="3885819" indent="-228578" defTabSz="463505" eaLnBrk="0" fontAlgn="base" hangingPunct="0">
              <a:spcBef>
                <a:spcPct val="0"/>
              </a:spcBef>
              <a:spcAft>
                <a:spcPct val="0"/>
              </a:spcAft>
              <a:buClr>
                <a:srgbClr val="000000"/>
              </a:buClr>
              <a:buSzPct val="100000"/>
              <a:buFont typeface="Times New Roman" pitchFamily="18" charset="0"/>
              <a:tabLst>
                <a:tab pos="747640" algn="l"/>
                <a:tab pos="1496866" algn="l"/>
                <a:tab pos="2246093" algn="l"/>
                <a:tab pos="2984207" algn="l"/>
              </a:tabLst>
              <a:defRPr>
                <a:solidFill>
                  <a:schemeClr val="bg1"/>
                </a:solidFill>
                <a:latin typeface="Arial" pitchFamily="34" charset="0"/>
                <a:ea typeface="Microsoft YaHei" pitchFamily="34" charset="-122"/>
              </a:defRPr>
            </a:lvl9pPr>
          </a:lstStyle>
          <a:p>
            <a:pPr eaLnBrk="1" hangingPunct="1"/>
            <a:r>
              <a:rPr lang="en-US" smtClean="0">
                <a:solidFill>
                  <a:srgbClr val="000000"/>
                </a:solidFill>
                <a:latin typeface="Calibri" pitchFamily="34" charset="0"/>
                <a:ea typeface="Arial Unicode MS" pitchFamily="34" charset="-128"/>
              </a:rPr>
              <a:t>05/14/11</a:t>
            </a:r>
          </a:p>
        </p:txBody>
      </p:sp>
      <p:sp>
        <p:nvSpPr>
          <p:cNvPr id="120837" name="Espace réservé du numéro de diapositive 4"/>
          <p:cNvSpPr>
            <a:spLocks noGrp="1"/>
          </p:cNvSpPr>
          <p:nvPr>
            <p:ph type="sldNum" sz="quarter"/>
          </p:nvPr>
        </p:nvSpPr>
        <p:spPr>
          <a:noFill/>
        </p:spPr>
        <p:txBody>
          <a:bodyPr/>
          <a:lstStyle>
            <a:lvl1pPr defTabSz="463505" eaLnBrk="0" hangingPunct="0">
              <a:tabLst>
                <a:tab pos="747640" algn="l"/>
                <a:tab pos="1496866" algn="l"/>
                <a:tab pos="2246093" algn="l"/>
                <a:tab pos="2984207" algn="l"/>
              </a:tabLst>
              <a:defRPr>
                <a:solidFill>
                  <a:schemeClr val="bg1"/>
                </a:solidFill>
                <a:latin typeface="Arial" pitchFamily="34" charset="0"/>
                <a:ea typeface="Microsoft YaHei" pitchFamily="34" charset="-122"/>
              </a:defRPr>
            </a:lvl1pPr>
            <a:lvl2pPr defTabSz="463505" eaLnBrk="0" hangingPunct="0">
              <a:tabLst>
                <a:tab pos="747640" algn="l"/>
                <a:tab pos="1496866" algn="l"/>
                <a:tab pos="2246093" algn="l"/>
                <a:tab pos="2984207" algn="l"/>
              </a:tabLst>
              <a:defRPr>
                <a:solidFill>
                  <a:schemeClr val="bg1"/>
                </a:solidFill>
                <a:latin typeface="Arial" pitchFamily="34" charset="0"/>
                <a:ea typeface="Microsoft YaHei" pitchFamily="34" charset="-122"/>
              </a:defRPr>
            </a:lvl2pPr>
            <a:lvl3pPr defTabSz="463505" eaLnBrk="0" hangingPunct="0">
              <a:tabLst>
                <a:tab pos="747640" algn="l"/>
                <a:tab pos="1496866" algn="l"/>
                <a:tab pos="2246093" algn="l"/>
                <a:tab pos="2984207" algn="l"/>
              </a:tabLst>
              <a:defRPr>
                <a:solidFill>
                  <a:schemeClr val="bg1"/>
                </a:solidFill>
                <a:latin typeface="Arial" pitchFamily="34" charset="0"/>
                <a:ea typeface="Microsoft YaHei" pitchFamily="34" charset="-122"/>
              </a:defRPr>
            </a:lvl3pPr>
            <a:lvl4pPr defTabSz="463505" eaLnBrk="0" hangingPunct="0">
              <a:tabLst>
                <a:tab pos="747640" algn="l"/>
                <a:tab pos="1496866" algn="l"/>
                <a:tab pos="2246093" algn="l"/>
                <a:tab pos="2984207" algn="l"/>
              </a:tabLst>
              <a:defRPr>
                <a:solidFill>
                  <a:schemeClr val="bg1"/>
                </a:solidFill>
                <a:latin typeface="Arial" pitchFamily="34" charset="0"/>
                <a:ea typeface="Microsoft YaHei" pitchFamily="34" charset="-122"/>
              </a:defRPr>
            </a:lvl4pPr>
            <a:lvl5pPr defTabSz="463505" eaLnBrk="0" hangingPunct="0">
              <a:tabLst>
                <a:tab pos="747640" algn="l"/>
                <a:tab pos="1496866" algn="l"/>
                <a:tab pos="2246093" algn="l"/>
                <a:tab pos="2984207" algn="l"/>
              </a:tabLst>
              <a:defRPr>
                <a:solidFill>
                  <a:schemeClr val="bg1"/>
                </a:solidFill>
                <a:latin typeface="Arial" pitchFamily="34" charset="0"/>
                <a:ea typeface="Microsoft YaHei" pitchFamily="34" charset="-122"/>
              </a:defRPr>
            </a:lvl5pPr>
            <a:lvl6pPr marL="2514353" indent="-228578" defTabSz="463505" eaLnBrk="0" fontAlgn="base" hangingPunct="0">
              <a:spcBef>
                <a:spcPct val="0"/>
              </a:spcBef>
              <a:spcAft>
                <a:spcPct val="0"/>
              </a:spcAft>
              <a:buClr>
                <a:srgbClr val="000000"/>
              </a:buClr>
              <a:buSzPct val="100000"/>
              <a:buFont typeface="Times New Roman" pitchFamily="18" charset="0"/>
              <a:tabLst>
                <a:tab pos="747640" algn="l"/>
                <a:tab pos="1496866" algn="l"/>
                <a:tab pos="2246093" algn="l"/>
                <a:tab pos="2984207" algn="l"/>
              </a:tabLst>
              <a:defRPr>
                <a:solidFill>
                  <a:schemeClr val="bg1"/>
                </a:solidFill>
                <a:latin typeface="Arial" pitchFamily="34" charset="0"/>
                <a:ea typeface="Microsoft YaHei" pitchFamily="34" charset="-122"/>
              </a:defRPr>
            </a:lvl6pPr>
            <a:lvl7pPr marL="2971509" indent="-228578" defTabSz="463505" eaLnBrk="0" fontAlgn="base" hangingPunct="0">
              <a:spcBef>
                <a:spcPct val="0"/>
              </a:spcBef>
              <a:spcAft>
                <a:spcPct val="0"/>
              </a:spcAft>
              <a:buClr>
                <a:srgbClr val="000000"/>
              </a:buClr>
              <a:buSzPct val="100000"/>
              <a:buFont typeface="Times New Roman" pitchFamily="18" charset="0"/>
              <a:tabLst>
                <a:tab pos="747640" algn="l"/>
                <a:tab pos="1496866" algn="l"/>
                <a:tab pos="2246093" algn="l"/>
                <a:tab pos="2984207" algn="l"/>
              </a:tabLst>
              <a:defRPr>
                <a:solidFill>
                  <a:schemeClr val="bg1"/>
                </a:solidFill>
                <a:latin typeface="Arial" pitchFamily="34" charset="0"/>
                <a:ea typeface="Microsoft YaHei" pitchFamily="34" charset="-122"/>
              </a:defRPr>
            </a:lvl7pPr>
            <a:lvl8pPr marL="3428664" indent="-228578" defTabSz="463505" eaLnBrk="0" fontAlgn="base" hangingPunct="0">
              <a:spcBef>
                <a:spcPct val="0"/>
              </a:spcBef>
              <a:spcAft>
                <a:spcPct val="0"/>
              </a:spcAft>
              <a:buClr>
                <a:srgbClr val="000000"/>
              </a:buClr>
              <a:buSzPct val="100000"/>
              <a:buFont typeface="Times New Roman" pitchFamily="18" charset="0"/>
              <a:tabLst>
                <a:tab pos="747640" algn="l"/>
                <a:tab pos="1496866" algn="l"/>
                <a:tab pos="2246093" algn="l"/>
                <a:tab pos="2984207" algn="l"/>
              </a:tabLst>
              <a:defRPr>
                <a:solidFill>
                  <a:schemeClr val="bg1"/>
                </a:solidFill>
                <a:latin typeface="Arial" pitchFamily="34" charset="0"/>
                <a:ea typeface="Microsoft YaHei" pitchFamily="34" charset="-122"/>
              </a:defRPr>
            </a:lvl8pPr>
            <a:lvl9pPr marL="3885819" indent="-228578" defTabSz="463505" eaLnBrk="0" fontAlgn="base" hangingPunct="0">
              <a:spcBef>
                <a:spcPct val="0"/>
              </a:spcBef>
              <a:spcAft>
                <a:spcPct val="0"/>
              </a:spcAft>
              <a:buClr>
                <a:srgbClr val="000000"/>
              </a:buClr>
              <a:buSzPct val="100000"/>
              <a:buFont typeface="Times New Roman" pitchFamily="18" charset="0"/>
              <a:tabLst>
                <a:tab pos="747640" algn="l"/>
                <a:tab pos="1496866" algn="l"/>
                <a:tab pos="2246093" algn="l"/>
                <a:tab pos="2984207" algn="l"/>
              </a:tabLst>
              <a:defRPr>
                <a:solidFill>
                  <a:schemeClr val="bg1"/>
                </a:solidFill>
                <a:latin typeface="Arial" pitchFamily="34" charset="0"/>
                <a:ea typeface="Microsoft YaHei" pitchFamily="34" charset="-122"/>
              </a:defRPr>
            </a:lvl9pPr>
          </a:lstStyle>
          <a:p>
            <a:pPr eaLnBrk="1" hangingPunct="1"/>
            <a:fld id="{721A6994-0397-4D38-89D8-13194CC6E5C4}" type="slidenum">
              <a:rPr lang="eu-ES" smtClean="0">
                <a:solidFill>
                  <a:srgbClr val="000000"/>
                </a:solidFill>
                <a:latin typeface="Calibri" pitchFamily="34" charset="0"/>
                <a:ea typeface="Arial Unicode MS" pitchFamily="34" charset="-128"/>
              </a:rPr>
              <a:pPr eaLnBrk="1" hangingPunct="1"/>
              <a:t>11</a:t>
            </a:fld>
            <a:endParaRPr lang="eu-ES" smtClean="0">
              <a:solidFill>
                <a:srgbClr val="000000"/>
              </a:solidFill>
              <a:latin typeface="Calibri" pitchFamily="34" charset="0"/>
              <a:ea typeface="Arial Unicode MS" pitchFamily="34" charset="-128"/>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en-US" dirty="0" smtClean="0"/>
              <a:t>Now let’s discover the new PRODIGY WHITE COMPACT, perfect complement to PRODIGY WHITE SKIN CARE RANGE.</a:t>
            </a:r>
          </a:p>
          <a:p>
            <a:pPr algn="ctr"/>
            <a:endParaRPr lang="en-US" altLang="ko-KR" dirty="0" smtClean="0">
              <a:latin typeface="Century Gothic" pitchFamily="34" charset="0"/>
              <a:ea typeface="MS PGothic" pitchFamily="34" charset="-128"/>
            </a:endParaRPr>
          </a:p>
          <a:p>
            <a:pPr algn="ctr"/>
            <a:endParaRPr lang="en-US" altLang="ko-KR" dirty="0" smtClean="0">
              <a:latin typeface="Century Gothic" pitchFamily="34" charset="0"/>
              <a:ea typeface="MS PGothic" pitchFamily="34" charset="-128"/>
            </a:endParaRPr>
          </a:p>
        </p:txBody>
      </p:sp>
      <p:sp>
        <p:nvSpPr>
          <p:cNvPr id="4" name="Espace réservé du numéro de diapositive 3"/>
          <p:cNvSpPr>
            <a:spLocks noGrp="1"/>
          </p:cNvSpPr>
          <p:nvPr>
            <p:ph type="sldNum" sz="quarter" idx="10"/>
          </p:nvPr>
        </p:nvSpPr>
        <p:spPr/>
        <p:txBody>
          <a:bodyPr/>
          <a:lstStyle/>
          <a:p>
            <a:fld id="{67E1FCEC-0343-412F-B78F-E7BE45915F6F}" type="slidenum">
              <a:rPr lang="fr-FR" smtClean="0"/>
              <a:pPr/>
              <a:t>12</a:t>
            </a:fld>
            <a:endParaRPr lang="fr-F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en-US" dirty="0" smtClean="0"/>
          </a:p>
          <a:p>
            <a:r>
              <a:rPr lang="en-US" dirty="0" smtClean="0"/>
              <a:t>From PRODIGY WHITE SKIN CARE TO PRODIGY WHITE MAKE-UP the link was evident:</a:t>
            </a:r>
          </a:p>
          <a:p>
            <a:r>
              <a:rPr lang="en-US" dirty="0" smtClean="0"/>
              <a:t>The brand of</a:t>
            </a:r>
            <a:r>
              <a:rPr lang="en-US" baseline="0" dirty="0" smtClean="0"/>
              <a:t> the foundation at the frontier of skincare, Helena Rubinstein puts its skincare expertise at the service of complexion rejuvenation and creates PRODIGY WHITE COMPACT</a:t>
            </a:r>
            <a:r>
              <a:rPr lang="en-US" dirty="0" smtClean="0"/>
              <a:t>: </a:t>
            </a:r>
          </a:p>
          <a:p>
            <a:r>
              <a:rPr lang="en-US" dirty="0" smtClean="0"/>
              <a:t> </a:t>
            </a:r>
          </a:p>
          <a:p>
            <a:r>
              <a:rPr lang="en-US" dirty="0" smtClean="0"/>
              <a:t>To do:</a:t>
            </a:r>
          </a:p>
          <a:p>
            <a:r>
              <a:rPr lang="en-US" dirty="0" smtClean="0"/>
              <a:t>Go to next slide.</a:t>
            </a:r>
          </a:p>
          <a:p>
            <a:endParaRPr lang="en-US" dirty="0" smtClean="0"/>
          </a:p>
          <a:p>
            <a:pPr algn="ctr"/>
            <a:endParaRPr lang="en-US" altLang="ko-KR" dirty="0" smtClean="0">
              <a:latin typeface="Century Gothic" pitchFamily="34" charset="0"/>
              <a:ea typeface="MS PGothic" pitchFamily="34" charset="-128"/>
            </a:endParaRPr>
          </a:p>
          <a:p>
            <a:pPr algn="ctr"/>
            <a:endParaRPr lang="en-US" altLang="ko-KR" dirty="0" smtClean="0">
              <a:latin typeface="Century Gothic" pitchFamily="34" charset="0"/>
              <a:ea typeface="MS PGothic" pitchFamily="34" charset="-128"/>
            </a:endParaRPr>
          </a:p>
        </p:txBody>
      </p:sp>
      <p:sp>
        <p:nvSpPr>
          <p:cNvPr id="4" name="Espace réservé du numéro de diapositive 3"/>
          <p:cNvSpPr>
            <a:spLocks noGrp="1"/>
          </p:cNvSpPr>
          <p:nvPr>
            <p:ph type="sldNum" sz="quarter" idx="10"/>
          </p:nvPr>
        </p:nvSpPr>
        <p:spPr/>
        <p:txBody>
          <a:bodyPr/>
          <a:lstStyle/>
          <a:p>
            <a:fld id="{67E1FCEC-0343-412F-B78F-E7BE45915F6F}" type="slidenum">
              <a:rPr lang="fr-FR" smtClean="0"/>
              <a:pPr/>
              <a:t>13</a:t>
            </a:fld>
            <a:endParaRPr lang="fr-F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algn="ctr"/>
            <a:endParaRPr lang="en-US" altLang="ko-KR" dirty="0" smtClean="0">
              <a:latin typeface="Century Gothic" pitchFamily="34" charset="0"/>
              <a:ea typeface="MS PGothic" pitchFamily="34" charset="-128"/>
            </a:endParaRPr>
          </a:p>
          <a:p>
            <a:pPr algn="ctr"/>
            <a:endParaRPr lang="en-US" altLang="ko-KR" dirty="0" smtClean="0">
              <a:latin typeface="Century Gothic" pitchFamily="34" charset="0"/>
              <a:ea typeface="MS PGothic" pitchFamily="34" charset="-128"/>
            </a:endParaRPr>
          </a:p>
        </p:txBody>
      </p:sp>
      <p:sp>
        <p:nvSpPr>
          <p:cNvPr id="4" name="Espace réservé du numéro de diapositive 3"/>
          <p:cNvSpPr>
            <a:spLocks noGrp="1"/>
          </p:cNvSpPr>
          <p:nvPr>
            <p:ph type="sldNum" sz="quarter" idx="10"/>
          </p:nvPr>
        </p:nvSpPr>
        <p:spPr/>
        <p:txBody>
          <a:bodyPr/>
          <a:lstStyle/>
          <a:p>
            <a:fld id="{67E1FCEC-0343-412F-B78F-E7BE45915F6F}" type="slidenum">
              <a:rPr lang="fr-FR" smtClean="0"/>
              <a:pPr/>
              <a:t>14</a:t>
            </a:fld>
            <a:endParaRPr lang="fr-FR"/>
          </a:p>
        </p:txBody>
      </p:sp>
      <p:sp>
        <p:nvSpPr>
          <p:cNvPr id="5" name="ZoneTexte 4"/>
          <p:cNvSpPr txBox="1"/>
          <p:nvPr/>
        </p:nvSpPr>
        <p:spPr>
          <a:xfrm>
            <a:off x="669330" y="5045298"/>
            <a:ext cx="5760640" cy="861774"/>
          </a:xfrm>
          <a:prstGeom prst="rect">
            <a:avLst/>
          </a:prstGeom>
          <a:noFill/>
        </p:spPr>
        <p:txBody>
          <a:bodyPr wrap="square" rtlCol="0">
            <a:spAutoFit/>
          </a:bodyPr>
          <a:lstStyle/>
          <a:p>
            <a:r>
              <a:rPr lang="en-US" sz="1600" dirty="0"/>
              <a:t>PRODIGY WHITE, Global Anti-Ageing brightening compact foundation, a new foundation at the frontier of skincare.  </a:t>
            </a:r>
          </a:p>
          <a:p>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algn="ctr"/>
            <a:endParaRPr lang="en-US" altLang="ko-KR" dirty="0" smtClean="0">
              <a:latin typeface="Century Gothic" pitchFamily="34" charset="0"/>
              <a:ea typeface="MS PGothic" pitchFamily="34" charset="-128"/>
            </a:endParaRPr>
          </a:p>
          <a:p>
            <a:r>
              <a:rPr lang="en-US" dirty="0" smtClean="0"/>
              <a:t>To say:</a:t>
            </a:r>
          </a:p>
          <a:p>
            <a:endParaRPr lang="en-US" dirty="0" smtClean="0"/>
          </a:p>
          <a:p>
            <a:r>
              <a:rPr lang="en-US" dirty="0" smtClean="0"/>
              <a:t>PRODIGY WHITE, Global Anti-Ageing brightening compact foundation, a new foundation at the frontier of skincare.  </a:t>
            </a:r>
          </a:p>
          <a:p>
            <a:endParaRPr lang="en-US" dirty="0" smtClean="0"/>
          </a:p>
          <a:p>
            <a:r>
              <a:rPr lang="en-US" dirty="0" smtClean="0"/>
              <a:t>A pure brightness amplifier, with a synergetic action </a:t>
            </a:r>
            <a:r>
              <a:rPr lang="en-US" b="1" dirty="0" smtClean="0"/>
              <a:t>on 5 factors of « lack of brightness »</a:t>
            </a:r>
            <a:r>
              <a:rPr lang="en-US" b="0" dirty="0" smtClean="0"/>
              <a:t> that make the skin looks older.</a:t>
            </a:r>
          </a:p>
          <a:p>
            <a:endParaRPr lang="en-US" dirty="0" smtClean="0"/>
          </a:p>
          <a:p>
            <a:r>
              <a:rPr lang="en-US" dirty="0" smtClean="0"/>
              <a:t>Do you know what are these 5 factors?</a:t>
            </a:r>
          </a:p>
          <a:p>
            <a:r>
              <a:rPr lang="en-US" dirty="0" smtClean="0"/>
              <a:t>First of all, let’s  see the women’s expectations</a:t>
            </a:r>
          </a:p>
          <a:p>
            <a:endParaRPr lang="en-US" dirty="0" smtClean="0"/>
          </a:p>
          <a:p>
            <a:r>
              <a:rPr lang="en-US" dirty="0" smtClean="0"/>
              <a:t>To do:</a:t>
            </a:r>
          </a:p>
          <a:p>
            <a:r>
              <a:rPr lang="en-US" dirty="0" smtClean="0"/>
              <a:t>Go to next slide.</a:t>
            </a:r>
          </a:p>
          <a:p>
            <a:pPr algn="ctr"/>
            <a:endParaRPr lang="en-US" altLang="ko-KR" dirty="0" smtClean="0">
              <a:latin typeface="Century Gothic" pitchFamily="34" charset="0"/>
              <a:ea typeface="MS PGothic" pitchFamily="34" charset="-128"/>
            </a:endParaRPr>
          </a:p>
        </p:txBody>
      </p:sp>
      <p:sp>
        <p:nvSpPr>
          <p:cNvPr id="4" name="Espace réservé du numéro de diapositive 3"/>
          <p:cNvSpPr>
            <a:spLocks noGrp="1"/>
          </p:cNvSpPr>
          <p:nvPr>
            <p:ph type="sldNum" sz="quarter" idx="10"/>
          </p:nvPr>
        </p:nvSpPr>
        <p:spPr/>
        <p:txBody>
          <a:bodyPr/>
          <a:lstStyle/>
          <a:p>
            <a:fld id="{67E1FCEC-0343-412F-B78F-E7BE45915F6F}" type="slidenum">
              <a:rPr lang="fr-FR" smtClean="0"/>
              <a:pPr/>
              <a:t>15</a:t>
            </a:fld>
            <a:endParaRPr lang="fr-F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en-US" dirty="0" smtClean="0"/>
              <a:t>To say:</a:t>
            </a:r>
          </a:p>
          <a:p>
            <a:r>
              <a:rPr lang="en-US" dirty="0" smtClean="0"/>
              <a:t>These 5 factors are:</a:t>
            </a:r>
          </a:p>
          <a:p>
            <a:endParaRPr lang="en-US" dirty="0" smtClean="0"/>
          </a:p>
          <a:p>
            <a:r>
              <a:rPr lang="en-US" dirty="0" smtClean="0"/>
              <a:t>1 DARK SPOTS</a:t>
            </a:r>
          </a:p>
          <a:p>
            <a:r>
              <a:rPr lang="en-US" dirty="0" smtClean="0"/>
              <a:t>2 PORES</a:t>
            </a:r>
          </a:p>
          <a:p>
            <a:r>
              <a:rPr lang="en-US" dirty="0" smtClean="0"/>
              <a:t>3 FINE LINES / WRINKLES</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4 DULLNESS</a:t>
            </a:r>
          </a:p>
          <a:p>
            <a:r>
              <a:rPr lang="en-US" dirty="0" smtClean="0"/>
              <a:t>5 LACK OF FACE CONTOURS DEFINITION</a:t>
            </a:r>
          </a:p>
          <a:p>
            <a:pPr algn="ctr"/>
            <a:endParaRPr lang="en-US" altLang="ko-KR" dirty="0" smtClean="0">
              <a:latin typeface="Century Gothic" pitchFamily="34" charset="0"/>
              <a:ea typeface="MS PGothic" pitchFamily="34" charset="-128"/>
            </a:endParaRPr>
          </a:p>
        </p:txBody>
      </p:sp>
      <p:sp>
        <p:nvSpPr>
          <p:cNvPr id="4" name="Espace réservé du numéro de diapositive 3"/>
          <p:cNvSpPr>
            <a:spLocks noGrp="1"/>
          </p:cNvSpPr>
          <p:nvPr>
            <p:ph type="sldNum" sz="quarter" idx="10"/>
          </p:nvPr>
        </p:nvSpPr>
        <p:spPr/>
        <p:txBody>
          <a:bodyPr/>
          <a:lstStyle/>
          <a:p>
            <a:fld id="{67E1FCEC-0343-412F-B78F-E7BE45915F6F}" type="slidenum">
              <a:rPr lang="fr-FR" smtClean="0"/>
              <a:pPr/>
              <a:t>16</a:t>
            </a:fld>
            <a:endParaRPr lang="fr-F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en-US" dirty="0" smtClean="0"/>
              <a:t>To say:</a:t>
            </a:r>
          </a:p>
          <a:p>
            <a:pPr defTabSz="990478">
              <a:defRPr/>
            </a:pPr>
            <a:r>
              <a:rPr lang="en-US" dirty="0" smtClean="0"/>
              <a:t>First of all, let’s  see the women’s expectations</a:t>
            </a:r>
          </a:p>
          <a:p>
            <a:r>
              <a:rPr lang="en-US" dirty="0" smtClean="0"/>
              <a:t>Let’s guess what are sentences that customers should say.</a:t>
            </a:r>
          </a:p>
          <a:p>
            <a:r>
              <a:rPr lang="en-US" dirty="0" smtClean="0"/>
              <a:t>Can you try to find that sentences, with key words about customer’s concerns?</a:t>
            </a:r>
          </a:p>
          <a:p>
            <a:endParaRPr lang="en-US" dirty="0" smtClean="0"/>
          </a:p>
          <a:p>
            <a:r>
              <a:rPr lang="en-US" dirty="0" smtClean="0"/>
              <a:t>To Do:</a:t>
            </a:r>
          </a:p>
          <a:p>
            <a:r>
              <a:rPr lang="en-US" dirty="0" smtClean="0"/>
              <a:t>Let the Audience react</a:t>
            </a:r>
          </a:p>
          <a:p>
            <a:r>
              <a:rPr lang="en-US" dirty="0" smtClean="0"/>
              <a:t>Step by step, click on animation to make sentences appears regarding key words pronounced:</a:t>
            </a:r>
          </a:p>
          <a:p>
            <a:endParaRPr lang="en-US" dirty="0" smtClean="0"/>
          </a:p>
          <a:p>
            <a:r>
              <a:rPr lang="en-US" b="1" dirty="0" smtClean="0">
                <a:solidFill>
                  <a:schemeClr val="bg1"/>
                </a:solidFill>
              </a:rPr>
              <a:t>1</a:t>
            </a:r>
            <a:r>
              <a:rPr lang="en-US" b="1" baseline="0" dirty="0" smtClean="0">
                <a:solidFill>
                  <a:schemeClr val="bg1"/>
                </a:solidFill>
              </a:rPr>
              <a:t> </a:t>
            </a:r>
            <a:r>
              <a:rPr lang="en-US" b="1" dirty="0" smtClean="0">
                <a:solidFill>
                  <a:schemeClr val="bg1"/>
                </a:solidFill>
              </a:rPr>
              <a:t>DARK SPOTS</a:t>
            </a:r>
          </a:p>
          <a:p>
            <a:r>
              <a:rPr lang="en-US" b="1" dirty="0" smtClean="0">
                <a:solidFill>
                  <a:schemeClr val="bg1"/>
                </a:solidFill>
              </a:rPr>
              <a:t>2 PORES</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solidFill>
                  <a:schemeClr val="bg1"/>
                </a:solidFill>
              </a:rPr>
              <a:t>3</a:t>
            </a:r>
            <a:r>
              <a:rPr lang="en-US" b="1" baseline="0" dirty="0" smtClean="0">
                <a:solidFill>
                  <a:schemeClr val="bg1"/>
                </a:solidFill>
              </a:rPr>
              <a:t> </a:t>
            </a:r>
            <a:r>
              <a:rPr lang="en-US" b="1" dirty="0" smtClean="0">
                <a:solidFill>
                  <a:schemeClr val="bg1"/>
                </a:solidFill>
              </a:rPr>
              <a:t>FINE LINES / WRINKLES</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solidFill>
                  <a:schemeClr val="bg1"/>
                </a:solidFill>
              </a:rPr>
              <a:t>4 DULLNESS</a:t>
            </a:r>
          </a:p>
          <a:p>
            <a:r>
              <a:rPr lang="en-US" b="1" dirty="0" smtClean="0">
                <a:solidFill>
                  <a:schemeClr val="bg1"/>
                </a:solidFill>
              </a:rPr>
              <a:t>5 LACK OF FACE CONTOURS DEFINITION</a:t>
            </a:r>
          </a:p>
          <a:p>
            <a:endParaRPr lang="en-US" dirty="0" smtClean="0"/>
          </a:p>
        </p:txBody>
      </p:sp>
      <p:sp>
        <p:nvSpPr>
          <p:cNvPr id="4" name="Espace réservé du numéro de diapositive 3"/>
          <p:cNvSpPr>
            <a:spLocks noGrp="1"/>
          </p:cNvSpPr>
          <p:nvPr>
            <p:ph type="sldNum" sz="quarter" idx="10"/>
          </p:nvPr>
        </p:nvSpPr>
        <p:spPr/>
        <p:txBody>
          <a:bodyPr/>
          <a:lstStyle/>
          <a:p>
            <a:fld id="{67E1FCEC-0343-412F-B78F-E7BE45915F6F}" type="slidenum">
              <a:rPr lang="fr-FR" smtClean="0"/>
              <a:pPr/>
              <a:t>17</a:t>
            </a:fld>
            <a:endParaRPr lang="fr-F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en-US" dirty="0" smtClean="0"/>
              <a:t>To say:</a:t>
            </a:r>
          </a:p>
          <a:p>
            <a:r>
              <a:rPr lang="en-US" dirty="0" smtClean="0"/>
              <a:t>Now we have found the key concerns for the « prodigy white compact foundation » customers, let’s summarize them.</a:t>
            </a:r>
          </a:p>
          <a:p>
            <a:r>
              <a:rPr lang="en-US" dirty="0" smtClean="0"/>
              <a:t>What is</a:t>
            </a:r>
            <a:r>
              <a:rPr lang="en-US" baseline="0" dirty="0" smtClean="0"/>
              <a:t> the response that PRODIGY WHITE COMPACT FOUNDATION provides for these concerns:</a:t>
            </a:r>
          </a:p>
          <a:p>
            <a:endParaRPr lang="en-US" baseline="0" dirty="0" smtClean="0"/>
          </a:p>
          <a:p>
            <a:r>
              <a:rPr lang="en-US" dirty="0" smtClean="0"/>
              <a:t>1 DARK SPOTS = </a:t>
            </a:r>
            <a:r>
              <a:rPr lang="en-US" b="1" dirty="0" smtClean="0"/>
              <a:t>VISIBLY</a:t>
            </a:r>
            <a:r>
              <a:rPr lang="en-US" b="1" baseline="0" dirty="0" smtClean="0"/>
              <a:t> REDUCED DARK SPOTS</a:t>
            </a:r>
            <a:endParaRPr lang="en-US" b="1" dirty="0" smtClean="0"/>
          </a:p>
          <a:p>
            <a:r>
              <a:rPr lang="en-US" dirty="0" smtClean="0"/>
              <a:t>2 PORES = </a:t>
            </a:r>
            <a:r>
              <a:rPr lang="en-US" b="1" dirty="0" smtClean="0"/>
              <a:t>POLISHED PORE-LESS FINISH</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3 FINE LINES / WRINKLES = </a:t>
            </a:r>
            <a:r>
              <a:rPr lang="en-US" b="1" dirty="0" smtClean="0"/>
              <a:t>SMOOTHED</a:t>
            </a:r>
            <a:r>
              <a:rPr lang="en-US" b="1" baseline="0" dirty="0" smtClean="0"/>
              <a:t> FINE LINES &amp; WRINKLES</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4DULLNESS = </a:t>
            </a:r>
            <a:r>
              <a:rPr lang="en-US" b="1" dirty="0" smtClean="0"/>
              <a:t>CLARIFIED RADIANT COMPLEXION</a:t>
            </a:r>
          </a:p>
          <a:p>
            <a:r>
              <a:rPr lang="en-US" dirty="0" smtClean="0"/>
              <a:t>5 LACK OF FACE CONTOURS DEFINITION = </a:t>
            </a:r>
            <a:r>
              <a:rPr lang="en-US" b="1" dirty="0" smtClean="0"/>
              <a:t>VISIBLY MORE DEFINED FACE CONTOURS</a:t>
            </a:r>
          </a:p>
          <a:p>
            <a:endParaRPr lang="en-US" dirty="0" smtClean="0"/>
          </a:p>
          <a:p>
            <a:endParaRPr lang="en-US" dirty="0"/>
          </a:p>
        </p:txBody>
      </p:sp>
      <p:sp>
        <p:nvSpPr>
          <p:cNvPr id="4" name="Espace réservé du numéro de diapositive 3"/>
          <p:cNvSpPr>
            <a:spLocks noGrp="1"/>
          </p:cNvSpPr>
          <p:nvPr>
            <p:ph type="sldNum" sz="quarter" idx="10"/>
          </p:nvPr>
        </p:nvSpPr>
        <p:spPr/>
        <p:txBody>
          <a:bodyPr/>
          <a:lstStyle/>
          <a:p>
            <a:fld id="{67E1FCEC-0343-412F-B78F-E7BE45915F6F}" type="slidenum">
              <a:rPr lang="fr-FR" smtClean="0"/>
              <a:pPr/>
              <a:t>18</a:t>
            </a:fld>
            <a:endParaRPr lang="fr-F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1029370" y="4757266"/>
            <a:ext cx="5679440" cy="4605576"/>
          </a:xfrm>
        </p:spPr>
        <p:txBody>
          <a:bodyPr>
            <a:normAutofit/>
          </a:bodyPr>
          <a:lstStyle/>
          <a:p>
            <a:r>
              <a:rPr lang="en-US" dirty="0" smtClean="0"/>
              <a:t>To say:</a:t>
            </a:r>
          </a:p>
          <a:p>
            <a:r>
              <a:rPr lang="en-US" dirty="0" smtClean="0"/>
              <a:t>Let’s discover the other benefits of</a:t>
            </a:r>
            <a:r>
              <a:rPr lang="en-US" baseline="0" dirty="0" smtClean="0"/>
              <a:t> PRODIGY WHITE COMPACT.</a:t>
            </a:r>
          </a:p>
          <a:p>
            <a:r>
              <a:rPr lang="en-US" baseline="0" dirty="0" smtClean="0"/>
              <a:t>6 UV Protection</a:t>
            </a:r>
          </a:p>
          <a:p>
            <a:r>
              <a:rPr lang="en-US" baseline="0" dirty="0" smtClean="0"/>
              <a:t>7 Long lasting 12 hours</a:t>
            </a:r>
          </a:p>
          <a:p>
            <a:r>
              <a:rPr lang="en-US" baseline="0" dirty="0" smtClean="0"/>
              <a:t>8 No mask effect</a:t>
            </a:r>
          </a:p>
          <a:p>
            <a:r>
              <a:rPr lang="en-US" baseline="0" dirty="0" smtClean="0"/>
              <a:t>9 Weightless, caring and comfort formula</a:t>
            </a:r>
            <a:endParaRPr lang="en-US" dirty="0" smtClean="0"/>
          </a:p>
          <a:p>
            <a:endParaRPr lang="en-US" dirty="0" smtClean="0">
              <a:solidFill>
                <a:schemeClr val="tx1"/>
              </a:solidFill>
            </a:endParaRPr>
          </a:p>
          <a:p>
            <a:endParaRPr lang="en-US" dirty="0">
              <a:solidFill>
                <a:schemeClr val="tx1"/>
              </a:solidFill>
            </a:endParaRPr>
          </a:p>
        </p:txBody>
      </p:sp>
      <p:sp>
        <p:nvSpPr>
          <p:cNvPr id="4" name="Espace réservé du numéro de diapositive 3"/>
          <p:cNvSpPr>
            <a:spLocks noGrp="1"/>
          </p:cNvSpPr>
          <p:nvPr>
            <p:ph type="sldNum" sz="quarter" idx="10"/>
          </p:nvPr>
        </p:nvSpPr>
        <p:spPr/>
        <p:txBody>
          <a:bodyPr/>
          <a:lstStyle/>
          <a:p>
            <a:fld id="{67E1FCEC-0343-412F-B78F-E7BE45915F6F}" type="slidenum">
              <a:rPr lang="fr-FR" smtClean="0"/>
              <a:pPr/>
              <a:t>19</a:t>
            </a:fld>
            <a:endParaRPr lang="fr-F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3666" name="Rectangle 8"/>
          <p:cNvSpPr txBox="1">
            <a:spLocks noGrp="1" noChangeArrowheads="1"/>
          </p:cNvSpPr>
          <p:nvPr/>
        </p:nvSpPr>
        <p:spPr bwMode="auto">
          <a:xfrm>
            <a:off x="4024314" y="9723438"/>
            <a:ext cx="3071812" cy="508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3006" tIns="48364" rIns="93006" bIns="48364" anchor="b"/>
          <a:lstStyle>
            <a:lvl1pPr defTabSz="465138" eaLnBrk="0" hangingPunct="0">
              <a:tabLst>
                <a:tab pos="749300" algn="l"/>
                <a:tab pos="1498600" algn="l"/>
                <a:tab pos="2247900" algn="l"/>
                <a:tab pos="2984500" algn="l"/>
              </a:tabLst>
              <a:defRPr>
                <a:solidFill>
                  <a:schemeClr val="bg1"/>
                </a:solidFill>
                <a:latin typeface="Arial" pitchFamily="34" charset="0"/>
                <a:ea typeface="Microsoft YaHei" pitchFamily="34" charset="-122"/>
              </a:defRPr>
            </a:lvl1pPr>
            <a:lvl2pPr defTabSz="465138" eaLnBrk="0" hangingPunct="0">
              <a:tabLst>
                <a:tab pos="749300" algn="l"/>
                <a:tab pos="1498600" algn="l"/>
                <a:tab pos="2247900" algn="l"/>
                <a:tab pos="2984500" algn="l"/>
              </a:tabLst>
              <a:defRPr>
                <a:solidFill>
                  <a:schemeClr val="bg1"/>
                </a:solidFill>
                <a:latin typeface="Arial" pitchFamily="34" charset="0"/>
                <a:ea typeface="Microsoft YaHei" pitchFamily="34" charset="-122"/>
              </a:defRPr>
            </a:lvl2pPr>
            <a:lvl3pPr defTabSz="465138" eaLnBrk="0" hangingPunct="0">
              <a:tabLst>
                <a:tab pos="749300" algn="l"/>
                <a:tab pos="1498600" algn="l"/>
                <a:tab pos="2247900" algn="l"/>
                <a:tab pos="2984500" algn="l"/>
              </a:tabLst>
              <a:defRPr>
                <a:solidFill>
                  <a:schemeClr val="bg1"/>
                </a:solidFill>
                <a:latin typeface="Arial" pitchFamily="34" charset="0"/>
                <a:ea typeface="Microsoft YaHei" pitchFamily="34" charset="-122"/>
              </a:defRPr>
            </a:lvl3pPr>
            <a:lvl4pPr defTabSz="465138" eaLnBrk="0" hangingPunct="0">
              <a:tabLst>
                <a:tab pos="749300" algn="l"/>
                <a:tab pos="1498600" algn="l"/>
                <a:tab pos="2247900" algn="l"/>
                <a:tab pos="2984500" algn="l"/>
              </a:tabLst>
              <a:defRPr>
                <a:solidFill>
                  <a:schemeClr val="bg1"/>
                </a:solidFill>
                <a:latin typeface="Arial" pitchFamily="34" charset="0"/>
                <a:ea typeface="Microsoft YaHei" pitchFamily="34" charset="-122"/>
              </a:defRPr>
            </a:lvl4pPr>
            <a:lvl5pPr defTabSz="465138" eaLnBrk="0" hangingPunct="0">
              <a:tabLst>
                <a:tab pos="749300" algn="l"/>
                <a:tab pos="1498600" algn="l"/>
                <a:tab pos="2247900" algn="l"/>
                <a:tab pos="2984500" algn="l"/>
              </a:tabLst>
              <a:defRPr>
                <a:solidFill>
                  <a:schemeClr val="bg1"/>
                </a:solidFill>
                <a:latin typeface="Arial" pitchFamily="34" charset="0"/>
                <a:ea typeface="Microsoft YaHei" pitchFamily="34" charset="-122"/>
              </a:defRPr>
            </a:lvl5pPr>
            <a:lvl6pPr marL="2514600" indent="-228600" defTabSz="465138" eaLnBrk="0" fontAlgn="base" hangingPunct="0">
              <a:spcBef>
                <a:spcPct val="0"/>
              </a:spcBef>
              <a:spcAft>
                <a:spcPct val="0"/>
              </a:spcAft>
              <a:buClr>
                <a:srgbClr val="000000"/>
              </a:buClr>
              <a:buSzPct val="100000"/>
              <a:buFont typeface="Times New Roman" pitchFamily="18" charset="0"/>
              <a:tabLst>
                <a:tab pos="749300" algn="l"/>
                <a:tab pos="1498600" algn="l"/>
                <a:tab pos="2247900" algn="l"/>
                <a:tab pos="2984500" algn="l"/>
              </a:tabLst>
              <a:defRPr>
                <a:solidFill>
                  <a:schemeClr val="bg1"/>
                </a:solidFill>
                <a:latin typeface="Arial" pitchFamily="34" charset="0"/>
                <a:ea typeface="Microsoft YaHei" pitchFamily="34" charset="-122"/>
              </a:defRPr>
            </a:lvl6pPr>
            <a:lvl7pPr marL="2971800" indent="-228600" defTabSz="465138" eaLnBrk="0" fontAlgn="base" hangingPunct="0">
              <a:spcBef>
                <a:spcPct val="0"/>
              </a:spcBef>
              <a:spcAft>
                <a:spcPct val="0"/>
              </a:spcAft>
              <a:buClr>
                <a:srgbClr val="000000"/>
              </a:buClr>
              <a:buSzPct val="100000"/>
              <a:buFont typeface="Times New Roman" pitchFamily="18" charset="0"/>
              <a:tabLst>
                <a:tab pos="749300" algn="l"/>
                <a:tab pos="1498600" algn="l"/>
                <a:tab pos="2247900" algn="l"/>
                <a:tab pos="2984500" algn="l"/>
              </a:tabLst>
              <a:defRPr>
                <a:solidFill>
                  <a:schemeClr val="bg1"/>
                </a:solidFill>
                <a:latin typeface="Arial" pitchFamily="34" charset="0"/>
                <a:ea typeface="Microsoft YaHei" pitchFamily="34" charset="-122"/>
              </a:defRPr>
            </a:lvl7pPr>
            <a:lvl8pPr marL="3429000" indent="-228600" defTabSz="465138" eaLnBrk="0" fontAlgn="base" hangingPunct="0">
              <a:spcBef>
                <a:spcPct val="0"/>
              </a:spcBef>
              <a:spcAft>
                <a:spcPct val="0"/>
              </a:spcAft>
              <a:buClr>
                <a:srgbClr val="000000"/>
              </a:buClr>
              <a:buSzPct val="100000"/>
              <a:buFont typeface="Times New Roman" pitchFamily="18" charset="0"/>
              <a:tabLst>
                <a:tab pos="749300" algn="l"/>
                <a:tab pos="1498600" algn="l"/>
                <a:tab pos="2247900" algn="l"/>
                <a:tab pos="2984500" algn="l"/>
              </a:tabLst>
              <a:defRPr>
                <a:solidFill>
                  <a:schemeClr val="bg1"/>
                </a:solidFill>
                <a:latin typeface="Arial" pitchFamily="34" charset="0"/>
                <a:ea typeface="Microsoft YaHei" pitchFamily="34" charset="-122"/>
              </a:defRPr>
            </a:lvl8pPr>
            <a:lvl9pPr marL="3886200" indent="-228600" defTabSz="465138" eaLnBrk="0" fontAlgn="base" hangingPunct="0">
              <a:spcBef>
                <a:spcPct val="0"/>
              </a:spcBef>
              <a:spcAft>
                <a:spcPct val="0"/>
              </a:spcAft>
              <a:buClr>
                <a:srgbClr val="000000"/>
              </a:buClr>
              <a:buSzPct val="100000"/>
              <a:buFont typeface="Times New Roman" pitchFamily="18" charset="0"/>
              <a:tabLst>
                <a:tab pos="749300" algn="l"/>
                <a:tab pos="1498600" algn="l"/>
                <a:tab pos="2247900" algn="l"/>
                <a:tab pos="2984500" algn="l"/>
              </a:tabLst>
              <a:defRPr>
                <a:solidFill>
                  <a:schemeClr val="bg1"/>
                </a:solidFill>
                <a:latin typeface="Arial" pitchFamily="34" charset="0"/>
                <a:ea typeface="Microsoft YaHei" pitchFamily="34" charset="-122"/>
              </a:defRPr>
            </a:lvl9pPr>
          </a:lstStyle>
          <a:p>
            <a:pPr algn="r" eaLnBrk="1" hangingPunct="1">
              <a:buClrTx/>
              <a:buFontTx/>
              <a:buNone/>
            </a:pPr>
            <a:fld id="{DB951881-D863-46F8-B10E-26E534632C0C}" type="slidenum">
              <a:rPr lang="eu-ES" sz="1200">
                <a:solidFill>
                  <a:srgbClr val="000000"/>
                </a:solidFill>
                <a:latin typeface="Calibri" pitchFamily="34" charset="0"/>
              </a:rPr>
              <a:pPr algn="r" eaLnBrk="1" hangingPunct="1">
                <a:buClrTx/>
                <a:buFontTx/>
                <a:buNone/>
              </a:pPr>
              <a:t>2</a:t>
            </a:fld>
            <a:endParaRPr lang="eu-ES" sz="1200">
              <a:solidFill>
                <a:srgbClr val="000000"/>
              </a:solidFill>
              <a:latin typeface="Calibri" pitchFamily="34" charset="0"/>
            </a:endParaRPr>
          </a:p>
        </p:txBody>
      </p:sp>
      <p:sp>
        <p:nvSpPr>
          <p:cNvPr id="113667" name="Rectangle 1"/>
          <p:cNvSpPr>
            <a:spLocks noGrp="1" noRot="1" noChangeAspect="1" noChangeArrowheads="1" noTextEdit="1"/>
          </p:cNvSpPr>
          <p:nvPr>
            <p:ph type="sldImg"/>
          </p:nvPr>
        </p:nvSpPr>
        <p:spPr>
          <a:xfrm>
            <a:off x="998538" y="769938"/>
            <a:ext cx="5111750" cy="3833812"/>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13668" name="Text Box 2"/>
          <p:cNvSpPr>
            <a:spLocks noGrp="1" noChangeArrowheads="1"/>
          </p:cNvSpPr>
          <p:nvPr/>
        </p:nvSpPr>
        <p:spPr bwMode="auto">
          <a:xfrm>
            <a:off x="708025" y="4860926"/>
            <a:ext cx="5678488" cy="46021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3006" tIns="48364" rIns="93006" bIns="48364"/>
          <a:lstStyle/>
          <a:p>
            <a:pPr algn="just">
              <a:tabLst>
                <a:tab pos="0" algn="l"/>
                <a:tab pos="446044" algn="l"/>
                <a:tab pos="893676" algn="l"/>
                <a:tab pos="1344481" algn="l"/>
                <a:tab pos="1793699" algn="l"/>
                <a:tab pos="2242918" algn="l"/>
                <a:tab pos="2692135" algn="l"/>
                <a:tab pos="3141355" algn="l"/>
                <a:tab pos="3590573" algn="l"/>
                <a:tab pos="4038204" algn="l"/>
                <a:tab pos="4489009" algn="l"/>
                <a:tab pos="4936641" algn="l"/>
                <a:tab pos="5387447" algn="l"/>
                <a:tab pos="5835078" algn="l"/>
                <a:tab pos="6285883" algn="l"/>
                <a:tab pos="6733515" algn="l"/>
                <a:tab pos="7182734" algn="l"/>
                <a:tab pos="7631951" algn="l"/>
                <a:tab pos="8081170" algn="l"/>
                <a:tab pos="8530388" algn="l"/>
                <a:tab pos="8979607" algn="l"/>
              </a:tabLst>
            </a:pPr>
            <a:r>
              <a:rPr lang="en-US" sz="1000" dirty="0">
                <a:latin typeface="Century Gothic" pitchFamily="34" charset="0"/>
              </a:rPr>
              <a:t>Helena Rubinstein has a new brand statement: POWER BEAUTY SINCE 1902</a:t>
            </a:r>
          </a:p>
          <a:p>
            <a:pPr algn="just">
              <a:tabLst>
                <a:tab pos="0" algn="l"/>
                <a:tab pos="446044" algn="l"/>
                <a:tab pos="893676" algn="l"/>
                <a:tab pos="1344481" algn="l"/>
                <a:tab pos="1793699" algn="l"/>
                <a:tab pos="2242918" algn="l"/>
                <a:tab pos="2692135" algn="l"/>
                <a:tab pos="3141355" algn="l"/>
                <a:tab pos="3590573" algn="l"/>
                <a:tab pos="4038204" algn="l"/>
                <a:tab pos="4489009" algn="l"/>
                <a:tab pos="4936641" algn="l"/>
                <a:tab pos="5387447" algn="l"/>
                <a:tab pos="5835078" algn="l"/>
                <a:tab pos="6285883" algn="l"/>
                <a:tab pos="6733515" algn="l"/>
                <a:tab pos="7182734" algn="l"/>
                <a:tab pos="7631951" algn="l"/>
                <a:tab pos="8081170" algn="l"/>
                <a:tab pos="8530388" algn="l"/>
                <a:tab pos="8979607" algn="l"/>
              </a:tabLst>
            </a:pPr>
            <a:endParaRPr lang="en-US" sz="1000" dirty="0">
              <a:latin typeface="Century Gothic" pitchFamily="34" charset="0"/>
            </a:endParaRPr>
          </a:p>
          <a:p>
            <a:pPr algn="just">
              <a:tabLst>
                <a:tab pos="0" algn="l"/>
                <a:tab pos="446044" algn="l"/>
                <a:tab pos="893676" algn="l"/>
                <a:tab pos="1344481" algn="l"/>
                <a:tab pos="1793699" algn="l"/>
                <a:tab pos="2242918" algn="l"/>
                <a:tab pos="2692135" algn="l"/>
                <a:tab pos="3141355" algn="l"/>
                <a:tab pos="3590573" algn="l"/>
                <a:tab pos="4038204" algn="l"/>
                <a:tab pos="4489009" algn="l"/>
                <a:tab pos="4936641" algn="l"/>
                <a:tab pos="5387447" algn="l"/>
                <a:tab pos="5835078" algn="l"/>
                <a:tab pos="6285883" algn="l"/>
                <a:tab pos="6733515" algn="l"/>
                <a:tab pos="7182734" algn="l"/>
                <a:tab pos="7631951" algn="l"/>
                <a:tab pos="8081170" algn="l"/>
                <a:tab pos="8530388" algn="l"/>
                <a:tab pos="8979607" algn="l"/>
              </a:tabLst>
            </a:pPr>
            <a:r>
              <a:rPr lang="en-GB" sz="1000" dirty="0">
                <a:latin typeface="Century Gothic" pitchFamily="34" charset="0"/>
              </a:rPr>
              <a:t>Since 1902, the Helena Rubinstein brand, an anti-ageing cosmetics expert, has been bringing together quest for beauty and passion for scientific excellence. </a:t>
            </a:r>
            <a:endParaRPr lang="en-GB" sz="1000" dirty="0" smtClean="0">
              <a:latin typeface="Century Gothic" pitchFamily="34" charset="0"/>
            </a:endParaRPr>
          </a:p>
          <a:p>
            <a:pPr algn="just">
              <a:tabLst>
                <a:tab pos="0" algn="l"/>
                <a:tab pos="446044" algn="l"/>
                <a:tab pos="893676" algn="l"/>
                <a:tab pos="1344481" algn="l"/>
                <a:tab pos="1793699" algn="l"/>
                <a:tab pos="2242918" algn="l"/>
                <a:tab pos="2692135" algn="l"/>
                <a:tab pos="3141355" algn="l"/>
                <a:tab pos="3590573" algn="l"/>
                <a:tab pos="4038204" algn="l"/>
                <a:tab pos="4489009" algn="l"/>
                <a:tab pos="4936641" algn="l"/>
                <a:tab pos="5387447" algn="l"/>
                <a:tab pos="5835078" algn="l"/>
                <a:tab pos="6285883" algn="l"/>
                <a:tab pos="6733515" algn="l"/>
                <a:tab pos="7182734" algn="l"/>
                <a:tab pos="7631951" algn="l"/>
                <a:tab pos="8081170" algn="l"/>
                <a:tab pos="8530388" algn="l"/>
                <a:tab pos="8979607" algn="l"/>
              </a:tabLst>
            </a:pPr>
            <a:endParaRPr lang="fr-FR" sz="1000" dirty="0">
              <a:latin typeface="Century Gothic" pitchFamily="34" charset="0"/>
            </a:endParaRPr>
          </a:p>
          <a:p>
            <a:pPr algn="just">
              <a:tabLst>
                <a:tab pos="0" algn="l"/>
                <a:tab pos="446044" algn="l"/>
                <a:tab pos="893676" algn="l"/>
                <a:tab pos="1344481" algn="l"/>
                <a:tab pos="1793699" algn="l"/>
                <a:tab pos="2242918" algn="l"/>
                <a:tab pos="2692135" algn="l"/>
                <a:tab pos="3141355" algn="l"/>
                <a:tab pos="3590573" algn="l"/>
                <a:tab pos="4038204" algn="l"/>
                <a:tab pos="4489009" algn="l"/>
                <a:tab pos="4936641" algn="l"/>
                <a:tab pos="5387447" algn="l"/>
                <a:tab pos="5835078" algn="l"/>
                <a:tab pos="6285883" algn="l"/>
                <a:tab pos="6733515" algn="l"/>
                <a:tab pos="7182734" algn="l"/>
                <a:tab pos="7631951" algn="l"/>
                <a:tab pos="8081170" algn="l"/>
                <a:tab pos="8530388" algn="l"/>
                <a:tab pos="8979607" algn="l"/>
              </a:tabLst>
            </a:pPr>
            <a:r>
              <a:rPr lang="en-US" sz="1000" i="1" dirty="0">
                <a:latin typeface="Century Gothic" pitchFamily="34" charset="0"/>
              </a:rPr>
              <a:t>The following movie is the new brand movie. It represents Power Beauty. We will make then a point all together on this movie and on what Power Beauty means for you</a:t>
            </a:r>
            <a:r>
              <a:rPr lang="en-US" sz="1000" i="1" dirty="0" smtClean="0">
                <a:latin typeface="Century Gothic" pitchFamily="34" charset="0"/>
              </a:rPr>
              <a:t>.</a:t>
            </a:r>
          </a:p>
          <a:p>
            <a:pPr algn="just">
              <a:tabLst>
                <a:tab pos="0" algn="l"/>
                <a:tab pos="446044" algn="l"/>
                <a:tab pos="893676" algn="l"/>
                <a:tab pos="1344481" algn="l"/>
                <a:tab pos="1793699" algn="l"/>
                <a:tab pos="2242918" algn="l"/>
                <a:tab pos="2692135" algn="l"/>
                <a:tab pos="3141355" algn="l"/>
                <a:tab pos="3590573" algn="l"/>
                <a:tab pos="4038204" algn="l"/>
                <a:tab pos="4489009" algn="l"/>
                <a:tab pos="4936641" algn="l"/>
                <a:tab pos="5387447" algn="l"/>
                <a:tab pos="5835078" algn="l"/>
                <a:tab pos="6285883" algn="l"/>
                <a:tab pos="6733515" algn="l"/>
                <a:tab pos="7182734" algn="l"/>
                <a:tab pos="7631951" algn="l"/>
                <a:tab pos="8081170" algn="l"/>
                <a:tab pos="8530388" algn="l"/>
                <a:tab pos="8979607" algn="l"/>
              </a:tabLst>
            </a:pPr>
            <a:endParaRPr lang="en-US" sz="1000" i="1" dirty="0">
              <a:latin typeface="Century Gothic"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en-US" dirty="0" smtClean="0"/>
              <a:t>To say:</a:t>
            </a:r>
          </a:p>
          <a:p>
            <a:r>
              <a:rPr lang="en-US" dirty="0" smtClean="0"/>
              <a:t>For these women’s concerns that we have seen together previously, today HELENA RUBINSTEIN has a global anti-ageing solution:</a:t>
            </a:r>
          </a:p>
          <a:p>
            <a:r>
              <a:rPr lang="en-US" dirty="0" smtClean="0"/>
              <a:t>The synergy of a whitening skincare range , PRODIGY WHITE to gain a PURE WHITE PERFECT SKIN and an anti-ageing whitening compact foundation, PRODIGY WHITE COMPACT</a:t>
            </a:r>
            <a:r>
              <a:rPr lang="en-US" baseline="0" dirty="0" smtClean="0"/>
              <a:t> to gain INSTANT AND VISIBLE ANTI-AGEING EFFECT</a:t>
            </a:r>
            <a:r>
              <a:rPr lang="en-US" dirty="0" smtClean="0"/>
              <a:t>.</a:t>
            </a:r>
          </a:p>
          <a:p>
            <a:r>
              <a:rPr lang="en-US" dirty="0" smtClean="0"/>
              <a:t>This</a:t>
            </a:r>
            <a:r>
              <a:rPr lang="en-US" baseline="0" dirty="0" smtClean="0"/>
              <a:t> is the Global routine for a pure brighten and visible rejuvenated perfect skin.</a:t>
            </a:r>
            <a:endParaRPr lang="en-US" dirty="0" smtClean="0"/>
          </a:p>
          <a:p>
            <a:endParaRPr lang="en-US" dirty="0" smtClean="0"/>
          </a:p>
          <a:p>
            <a:r>
              <a:rPr lang="en-US" dirty="0" smtClean="0"/>
              <a:t>Regarding PRODIGY WHITE COMPACT FOUNDATION, thanks to its « WHITE LUMINO-SAP » technology and to its prodigious texture, the five factors of “lack of brightness” are visibly reduced and skin texture is visibly refined, with a light weight sensation + comfort, for a no mask effect.</a:t>
            </a:r>
          </a:p>
          <a:p>
            <a:endParaRPr lang="en-US" dirty="0"/>
          </a:p>
        </p:txBody>
      </p:sp>
      <p:sp>
        <p:nvSpPr>
          <p:cNvPr id="4" name="Espace réservé du numéro de diapositive 3"/>
          <p:cNvSpPr>
            <a:spLocks noGrp="1"/>
          </p:cNvSpPr>
          <p:nvPr>
            <p:ph type="sldNum" sz="quarter" idx="10"/>
          </p:nvPr>
        </p:nvSpPr>
        <p:spPr/>
        <p:txBody>
          <a:bodyPr/>
          <a:lstStyle/>
          <a:p>
            <a:fld id="{67E1FCEC-0343-412F-B78F-E7BE45915F6F}" type="slidenum">
              <a:rPr lang="fr-FR" smtClean="0"/>
              <a:pPr/>
              <a:t>20</a:t>
            </a:fld>
            <a:endParaRPr lang="fr-F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en-US" smtClean="0"/>
              <a:t>To say:</a:t>
            </a:r>
          </a:p>
          <a:p>
            <a:r>
              <a:rPr lang="en-US" smtClean="0"/>
              <a:t>This is the advertising for the compact foundation, combined with skincare range.</a:t>
            </a:r>
            <a:endParaRPr lang="en-US"/>
          </a:p>
        </p:txBody>
      </p:sp>
      <p:sp>
        <p:nvSpPr>
          <p:cNvPr id="4" name="Espace réservé du numéro de diapositive 3"/>
          <p:cNvSpPr>
            <a:spLocks noGrp="1"/>
          </p:cNvSpPr>
          <p:nvPr>
            <p:ph type="sldNum" sz="quarter" idx="10"/>
          </p:nvPr>
        </p:nvSpPr>
        <p:spPr/>
        <p:txBody>
          <a:bodyPr/>
          <a:lstStyle/>
          <a:p>
            <a:fld id="{67E1FCEC-0343-412F-B78F-E7BE45915F6F}" type="slidenum">
              <a:rPr lang="fr-FR" smtClean="0"/>
              <a:pPr/>
              <a:t>21</a:t>
            </a:fld>
            <a:endParaRPr lang="fr-F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en-US" b="1" u="sng" dirty="0" smtClean="0"/>
              <a:t>To say:</a:t>
            </a:r>
          </a:p>
          <a:p>
            <a:r>
              <a:rPr lang="en-US" dirty="0" smtClean="0"/>
              <a:t>So now you know the make-up</a:t>
            </a:r>
            <a:r>
              <a:rPr lang="en-US" baseline="0" dirty="0" smtClean="0"/>
              <a:t> result that you can propose to your customer when you sell PRODIGY WHITE COMPACT.</a:t>
            </a:r>
            <a:endParaRPr lang="en-US" dirty="0" smtClean="0"/>
          </a:p>
          <a:p>
            <a:r>
              <a:rPr lang="en-US" dirty="0" smtClean="0"/>
              <a:t>Let’s summarize</a:t>
            </a:r>
            <a:r>
              <a:rPr lang="en-US" baseline="0" dirty="0" smtClean="0"/>
              <a:t> them:</a:t>
            </a:r>
            <a:endParaRPr lang="en-US" dirty="0" smtClean="0"/>
          </a:p>
          <a:p>
            <a:r>
              <a:rPr lang="en-US" dirty="0" smtClean="0"/>
              <a:t>Ask to the audience to react, and list on the paper board:</a:t>
            </a:r>
          </a:p>
          <a:p>
            <a:pPr>
              <a:buFont typeface="Arial" pitchFamily="34" charset="0"/>
              <a:buChar char="•"/>
            </a:pPr>
            <a:r>
              <a:rPr lang="en-US" dirty="0" smtClean="0"/>
              <a:t>Dark spots are visibly reduced.</a:t>
            </a:r>
          </a:p>
          <a:p>
            <a:pPr>
              <a:buFont typeface="Arial" pitchFamily="34" charset="0"/>
              <a:buChar char="•"/>
            </a:pPr>
            <a:r>
              <a:rPr lang="en-US" dirty="0" smtClean="0"/>
              <a:t>Pores appearance is diminished</a:t>
            </a:r>
          </a:p>
          <a:p>
            <a:pPr marL="0" marR="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smtClean="0"/>
              <a:t>Fine lines and wrinkles are smoothed. </a:t>
            </a:r>
          </a:p>
          <a:p>
            <a:pPr>
              <a:buFont typeface="Arial" pitchFamily="34" charset="0"/>
              <a:buChar char="•"/>
              <a:defRPr/>
            </a:pPr>
            <a:r>
              <a:rPr lang="en-US" dirty="0" smtClean="0"/>
              <a:t>Complexion is clarified  and radiant against dullness</a:t>
            </a:r>
          </a:p>
          <a:p>
            <a:pPr>
              <a:buFont typeface="Arial" pitchFamily="34" charset="0"/>
              <a:buChar char="•"/>
            </a:pPr>
            <a:r>
              <a:rPr lang="en-US" dirty="0" smtClean="0"/>
              <a:t>Face contours are visibly more defined.</a:t>
            </a:r>
          </a:p>
          <a:p>
            <a:pPr>
              <a:buFont typeface="Arial" pitchFamily="34" charset="0"/>
              <a:buChar char="•"/>
            </a:pPr>
            <a:endParaRPr lang="en-US" dirty="0" smtClean="0"/>
          </a:p>
          <a:p>
            <a:pPr>
              <a:buFont typeface="Arial" pitchFamily="34" charset="0"/>
              <a:buChar char="•"/>
            </a:pPr>
            <a:r>
              <a:rPr lang="en-US" dirty="0" smtClean="0"/>
              <a:t>More over, it lasts for 12 hours and skin is protected against</a:t>
            </a:r>
            <a:r>
              <a:rPr lang="en-US" baseline="0" dirty="0" smtClean="0"/>
              <a:t> UV thanks to its filters SPF 35 /PA +++</a:t>
            </a:r>
          </a:p>
          <a:p>
            <a:pPr>
              <a:buFont typeface="Arial" pitchFamily="34" charset="0"/>
              <a:buChar char="•"/>
            </a:pPr>
            <a:endParaRPr lang="en-US" dirty="0" smtClean="0"/>
          </a:p>
          <a:p>
            <a:r>
              <a:rPr lang="en-US" b="1" u="sng" dirty="0" smtClean="0"/>
              <a:t>To say: Conclusion</a:t>
            </a:r>
          </a:p>
          <a:p>
            <a:pPr>
              <a:buFont typeface="Arial" pitchFamily="34" charset="0"/>
              <a:buNone/>
            </a:pPr>
            <a:r>
              <a:rPr lang="en-US" dirty="0" smtClean="0"/>
              <a:t>For these women, the expected make-up result is:</a:t>
            </a:r>
          </a:p>
          <a:p>
            <a:r>
              <a:rPr lang="en-US" dirty="0" smtClean="0"/>
              <a:t>A </a:t>
            </a:r>
            <a:r>
              <a:rPr lang="en-US" b="1" dirty="0" smtClean="0"/>
              <a:t>visibly rejuvenated and brightened complexion </a:t>
            </a:r>
            <a:r>
              <a:rPr lang="en-US" dirty="0" smtClean="0"/>
              <a:t>with </a:t>
            </a:r>
            <a:r>
              <a:rPr lang="en-US" b="1" dirty="0" smtClean="0"/>
              <a:t>no mask effect</a:t>
            </a:r>
            <a:r>
              <a:rPr lang="en-US" dirty="0" smtClean="0"/>
              <a:t> and a </a:t>
            </a:r>
            <a:r>
              <a:rPr lang="en-US" b="1" dirty="0" smtClean="0"/>
              <a:t>long-lasting effect</a:t>
            </a:r>
            <a:r>
              <a:rPr lang="en-US" dirty="0" smtClean="0"/>
              <a:t>. </a:t>
            </a:r>
            <a:r>
              <a:rPr lang="en-US" b="1" dirty="0" smtClean="0"/>
              <a:t>Lightweight texture</a:t>
            </a:r>
            <a:r>
              <a:rPr lang="en-US" dirty="0" smtClean="0"/>
              <a:t> with </a:t>
            </a:r>
            <a:r>
              <a:rPr lang="en-US" b="1" dirty="0" smtClean="0"/>
              <a:t>comfort.</a:t>
            </a:r>
            <a:endParaRPr lang="en-US" b="1" dirty="0"/>
          </a:p>
        </p:txBody>
      </p:sp>
      <p:sp>
        <p:nvSpPr>
          <p:cNvPr id="4" name="Espace réservé du numéro de diapositive 3"/>
          <p:cNvSpPr>
            <a:spLocks noGrp="1"/>
          </p:cNvSpPr>
          <p:nvPr>
            <p:ph type="sldNum" sz="quarter" idx="10"/>
          </p:nvPr>
        </p:nvSpPr>
        <p:spPr/>
        <p:txBody>
          <a:bodyPr/>
          <a:lstStyle/>
          <a:p>
            <a:fld id="{67E1FCEC-0343-412F-B78F-E7BE45915F6F}" type="slidenum">
              <a:rPr lang="fr-FR" smtClean="0"/>
              <a:pPr/>
              <a:t>22</a:t>
            </a:fld>
            <a:endParaRPr lang="fr-F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Espace réservé de l'image des diapositives 1"/>
          <p:cNvSpPr>
            <a:spLocks noGrp="1" noRot="1" noChangeAspect="1" noTextEdit="1"/>
          </p:cNvSpPr>
          <p:nvPr>
            <p:ph type="sldImg"/>
          </p:nvPr>
        </p:nvSpPr>
        <p:spPr>
          <a:ln/>
        </p:spPr>
      </p:sp>
      <p:sp>
        <p:nvSpPr>
          <p:cNvPr id="82947" name="Espace réservé des commentaires 2"/>
          <p:cNvSpPr>
            <a:spLocks noGrp="1"/>
          </p:cNvSpPr>
          <p:nvPr>
            <p:ph type="body" idx="1"/>
          </p:nvPr>
        </p:nvSpPr>
        <p:spPr/>
        <p:txBody>
          <a:bodyPr/>
          <a:lstStyle/>
          <a:p>
            <a:pPr algn="just">
              <a:defRPr/>
            </a:pPr>
            <a:r>
              <a:rPr lang="en-US" sz="1000" dirty="0">
                <a:latin typeface="Century Gothic" pitchFamily="34" charset="0"/>
              </a:rPr>
              <a:t>TO SAY:</a:t>
            </a:r>
          </a:p>
          <a:p>
            <a:pPr algn="just">
              <a:defRPr/>
            </a:pPr>
            <a:r>
              <a:rPr lang="en-US" sz="1000" dirty="0">
                <a:latin typeface="Century Gothic" pitchFamily="34" charset="0"/>
              </a:rPr>
              <a:t>Now let see in details how this “PRODIGY” can happens, and with which actives ingredients we can gain this </a:t>
            </a:r>
            <a:r>
              <a:rPr lang="en-US" sz="1000" dirty="0" smtClean="0">
                <a:latin typeface="Century Gothic" pitchFamily="34" charset="0"/>
              </a:rPr>
              <a:t>bright, flawless </a:t>
            </a:r>
            <a:r>
              <a:rPr lang="en-US" sz="1000" dirty="0">
                <a:latin typeface="Century Gothic" pitchFamily="34" charset="0"/>
              </a:rPr>
              <a:t>and </a:t>
            </a:r>
            <a:r>
              <a:rPr lang="en-US" sz="1000" dirty="0" smtClean="0">
                <a:latin typeface="Century Gothic" pitchFamily="34" charset="0"/>
              </a:rPr>
              <a:t>rejuvenated </a:t>
            </a:r>
            <a:r>
              <a:rPr lang="en-US" sz="1000" dirty="0">
                <a:latin typeface="Century Gothic" pitchFamily="34" charset="0"/>
              </a:rPr>
              <a:t>skin finish.</a:t>
            </a:r>
          </a:p>
          <a:p>
            <a:pPr algn="just">
              <a:defRPr/>
            </a:pPr>
            <a:r>
              <a:rPr lang="en-US" sz="1000" dirty="0">
                <a:latin typeface="Century Gothic" pitchFamily="34" charset="0"/>
              </a:rPr>
              <a:t>Let’s discover the secrets of the PRODIGY WHITE COMPACT TECHNOLOGY.</a:t>
            </a:r>
          </a:p>
        </p:txBody>
      </p:sp>
      <p:sp>
        <p:nvSpPr>
          <p:cNvPr id="121860" name="Espace réservé de la date 3"/>
          <p:cNvSpPr>
            <a:spLocks noGrp="1"/>
          </p:cNvSpPr>
          <p:nvPr>
            <p:ph type="dt" sz="quarter"/>
          </p:nvPr>
        </p:nvSpPr>
        <p:spPr>
          <a:noFill/>
        </p:spPr>
        <p:txBody>
          <a:bodyPr/>
          <a:lstStyle>
            <a:lvl1pPr defTabSz="463505" eaLnBrk="0" hangingPunct="0">
              <a:tabLst>
                <a:tab pos="747640" algn="l"/>
                <a:tab pos="1496866" algn="l"/>
                <a:tab pos="2246093" algn="l"/>
                <a:tab pos="2984207" algn="l"/>
              </a:tabLst>
              <a:defRPr>
                <a:solidFill>
                  <a:schemeClr val="bg1"/>
                </a:solidFill>
                <a:latin typeface="Arial" pitchFamily="34" charset="0"/>
                <a:ea typeface="Microsoft YaHei" pitchFamily="34" charset="-122"/>
              </a:defRPr>
            </a:lvl1pPr>
            <a:lvl2pPr defTabSz="463505" eaLnBrk="0" hangingPunct="0">
              <a:tabLst>
                <a:tab pos="747640" algn="l"/>
                <a:tab pos="1496866" algn="l"/>
                <a:tab pos="2246093" algn="l"/>
                <a:tab pos="2984207" algn="l"/>
              </a:tabLst>
              <a:defRPr>
                <a:solidFill>
                  <a:schemeClr val="bg1"/>
                </a:solidFill>
                <a:latin typeface="Arial" pitchFamily="34" charset="0"/>
                <a:ea typeface="Microsoft YaHei" pitchFamily="34" charset="-122"/>
              </a:defRPr>
            </a:lvl2pPr>
            <a:lvl3pPr defTabSz="463505" eaLnBrk="0" hangingPunct="0">
              <a:tabLst>
                <a:tab pos="747640" algn="l"/>
                <a:tab pos="1496866" algn="l"/>
                <a:tab pos="2246093" algn="l"/>
                <a:tab pos="2984207" algn="l"/>
              </a:tabLst>
              <a:defRPr>
                <a:solidFill>
                  <a:schemeClr val="bg1"/>
                </a:solidFill>
                <a:latin typeface="Arial" pitchFamily="34" charset="0"/>
                <a:ea typeface="Microsoft YaHei" pitchFamily="34" charset="-122"/>
              </a:defRPr>
            </a:lvl3pPr>
            <a:lvl4pPr defTabSz="463505" eaLnBrk="0" hangingPunct="0">
              <a:tabLst>
                <a:tab pos="747640" algn="l"/>
                <a:tab pos="1496866" algn="l"/>
                <a:tab pos="2246093" algn="l"/>
                <a:tab pos="2984207" algn="l"/>
              </a:tabLst>
              <a:defRPr>
                <a:solidFill>
                  <a:schemeClr val="bg1"/>
                </a:solidFill>
                <a:latin typeface="Arial" pitchFamily="34" charset="0"/>
                <a:ea typeface="Microsoft YaHei" pitchFamily="34" charset="-122"/>
              </a:defRPr>
            </a:lvl4pPr>
            <a:lvl5pPr defTabSz="463505" eaLnBrk="0" hangingPunct="0">
              <a:tabLst>
                <a:tab pos="747640" algn="l"/>
                <a:tab pos="1496866" algn="l"/>
                <a:tab pos="2246093" algn="l"/>
                <a:tab pos="2984207" algn="l"/>
              </a:tabLst>
              <a:defRPr>
                <a:solidFill>
                  <a:schemeClr val="bg1"/>
                </a:solidFill>
                <a:latin typeface="Arial" pitchFamily="34" charset="0"/>
                <a:ea typeface="Microsoft YaHei" pitchFamily="34" charset="-122"/>
              </a:defRPr>
            </a:lvl5pPr>
            <a:lvl6pPr marL="2514353" indent="-228578" defTabSz="463505" eaLnBrk="0" fontAlgn="base" hangingPunct="0">
              <a:spcBef>
                <a:spcPct val="0"/>
              </a:spcBef>
              <a:spcAft>
                <a:spcPct val="0"/>
              </a:spcAft>
              <a:buClr>
                <a:srgbClr val="000000"/>
              </a:buClr>
              <a:buSzPct val="100000"/>
              <a:buFont typeface="Times New Roman" pitchFamily="18" charset="0"/>
              <a:tabLst>
                <a:tab pos="747640" algn="l"/>
                <a:tab pos="1496866" algn="l"/>
                <a:tab pos="2246093" algn="l"/>
                <a:tab pos="2984207" algn="l"/>
              </a:tabLst>
              <a:defRPr>
                <a:solidFill>
                  <a:schemeClr val="bg1"/>
                </a:solidFill>
                <a:latin typeface="Arial" pitchFamily="34" charset="0"/>
                <a:ea typeface="Microsoft YaHei" pitchFamily="34" charset="-122"/>
              </a:defRPr>
            </a:lvl6pPr>
            <a:lvl7pPr marL="2971509" indent="-228578" defTabSz="463505" eaLnBrk="0" fontAlgn="base" hangingPunct="0">
              <a:spcBef>
                <a:spcPct val="0"/>
              </a:spcBef>
              <a:spcAft>
                <a:spcPct val="0"/>
              </a:spcAft>
              <a:buClr>
                <a:srgbClr val="000000"/>
              </a:buClr>
              <a:buSzPct val="100000"/>
              <a:buFont typeface="Times New Roman" pitchFamily="18" charset="0"/>
              <a:tabLst>
                <a:tab pos="747640" algn="l"/>
                <a:tab pos="1496866" algn="l"/>
                <a:tab pos="2246093" algn="l"/>
                <a:tab pos="2984207" algn="l"/>
              </a:tabLst>
              <a:defRPr>
                <a:solidFill>
                  <a:schemeClr val="bg1"/>
                </a:solidFill>
                <a:latin typeface="Arial" pitchFamily="34" charset="0"/>
                <a:ea typeface="Microsoft YaHei" pitchFamily="34" charset="-122"/>
              </a:defRPr>
            </a:lvl7pPr>
            <a:lvl8pPr marL="3428664" indent="-228578" defTabSz="463505" eaLnBrk="0" fontAlgn="base" hangingPunct="0">
              <a:spcBef>
                <a:spcPct val="0"/>
              </a:spcBef>
              <a:spcAft>
                <a:spcPct val="0"/>
              </a:spcAft>
              <a:buClr>
                <a:srgbClr val="000000"/>
              </a:buClr>
              <a:buSzPct val="100000"/>
              <a:buFont typeface="Times New Roman" pitchFamily="18" charset="0"/>
              <a:tabLst>
                <a:tab pos="747640" algn="l"/>
                <a:tab pos="1496866" algn="l"/>
                <a:tab pos="2246093" algn="l"/>
                <a:tab pos="2984207" algn="l"/>
              </a:tabLst>
              <a:defRPr>
                <a:solidFill>
                  <a:schemeClr val="bg1"/>
                </a:solidFill>
                <a:latin typeface="Arial" pitchFamily="34" charset="0"/>
                <a:ea typeface="Microsoft YaHei" pitchFamily="34" charset="-122"/>
              </a:defRPr>
            </a:lvl8pPr>
            <a:lvl9pPr marL="3885819" indent="-228578" defTabSz="463505" eaLnBrk="0" fontAlgn="base" hangingPunct="0">
              <a:spcBef>
                <a:spcPct val="0"/>
              </a:spcBef>
              <a:spcAft>
                <a:spcPct val="0"/>
              </a:spcAft>
              <a:buClr>
                <a:srgbClr val="000000"/>
              </a:buClr>
              <a:buSzPct val="100000"/>
              <a:buFont typeface="Times New Roman" pitchFamily="18" charset="0"/>
              <a:tabLst>
                <a:tab pos="747640" algn="l"/>
                <a:tab pos="1496866" algn="l"/>
                <a:tab pos="2246093" algn="l"/>
                <a:tab pos="2984207" algn="l"/>
              </a:tabLst>
              <a:defRPr>
                <a:solidFill>
                  <a:schemeClr val="bg1"/>
                </a:solidFill>
                <a:latin typeface="Arial" pitchFamily="34" charset="0"/>
                <a:ea typeface="Microsoft YaHei" pitchFamily="34" charset="-122"/>
              </a:defRPr>
            </a:lvl9pPr>
          </a:lstStyle>
          <a:p>
            <a:pPr eaLnBrk="1" hangingPunct="1"/>
            <a:r>
              <a:rPr lang="en-US" smtClean="0">
                <a:solidFill>
                  <a:srgbClr val="000000"/>
                </a:solidFill>
                <a:latin typeface="Calibri" pitchFamily="34" charset="0"/>
                <a:ea typeface="Arial Unicode MS" pitchFamily="34" charset="-128"/>
              </a:rPr>
              <a:t>05/14/11</a:t>
            </a:r>
          </a:p>
        </p:txBody>
      </p:sp>
      <p:sp>
        <p:nvSpPr>
          <p:cNvPr id="121861" name="Espace réservé du numéro de diapositive 4"/>
          <p:cNvSpPr>
            <a:spLocks noGrp="1"/>
          </p:cNvSpPr>
          <p:nvPr>
            <p:ph type="sldNum" sz="quarter"/>
          </p:nvPr>
        </p:nvSpPr>
        <p:spPr>
          <a:noFill/>
        </p:spPr>
        <p:txBody>
          <a:bodyPr/>
          <a:lstStyle>
            <a:lvl1pPr defTabSz="463505" eaLnBrk="0" hangingPunct="0">
              <a:tabLst>
                <a:tab pos="747640" algn="l"/>
                <a:tab pos="1496866" algn="l"/>
                <a:tab pos="2246093" algn="l"/>
                <a:tab pos="2984207" algn="l"/>
              </a:tabLst>
              <a:defRPr>
                <a:solidFill>
                  <a:schemeClr val="bg1"/>
                </a:solidFill>
                <a:latin typeface="Arial" pitchFamily="34" charset="0"/>
                <a:ea typeface="Microsoft YaHei" pitchFamily="34" charset="-122"/>
              </a:defRPr>
            </a:lvl1pPr>
            <a:lvl2pPr defTabSz="463505" eaLnBrk="0" hangingPunct="0">
              <a:tabLst>
                <a:tab pos="747640" algn="l"/>
                <a:tab pos="1496866" algn="l"/>
                <a:tab pos="2246093" algn="l"/>
                <a:tab pos="2984207" algn="l"/>
              </a:tabLst>
              <a:defRPr>
                <a:solidFill>
                  <a:schemeClr val="bg1"/>
                </a:solidFill>
                <a:latin typeface="Arial" pitchFamily="34" charset="0"/>
                <a:ea typeface="Microsoft YaHei" pitchFamily="34" charset="-122"/>
              </a:defRPr>
            </a:lvl2pPr>
            <a:lvl3pPr defTabSz="463505" eaLnBrk="0" hangingPunct="0">
              <a:tabLst>
                <a:tab pos="747640" algn="l"/>
                <a:tab pos="1496866" algn="l"/>
                <a:tab pos="2246093" algn="l"/>
                <a:tab pos="2984207" algn="l"/>
              </a:tabLst>
              <a:defRPr>
                <a:solidFill>
                  <a:schemeClr val="bg1"/>
                </a:solidFill>
                <a:latin typeface="Arial" pitchFamily="34" charset="0"/>
                <a:ea typeface="Microsoft YaHei" pitchFamily="34" charset="-122"/>
              </a:defRPr>
            </a:lvl3pPr>
            <a:lvl4pPr defTabSz="463505" eaLnBrk="0" hangingPunct="0">
              <a:tabLst>
                <a:tab pos="747640" algn="l"/>
                <a:tab pos="1496866" algn="l"/>
                <a:tab pos="2246093" algn="l"/>
                <a:tab pos="2984207" algn="l"/>
              </a:tabLst>
              <a:defRPr>
                <a:solidFill>
                  <a:schemeClr val="bg1"/>
                </a:solidFill>
                <a:latin typeface="Arial" pitchFamily="34" charset="0"/>
                <a:ea typeface="Microsoft YaHei" pitchFamily="34" charset="-122"/>
              </a:defRPr>
            </a:lvl4pPr>
            <a:lvl5pPr defTabSz="463505" eaLnBrk="0" hangingPunct="0">
              <a:tabLst>
                <a:tab pos="747640" algn="l"/>
                <a:tab pos="1496866" algn="l"/>
                <a:tab pos="2246093" algn="l"/>
                <a:tab pos="2984207" algn="l"/>
              </a:tabLst>
              <a:defRPr>
                <a:solidFill>
                  <a:schemeClr val="bg1"/>
                </a:solidFill>
                <a:latin typeface="Arial" pitchFamily="34" charset="0"/>
                <a:ea typeface="Microsoft YaHei" pitchFamily="34" charset="-122"/>
              </a:defRPr>
            </a:lvl5pPr>
            <a:lvl6pPr marL="2514353" indent="-228578" defTabSz="463505" eaLnBrk="0" fontAlgn="base" hangingPunct="0">
              <a:spcBef>
                <a:spcPct val="0"/>
              </a:spcBef>
              <a:spcAft>
                <a:spcPct val="0"/>
              </a:spcAft>
              <a:buClr>
                <a:srgbClr val="000000"/>
              </a:buClr>
              <a:buSzPct val="100000"/>
              <a:buFont typeface="Times New Roman" pitchFamily="18" charset="0"/>
              <a:tabLst>
                <a:tab pos="747640" algn="l"/>
                <a:tab pos="1496866" algn="l"/>
                <a:tab pos="2246093" algn="l"/>
                <a:tab pos="2984207" algn="l"/>
              </a:tabLst>
              <a:defRPr>
                <a:solidFill>
                  <a:schemeClr val="bg1"/>
                </a:solidFill>
                <a:latin typeface="Arial" pitchFamily="34" charset="0"/>
                <a:ea typeface="Microsoft YaHei" pitchFamily="34" charset="-122"/>
              </a:defRPr>
            </a:lvl6pPr>
            <a:lvl7pPr marL="2971509" indent="-228578" defTabSz="463505" eaLnBrk="0" fontAlgn="base" hangingPunct="0">
              <a:spcBef>
                <a:spcPct val="0"/>
              </a:spcBef>
              <a:spcAft>
                <a:spcPct val="0"/>
              </a:spcAft>
              <a:buClr>
                <a:srgbClr val="000000"/>
              </a:buClr>
              <a:buSzPct val="100000"/>
              <a:buFont typeface="Times New Roman" pitchFamily="18" charset="0"/>
              <a:tabLst>
                <a:tab pos="747640" algn="l"/>
                <a:tab pos="1496866" algn="l"/>
                <a:tab pos="2246093" algn="l"/>
                <a:tab pos="2984207" algn="l"/>
              </a:tabLst>
              <a:defRPr>
                <a:solidFill>
                  <a:schemeClr val="bg1"/>
                </a:solidFill>
                <a:latin typeface="Arial" pitchFamily="34" charset="0"/>
                <a:ea typeface="Microsoft YaHei" pitchFamily="34" charset="-122"/>
              </a:defRPr>
            </a:lvl7pPr>
            <a:lvl8pPr marL="3428664" indent="-228578" defTabSz="463505" eaLnBrk="0" fontAlgn="base" hangingPunct="0">
              <a:spcBef>
                <a:spcPct val="0"/>
              </a:spcBef>
              <a:spcAft>
                <a:spcPct val="0"/>
              </a:spcAft>
              <a:buClr>
                <a:srgbClr val="000000"/>
              </a:buClr>
              <a:buSzPct val="100000"/>
              <a:buFont typeface="Times New Roman" pitchFamily="18" charset="0"/>
              <a:tabLst>
                <a:tab pos="747640" algn="l"/>
                <a:tab pos="1496866" algn="l"/>
                <a:tab pos="2246093" algn="l"/>
                <a:tab pos="2984207" algn="l"/>
              </a:tabLst>
              <a:defRPr>
                <a:solidFill>
                  <a:schemeClr val="bg1"/>
                </a:solidFill>
                <a:latin typeface="Arial" pitchFamily="34" charset="0"/>
                <a:ea typeface="Microsoft YaHei" pitchFamily="34" charset="-122"/>
              </a:defRPr>
            </a:lvl8pPr>
            <a:lvl9pPr marL="3885819" indent="-228578" defTabSz="463505" eaLnBrk="0" fontAlgn="base" hangingPunct="0">
              <a:spcBef>
                <a:spcPct val="0"/>
              </a:spcBef>
              <a:spcAft>
                <a:spcPct val="0"/>
              </a:spcAft>
              <a:buClr>
                <a:srgbClr val="000000"/>
              </a:buClr>
              <a:buSzPct val="100000"/>
              <a:buFont typeface="Times New Roman" pitchFamily="18" charset="0"/>
              <a:tabLst>
                <a:tab pos="747640" algn="l"/>
                <a:tab pos="1496866" algn="l"/>
                <a:tab pos="2246093" algn="l"/>
                <a:tab pos="2984207" algn="l"/>
              </a:tabLst>
              <a:defRPr>
                <a:solidFill>
                  <a:schemeClr val="bg1"/>
                </a:solidFill>
                <a:latin typeface="Arial" pitchFamily="34" charset="0"/>
                <a:ea typeface="Microsoft YaHei" pitchFamily="34" charset="-122"/>
              </a:defRPr>
            </a:lvl9pPr>
          </a:lstStyle>
          <a:p>
            <a:pPr eaLnBrk="1" hangingPunct="1"/>
            <a:fld id="{1EC03734-8E9A-4E43-A752-9559F33B10D6}" type="slidenum">
              <a:rPr lang="eu-ES" smtClean="0">
                <a:solidFill>
                  <a:srgbClr val="000000"/>
                </a:solidFill>
                <a:latin typeface="Calibri" pitchFamily="34" charset="0"/>
                <a:ea typeface="Arial Unicode MS" pitchFamily="34" charset="-128"/>
              </a:rPr>
              <a:pPr eaLnBrk="1" hangingPunct="1"/>
              <a:t>23</a:t>
            </a:fld>
            <a:endParaRPr lang="eu-ES" smtClean="0">
              <a:solidFill>
                <a:srgbClr val="000000"/>
              </a:solidFill>
              <a:latin typeface="Calibri" pitchFamily="34" charset="0"/>
              <a:ea typeface="Arial Unicode MS" pitchFamily="34" charset="-128"/>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en-US" smtClean="0"/>
              <a:t>To say:</a:t>
            </a:r>
          </a:p>
          <a:p>
            <a:r>
              <a:rPr lang="en-US" smtClean="0"/>
              <a:t>Now, let’s go further in the composition of the formula, to understand how all active ingredients acts.</a:t>
            </a:r>
          </a:p>
          <a:p>
            <a:r>
              <a:rPr lang="en-US" b="1" smtClean="0"/>
              <a:t>First , the “WHITE LUMINO-SAP”:</a:t>
            </a:r>
          </a:p>
          <a:p>
            <a:endParaRPr lang="en-US" b="1" smtClean="0"/>
          </a:p>
          <a:p>
            <a:pPr>
              <a:buFont typeface="Arial" pitchFamily="34" charset="0"/>
              <a:buChar char="•"/>
            </a:pPr>
            <a:r>
              <a:rPr lang="en-US" b="1" u="sng" smtClean="0"/>
              <a:t>Mint extract+ Rose extract = Dark spots reduced :</a:t>
            </a:r>
          </a:p>
          <a:p>
            <a:r>
              <a:rPr lang="en-US" smtClean="0"/>
              <a:t>This active ingredient helps to diminish pigmented cells and minimize the production of melanin.</a:t>
            </a:r>
          </a:p>
          <a:p>
            <a:r>
              <a:rPr lang="en-US" smtClean="0"/>
              <a:t>It does help to reduce the melanogenesis.</a:t>
            </a:r>
          </a:p>
          <a:p>
            <a:pPr>
              <a:buFont typeface="Arial" pitchFamily="34" charset="0"/>
              <a:buChar char="•"/>
            </a:pPr>
            <a:r>
              <a:rPr lang="en-US" b="1" u="sng" smtClean="0"/>
              <a:t>Derivative of Salicylic Acid = smoother and soften skin surface, pores reduced:</a:t>
            </a:r>
          </a:p>
          <a:p>
            <a:pPr>
              <a:buFont typeface="Arial" pitchFamily="34" charset="0"/>
              <a:buNone/>
            </a:pPr>
            <a:r>
              <a:rPr lang="en-US" smtClean="0"/>
              <a:t>Known for micro-exfoliation + cell renewal capacities, it helps to remove surface dead skin cells. It promotes the elimination of excess cells on surface.</a:t>
            </a:r>
          </a:p>
          <a:p>
            <a:pPr marL="171450" indent="-171450">
              <a:buFont typeface="Arial" pitchFamily="34" charset="0"/>
              <a:buChar char="•"/>
            </a:pPr>
            <a:r>
              <a:rPr lang="en-US" b="1" u="sng" smtClean="0"/>
              <a:t>Glycyrrhetinic acid= skin is soothed</a:t>
            </a:r>
          </a:p>
          <a:p>
            <a:r>
              <a:rPr lang="en-US" smtClean="0"/>
              <a:t> Well known to be used externally in dermatology, it is a soothing active ingredient.</a:t>
            </a:r>
          </a:p>
          <a:p>
            <a:pPr>
              <a:buFont typeface="Arial" pitchFamily="34" charset="0"/>
              <a:buChar char="•"/>
            </a:pPr>
            <a:r>
              <a:rPr lang="en-US" b="1" u="sng" smtClean="0"/>
              <a:t>Totarol wood extract= avoid formation of imperfections:</a:t>
            </a:r>
          </a:p>
          <a:p>
            <a:r>
              <a:rPr lang="en-US" smtClean="0"/>
              <a:t>It has been recognized for anti-microbial properties. It was performed on bacterium responsible for acne*</a:t>
            </a:r>
          </a:p>
          <a:p>
            <a:pPr>
              <a:buFont typeface="Arial" pitchFamily="34" charset="0"/>
              <a:buChar char="•"/>
            </a:pPr>
            <a:r>
              <a:rPr lang="en-US" b="1" u="sng" smtClean="0"/>
              <a:t>Ginkgo Biloba=Fine lines and wrinkles smoothed</a:t>
            </a:r>
          </a:p>
          <a:p>
            <a:r>
              <a:rPr lang="en-US" smtClean="0"/>
              <a:t>This active ingredient is known for:</a:t>
            </a:r>
          </a:p>
          <a:p>
            <a:r>
              <a:rPr lang="en-US" smtClean="0"/>
              <a:t>Anti-ageing properties, elimination of toxins, anti-free radicals, anti-oxydant, strengthening of skin defenses, improvement of dermal micro-circulation.</a:t>
            </a:r>
          </a:p>
          <a:p>
            <a:pPr marL="171450" indent="-171450">
              <a:buFont typeface="Arial" pitchFamily="34" charset="0"/>
              <a:buChar char="•"/>
            </a:pPr>
            <a:r>
              <a:rPr lang="en-US" b="1" u="sng" smtClean="0"/>
              <a:t>Brightening pigments</a:t>
            </a:r>
            <a:endParaRPr lang="en-US" b="0" u="none" smtClean="0"/>
          </a:p>
          <a:p>
            <a:pPr marL="0" indent="0">
              <a:buFont typeface="Arial" pitchFamily="34" charset="0"/>
              <a:buNone/>
            </a:pPr>
            <a:r>
              <a:rPr lang="en-US" b="0" u="none" smtClean="0"/>
              <a:t>Highlighting pigments for</a:t>
            </a:r>
            <a:r>
              <a:rPr lang="en-US" b="0" u="none" baseline="0" smtClean="0"/>
              <a:t> a clarified radiant complexion and visibly more defined face contours.</a:t>
            </a:r>
            <a:endParaRPr lang="en-US" b="1" u="sng" smtClean="0"/>
          </a:p>
          <a:p>
            <a:endParaRPr lang="en-US" b="1" u="sng"/>
          </a:p>
        </p:txBody>
      </p:sp>
      <p:sp>
        <p:nvSpPr>
          <p:cNvPr id="4" name="Espace réservé du numéro de diapositive 3"/>
          <p:cNvSpPr>
            <a:spLocks noGrp="1"/>
          </p:cNvSpPr>
          <p:nvPr>
            <p:ph type="sldNum" sz="quarter" idx="10"/>
          </p:nvPr>
        </p:nvSpPr>
        <p:spPr/>
        <p:txBody>
          <a:bodyPr/>
          <a:lstStyle/>
          <a:p>
            <a:fld id="{67E1FCEC-0343-412F-B78F-E7BE45915F6F}" type="slidenum">
              <a:rPr lang="fr-FR" smtClean="0"/>
              <a:pPr/>
              <a:t>24</a:t>
            </a:fld>
            <a:endParaRPr lang="fr-FR"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en-US" smtClean="0"/>
              <a:t>To say:</a:t>
            </a:r>
          </a:p>
          <a:p>
            <a:r>
              <a:rPr lang="en-US" smtClean="0"/>
              <a:t>Secondly, </a:t>
            </a:r>
            <a:r>
              <a:rPr lang="en-US" b="1" smtClean="0"/>
              <a:t>THE GENTLE MINERAL-ENRICHED FORMULA:</a:t>
            </a:r>
          </a:p>
          <a:p>
            <a:endParaRPr lang="en-US" smtClean="0"/>
          </a:p>
          <a:p>
            <a:endParaRPr lang="en-US" b="1" smtClean="0"/>
          </a:p>
          <a:p>
            <a:r>
              <a:rPr lang="en-US" b="0" smtClean="0"/>
              <a:t>Long-lasting</a:t>
            </a:r>
            <a:r>
              <a:rPr lang="en-US" b="0" baseline="0" smtClean="0"/>
              <a:t> properties: 12H lasting make-up result</a:t>
            </a:r>
            <a:endParaRPr lang="en-US" b="0" smtClean="0"/>
          </a:p>
          <a:p>
            <a:pPr>
              <a:buFont typeface="Arial" pitchFamily="34" charset="0"/>
              <a:buChar char="•"/>
            </a:pPr>
            <a:r>
              <a:rPr lang="en-US" b="1" u="sng" smtClean="0"/>
              <a:t>Hydrophobic &amp; Lipophobic powder:</a:t>
            </a:r>
          </a:p>
          <a:p>
            <a:r>
              <a:rPr lang="en-US" smtClean="0"/>
              <a:t>Absorb sebum for shine control</a:t>
            </a:r>
          </a:p>
          <a:p>
            <a:r>
              <a:rPr lang="en-US" smtClean="0"/>
              <a:t>+ Less color change by increasing resistance to make-up color deterioration over time.</a:t>
            </a:r>
          </a:p>
          <a:p>
            <a:pPr>
              <a:buFont typeface="Arial" pitchFamily="34" charset="0"/>
              <a:buChar char="•"/>
            </a:pPr>
            <a:r>
              <a:rPr lang="en-US" b="1" u="sng" smtClean="0"/>
              <a:t>Mineral fillers:</a:t>
            </a:r>
          </a:p>
          <a:p>
            <a:r>
              <a:rPr lang="en-US" smtClean="0"/>
              <a:t>Oil and water absorption 5x compared with other fillers.</a:t>
            </a:r>
          </a:p>
          <a:p>
            <a:endParaRPr lang="en-US" smtClean="0"/>
          </a:p>
          <a:p>
            <a:r>
              <a:rPr lang="en-US" smtClean="0"/>
              <a:t>Refined</a:t>
            </a:r>
            <a:r>
              <a:rPr lang="en-US" baseline="0" smtClean="0"/>
              <a:t> skin texture</a:t>
            </a:r>
            <a:endParaRPr lang="en-US" smtClean="0"/>
          </a:p>
          <a:p>
            <a:pPr>
              <a:buFont typeface="Arial" pitchFamily="34" charset="0"/>
              <a:buChar char="•"/>
            </a:pPr>
            <a:r>
              <a:rPr lang="en-US" b="1" u="sng" smtClean="0"/>
              <a:t>Bouncy powders:</a:t>
            </a:r>
          </a:p>
          <a:p>
            <a:r>
              <a:rPr lang="en-US" smtClean="0"/>
              <a:t>A soft texture with a smooth gliding and spreading properties </a:t>
            </a:r>
          </a:p>
          <a:p>
            <a:pPr>
              <a:buFont typeface="Arial" pitchFamily="34" charset="0"/>
              <a:buChar char="•"/>
            </a:pPr>
            <a:r>
              <a:rPr lang="en-US" b="1" u="sng" smtClean="0"/>
              <a:t>Small talc particles:</a:t>
            </a:r>
          </a:p>
          <a:p>
            <a:r>
              <a:rPr lang="en-US" smtClean="0"/>
              <a:t>A smooth deposit for a smooth layer, that melts into the skin.</a:t>
            </a:r>
          </a:p>
          <a:p>
            <a:endParaRPr lang="en-US" smtClean="0"/>
          </a:p>
          <a:p>
            <a:r>
              <a:rPr lang="en-US" b="1" smtClean="0"/>
              <a:t>Both gives a no mask effect and refined skin texture .</a:t>
            </a:r>
          </a:p>
          <a:p>
            <a:endParaRPr lang="en-US" b="1" smtClean="0"/>
          </a:p>
          <a:p>
            <a:pPr>
              <a:buFont typeface="Arial" pitchFamily="34" charset="0"/>
              <a:buChar char="•"/>
            </a:pPr>
            <a:r>
              <a:rPr lang="en-US" b="1" u="sng" smtClean="0"/>
              <a:t>Small talc particles:</a:t>
            </a:r>
          </a:p>
          <a:p>
            <a:r>
              <a:rPr lang="en-US" smtClean="0"/>
              <a:t>Increases resistance to make-up deterioration overtime for a long wearing properties  thanks to their good adhesion and coverage.</a:t>
            </a:r>
          </a:p>
          <a:p>
            <a:endParaRPr lang="en-US"/>
          </a:p>
        </p:txBody>
      </p:sp>
      <p:sp>
        <p:nvSpPr>
          <p:cNvPr id="4" name="Espace réservé du numéro de diapositive 3"/>
          <p:cNvSpPr>
            <a:spLocks noGrp="1"/>
          </p:cNvSpPr>
          <p:nvPr>
            <p:ph type="sldNum" sz="quarter" idx="10"/>
          </p:nvPr>
        </p:nvSpPr>
        <p:spPr/>
        <p:txBody>
          <a:bodyPr/>
          <a:lstStyle/>
          <a:p>
            <a:fld id="{67E1FCEC-0343-412F-B78F-E7BE45915F6F}" type="slidenum">
              <a:rPr lang="fr-FR" smtClean="0"/>
              <a:pPr/>
              <a:t>25</a:t>
            </a:fld>
            <a:endParaRPr lang="fr-F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fld id="{67E1FCEC-0343-412F-B78F-E7BE45915F6F}" type="slidenum">
              <a:rPr lang="fr-FR" smtClean="0"/>
              <a:pPr/>
              <a:t>26</a:t>
            </a:fld>
            <a:endParaRPr lang="fr-F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en-US" smtClean="0"/>
              <a:t>The star shade is also represented on the visual.</a:t>
            </a:r>
            <a:endParaRPr lang="en-US"/>
          </a:p>
        </p:txBody>
      </p:sp>
      <p:sp>
        <p:nvSpPr>
          <p:cNvPr id="4" name="Espace réservé du numéro de diapositive 3"/>
          <p:cNvSpPr>
            <a:spLocks noGrp="1"/>
          </p:cNvSpPr>
          <p:nvPr>
            <p:ph type="sldNum" sz="quarter" idx="10"/>
          </p:nvPr>
        </p:nvSpPr>
        <p:spPr/>
        <p:txBody>
          <a:bodyPr/>
          <a:lstStyle/>
          <a:p>
            <a:fld id="{67E1FCEC-0343-412F-B78F-E7BE45915F6F}" type="slidenum">
              <a:rPr lang="fr-FR" smtClean="0"/>
              <a:pPr/>
              <a:t>27</a:t>
            </a:fld>
            <a:endParaRPr lang="fr-F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fld id="{67E1FCEC-0343-412F-B78F-E7BE45915F6F}" type="slidenum">
              <a:rPr lang="fr-FR" smtClean="0"/>
              <a:pPr/>
              <a:t>28</a:t>
            </a:fld>
            <a:endParaRPr lang="fr-F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5730" name="Espace réservé de l'image des diapositives 1"/>
          <p:cNvSpPr>
            <a:spLocks noGrp="1" noRot="1" noChangeAspect="1" noTextEdit="1"/>
          </p:cNvSpPr>
          <p:nvPr>
            <p:ph type="sldImg"/>
          </p:nvPr>
        </p:nvSpPr>
        <p:spPr>
          <a:xfrm>
            <a:off x="993775" y="768350"/>
            <a:ext cx="5113338" cy="3836988"/>
          </a:xfrm>
          <a:ln/>
        </p:spPr>
      </p:sp>
      <p:sp>
        <p:nvSpPr>
          <p:cNvPr id="585731"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306" tIns="54152" rIns="108306" bIns="54152"/>
          <a:lstStyle/>
          <a:p>
            <a:endParaRPr lang="fr-FR" dirty="0" smtClean="0"/>
          </a:p>
        </p:txBody>
      </p:sp>
      <p:sp>
        <p:nvSpPr>
          <p:cNvPr id="585732" name="Espace réservé du numéro de diapositive 3"/>
          <p:cNvSpPr txBox="1">
            <a:spLocks noGrp="1"/>
          </p:cNvSpPr>
          <p:nvPr/>
        </p:nvSpPr>
        <p:spPr bwMode="auto">
          <a:xfrm>
            <a:off x="4020506" y="9722392"/>
            <a:ext cx="3077138" cy="510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306" tIns="54152" rIns="108306" bIns="54152" anchor="b"/>
          <a:lstStyle>
            <a:lvl1pPr defTabSz="957263" eaLnBrk="0" hangingPunct="0">
              <a:defRPr>
                <a:solidFill>
                  <a:schemeClr val="tx1"/>
                </a:solidFill>
                <a:latin typeface="Arial" pitchFamily="34" charset="0"/>
                <a:ea typeface="ＭＳ Ｐゴシック"/>
                <a:cs typeface="ＭＳ Ｐゴシック"/>
              </a:defRPr>
            </a:lvl1pPr>
            <a:lvl2pPr marL="742950" indent="-285750" defTabSz="957263" eaLnBrk="0" hangingPunct="0">
              <a:defRPr>
                <a:solidFill>
                  <a:schemeClr val="tx1"/>
                </a:solidFill>
                <a:latin typeface="Arial" pitchFamily="34" charset="0"/>
                <a:ea typeface="ＭＳ Ｐゴシック"/>
                <a:cs typeface="ＭＳ Ｐゴシック"/>
              </a:defRPr>
            </a:lvl2pPr>
            <a:lvl3pPr marL="1143000" indent="-228600" defTabSz="957263" eaLnBrk="0" hangingPunct="0">
              <a:defRPr>
                <a:solidFill>
                  <a:schemeClr val="tx1"/>
                </a:solidFill>
                <a:latin typeface="Arial" pitchFamily="34" charset="0"/>
                <a:ea typeface="ＭＳ Ｐゴシック"/>
                <a:cs typeface="ＭＳ Ｐゴシック"/>
              </a:defRPr>
            </a:lvl3pPr>
            <a:lvl4pPr marL="1600200" indent="-228600" defTabSz="957263" eaLnBrk="0" hangingPunct="0">
              <a:defRPr>
                <a:solidFill>
                  <a:schemeClr val="tx1"/>
                </a:solidFill>
                <a:latin typeface="Arial" pitchFamily="34" charset="0"/>
                <a:ea typeface="ＭＳ Ｐゴシック"/>
                <a:cs typeface="ＭＳ Ｐゴシック"/>
              </a:defRPr>
            </a:lvl4pPr>
            <a:lvl5pPr marL="2057400" indent="-228600" defTabSz="957263" eaLnBrk="0" hangingPunct="0">
              <a:defRPr>
                <a:solidFill>
                  <a:schemeClr val="tx1"/>
                </a:solidFill>
                <a:latin typeface="Arial" pitchFamily="34" charset="0"/>
                <a:ea typeface="ＭＳ Ｐゴシック"/>
                <a:cs typeface="ＭＳ Ｐゴシック"/>
              </a:defRPr>
            </a:lvl5pPr>
            <a:lvl6pPr marL="2514600" indent="-228600" defTabSz="957263" eaLnBrk="0" fontAlgn="base" hangingPunct="0">
              <a:spcBef>
                <a:spcPct val="0"/>
              </a:spcBef>
              <a:spcAft>
                <a:spcPct val="0"/>
              </a:spcAft>
              <a:defRPr>
                <a:solidFill>
                  <a:schemeClr val="tx1"/>
                </a:solidFill>
                <a:latin typeface="Arial" pitchFamily="34" charset="0"/>
                <a:ea typeface="ＭＳ Ｐゴシック"/>
                <a:cs typeface="ＭＳ Ｐゴシック"/>
              </a:defRPr>
            </a:lvl6pPr>
            <a:lvl7pPr marL="2971800" indent="-228600" defTabSz="957263" eaLnBrk="0" fontAlgn="base" hangingPunct="0">
              <a:spcBef>
                <a:spcPct val="0"/>
              </a:spcBef>
              <a:spcAft>
                <a:spcPct val="0"/>
              </a:spcAft>
              <a:defRPr>
                <a:solidFill>
                  <a:schemeClr val="tx1"/>
                </a:solidFill>
                <a:latin typeface="Arial" pitchFamily="34" charset="0"/>
                <a:ea typeface="ＭＳ Ｐゴシック"/>
                <a:cs typeface="ＭＳ Ｐゴシック"/>
              </a:defRPr>
            </a:lvl7pPr>
            <a:lvl8pPr marL="3429000" indent="-228600" defTabSz="957263" eaLnBrk="0" fontAlgn="base" hangingPunct="0">
              <a:spcBef>
                <a:spcPct val="0"/>
              </a:spcBef>
              <a:spcAft>
                <a:spcPct val="0"/>
              </a:spcAft>
              <a:defRPr>
                <a:solidFill>
                  <a:schemeClr val="tx1"/>
                </a:solidFill>
                <a:latin typeface="Arial" pitchFamily="34" charset="0"/>
                <a:ea typeface="ＭＳ Ｐゴシック"/>
                <a:cs typeface="ＭＳ Ｐゴシック"/>
              </a:defRPr>
            </a:lvl8pPr>
            <a:lvl9pPr marL="3886200" indent="-228600" defTabSz="957263" eaLnBrk="0" fontAlgn="base" hangingPunct="0">
              <a:spcBef>
                <a:spcPct val="0"/>
              </a:spcBef>
              <a:spcAft>
                <a:spcPct val="0"/>
              </a:spcAft>
              <a:defRPr>
                <a:solidFill>
                  <a:schemeClr val="tx1"/>
                </a:solidFill>
                <a:latin typeface="Arial" pitchFamily="34" charset="0"/>
                <a:ea typeface="ＭＳ Ｐゴシック"/>
                <a:cs typeface="ＭＳ Ｐゴシック"/>
              </a:defRPr>
            </a:lvl9pPr>
          </a:lstStyle>
          <a:p>
            <a:pPr algn="r" eaLnBrk="1" fontAlgn="base" hangingPunct="1">
              <a:spcBef>
                <a:spcPct val="0"/>
              </a:spcBef>
              <a:spcAft>
                <a:spcPct val="0"/>
              </a:spcAft>
            </a:pPr>
            <a:fld id="{BCCC5757-D1C9-4F4D-B8CF-45337298FA6B}" type="slidenum">
              <a:rPr lang="fr-FR" sz="1500">
                <a:solidFill>
                  <a:srgbClr val="000000"/>
                </a:solidFill>
              </a:rPr>
              <a:pPr algn="r" eaLnBrk="1" fontAlgn="base" hangingPunct="1">
                <a:spcBef>
                  <a:spcPct val="0"/>
                </a:spcBef>
                <a:spcAft>
                  <a:spcPct val="0"/>
                </a:spcAft>
              </a:pPr>
              <a:t>29</a:t>
            </a:fld>
            <a:endParaRPr lang="fr-FR" sz="1500">
              <a:solidFill>
                <a:srgbClr val="000000"/>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4690" name="Rectangle 8"/>
          <p:cNvSpPr txBox="1">
            <a:spLocks noGrp="1" noChangeArrowheads="1"/>
          </p:cNvSpPr>
          <p:nvPr/>
        </p:nvSpPr>
        <p:spPr bwMode="auto">
          <a:xfrm>
            <a:off x="4024314" y="9723438"/>
            <a:ext cx="3071812" cy="508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3006" tIns="48364" rIns="93006" bIns="48364" anchor="b"/>
          <a:lstStyle>
            <a:lvl1pPr defTabSz="465138" eaLnBrk="0" hangingPunct="0">
              <a:tabLst>
                <a:tab pos="749300" algn="l"/>
                <a:tab pos="1498600" algn="l"/>
                <a:tab pos="2247900" algn="l"/>
                <a:tab pos="2984500" algn="l"/>
              </a:tabLst>
              <a:defRPr>
                <a:solidFill>
                  <a:schemeClr val="bg1"/>
                </a:solidFill>
                <a:latin typeface="Arial" pitchFamily="34" charset="0"/>
                <a:ea typeface="Microsoft YaHei" pitchFamily="34" charset="-122"/>
              </a:defRPr>
            </a:lvl1pPr>
            <a:lvl2pPr defTabSz="465138" eaLnBrk="0" hangingPunct="0">
              <a:tabLst>
                <a:tab pos="749300" algn="l"/>
                <a:tab pos="1498600" algn="l"/>
                <a:tab pos="2247900" algn="l"/>
                <a:tab pos="2984500" algn="l"/>
              </a:tabLst>
              <a:defRPr>
                <a:solidFill>
                  <a:schemeClr val="bg1"/>
                </a:solidFill>
                <a:latin typeface="Arial" pitchFamily="34" charset="0"/>
                <a:ea typeface="Microsoft YaHei" pitchFamily="34" charset="-122"/>
              </a:defRPr>
            </a:lvl2pPr>
            <a:lvl3pPr defTabSz="465138" eaLnBrk="0" hangingPunct="0">
              <a:tabLst>
                <a:tab pos="749300" algn="l"/>
                <a:tab pos="1498600" algn="l"/>
                <a:tab pos="2247900" algn="l"/>
                <a:tab pos="2984500" algn="l"/>
              </a:tabLst>
              <a:defRPr>
                <a:solidFill>
                  <a:schemeClr val="bg1"/>
                </a:solidFill>
                <a:latin typeface="Arial" pitchFamily="34" charset="0"/>
                <a:ea typeface="Microsoft YaHei" pitchFamily="34" charset="-122"/>
              </a:defRPr>
            </a:lvl3pPr>
            <a:lvl4pPr defTabSz="465138" eaLnBrk="0" hangingPunct="0">
              <a:tabLst>
                <a:tab pos="749300" algn="l"/>
                <a:tab pos="1498600" algn="l"/>
                <a:tab pos="2247900" algn="l"/>
                <a:tab pos="2984500" algn="l"/>
              </a:tabLst>
              <a:defRPr>
                <a:solidFill>
                  <a:schemeClr val="bg1"/>
                </a:solidFill>
                <a:latin typeface="Arial" pitchFamily="34" charset="0"/>
                <a:ea typeface="Microsoft YaHei" pitchFamily="34" charset="-122"/>
              </a:defRPr>
            </a:lvl4pPr>
            <a:lvl5pPr defTabSz="465138" eaLnBrk="0" hangingPunct="0">
              <a:tabLst>
                <a:tab pos="749300" algn="l"/>
                <a:tab pos="1498600" algn="l"/>
                <a:tab pos="2247900" algn="l"/>
                <a:tab pos="2984500" algn="l"/>
              </a:tabLst>
              <a:defRPr>
                <a:solidFill>
                  <a:schemeClr val="bg1"/>
                </a:solidFill>
                <a:latin typeface="Arial" pitchFamily="34" charset="0"/>
                <a:ea typeface="Microsoft YaHei" pitchFamily="34" charset="-122"/>
              </a:defRPr>
            </a:lvl5pPr>
            <a:lvl6pPr marL="2514600" indent="-228600" defTabSz="465138" eaLnBrk="0" fontAlgn="base" hangingPunct="0">
              <a:spcBef>
                <a:spcPct val="0"/>
              </a:spcBef>
              <a:spcAft>
                <a:spcPct val="0"/>
              </a:spcAft>
              <a:buClr>
                <a:srgbClr val="000000"/>
              </a:buClr>
              <a:buSzPct val="100000"/>
              <a:buFont typeface="Times New Roman" pitchFamily="18" charset="0"/>
              <a:tabLst>
                <a:tab pos="749300" algn="l"/>
                <a:tab pos="1498600" algn="l"/>
                <a:tab pos="2247900" algn="l"/>
                <a:tab pos="2984500" algn="l"/>
              </a:tabLst>
              <a:defRPr>
                <a:solidFill>
                  <a:schemeClr val="bg1"/>
                </a:solidFill>
                <a:latin typeface="Arial" pitchFamily="34" charset="0"/>
                <a:ea typeface="Microsoft YaHei" pitchFamily="34" charset="-122"/>
              </a:defRPr>
            </a:lvl6pPr>
            <a:lvl7pPr marL="2971800" indent="-228600" defTabSz="465138" eaLnBrk="0" fontAlgn="base" hangingPunct="0">
              <a:spcBef>
                <a:spcPct val="0"/>
              </a:spcBef>
              <a:spcAft>
                <a:spcPct val="0"/>
              </a:spcAft>
              <a:buClr>
                <a:srgbClr val="000000"/>
              </a:buClr>
              <a:buSzPct val="100000"/>
              <a:buFont typeface="Times New Roman" pitchFamily="18" charset="0"/>
              <a:tabLst>
                <a:tab pos="749300" algn="l"/>
                <a:tab pos="1498600" algn="l"/>
                <a:tab pos="2247900" algn="l"/>
                <a:tab pos="2984500" algn="l"/>
              </a:tabLst>
              <a:defRPr>
                <a:solidFill>
                  <a:schemeClr val="bg1"/>
                </a:solidFill>
                <a:latin typeface="Arial" pitchFamily="34" charset="0"/>
                <a:ea typeface="Microsoft YaHei" pitchFamily="34" charset="-122"/>
              </a:defRPr>
            </a:lvl7pPr>
            <a:lvl8pPr marL="3429000" indent="-228600" defTabSz="465138" eaLnBrk="0" fontAlgn="base" hangingPunct="0">
              <a:spcBef>
                <a:spcPct val="0"/>
              </a:spcBef>
              <a:spcAft>
                <a:spcPct val="0"/>
              </a:spcAft>
              <a:buClr>
                <a:srgbClr val="000000"/>
              </a:buClr>
              <a:buSzPct val="100000"/>
              <a:buFont typeface="Times New Roman" pitchFamily="18" charset="0"/>
              <a:tabLst>
                <a:tab pos="749300" algn="l"/>
                <a:tab pos="1498600" algn="l"/>
                <a:tab pos="2247900" algn="l"/>
                <a:tab pos="2984500" algn="l"/>
              </a:tabLst>
              <a:defRPr>
                <a:solidFill>
                  <a:schemeClr val="bg1"/>
                </a:solidFill>
                <a:latin typeface="Arial" pitchFamily="34" charset="0"/>
                <a:ea typeface="Microsoft YaHei" pitchFamily="34" charset="-122"/>
              </a:defRPr>
            </a:lvl8pPr>
            <a:lvl9pPr marL="3886200" indent="-228600" defTabSz="465138" eaLnBrk="0" fontAlgn="base" hangingPunct="0">
              <a:spcBef>
                <a:spcPct val="0"/>
              </a:spcBef>
              <a:spcAft>
                <a:spcPct val="0"/>
              </a:spcAft>
              <a:buClr>
                <a:srgbClr val="000000"/>
              </a:buClr>
              <a:buSzPct val="100000"/>
              <a:buFont typeface="Times New Roman" pitchFamily="18" charset="0"/>
              <a:tabLst>
                <a:tab pos="749300" algn="l"/>
                <a:tab pos="1498600" algn="l"/>
                <a:tab pos="2247900" algn="l"/>
                <a:tab pos="2984500" algn="l"/>
              </a:tabLst>
              <a:defRPr>
                <a:solidFill>
                  <a:schemeClr val="bg1"/>
                </a:solidFill>
                <a:latin typeface="Arial" pitchFamily="34" charset="0"/>
                <a:ea typeface="Microsoft YaHei" pitchFamily="34" charset="-122"/>
              </a:defRPr>
            </a:lvl9pPr>
          </a:lstStyle>
          <a:p>
            <a:pPr algn="r" eaLnBrk="1" hangingPunct="1">
              <a:buClrTx/>
              <a:buFontTx/>
              <a:buNone/>
            </a:pPr>
            <a:fld id="{5D7C52D0-B4C7-4CCE-863E-BEF731FD2417}" type="slidenum">
              <a:rPr lang="eu-ES" sz="1200">
                <a:solidFill>
                  <a:srgbClr val="000000"/>
                </a:solidFill>
                <a:latin typeface="Calibri" pitchFamily="34" charset="0"/>
              </a:rPr>
              <a:pPr algn="r" eaLnBrk="1" hangingPunct="1">
                <a:buClrTx/>
                <a:buFontTx/>
                <a:buNone/>
              </a:pPr>
              <a:t>3</a:t>
            </a:fld>
            <a:endParaRPr lang="eu-ES" sz="1200">
              <a:solidFill>
                <a:srgbClr val="000000"/>
              </a:solidFill>
              <a:latin typeface="Calibri" pitchFamily="34" charset="0"/>
            </a:endParaRPr>
          </a:p>
        </p:txBody>
      </p:sp>
      <p:sp>
        <p:nvSpPr>
          <p:cNvPr id="114691" name="Rectangle 3"/>
          <p:cNvSpPr>
            <a:spLocks noGrp="1" noRot="1" noChangeAspect="1" noChangeArrowheads="1" noTextEdit="1"/>
          </p:cNvSpPr>
          <p:nvPr>
            <p:ph type="sldImg"/>
          </p:nvPr>
        </p:nvSpPr>
        <p:spPr>
          <a:xfrm>
            <a:off x="993775" y="768350"/>
            <a:ext cx="5114925" cy="38354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14692" name="Text Box 2"/>
          <p:cNvSpPr>
            <a:spLocks noGrp="1" noChangeArrowheads="1"/>
          </p:cNvSpPr>
          <p:nvPr>
            <p:ph type="body" idx="1"/>
          </p:nvPr>
        </p:nvSpPr>
        <p:spPr>
          <a:xfrm>
            <a:off x="708026" y="4860926"/>
            <a:ext cx="5683251" cy="4605337"/>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1" hangingPunct="1"/>
            <a:r>
              <a:rPr lang="en-US" sz="1000" dirty="0">
                <a:latin typeface="Century Gothic" pitchFamily="34" charset="0"/>
              </a:rPr>
              <a:t>Click on the active zone to start the film.</a:t>
            </a:r>
            <a:endParaRPr lang="fr-FR" sz="1000" dirty="0">
              <a:latin typeface="Century Gothic" pitchFamily="34" charset="0"/>
            </a:endParaRPr>
          </a:p>
          <a:p>
            <a:pPr algn="just" eaLnBrk="1" hangingPunct="1">
              <a:spcBef>
                <a:spcPct val="0"/>
              </a:spcBef>
              <a:buClrTx/>
              <a:buFontTx/>
              <a:buNone/>
            </a:pPr>
            <a:endParaRPr lang="en-US" sz="1000" dirty="0">
              <a:latin typeface="Century Gothic" pitchFamily="34" charset="0"/>
            </a:endParaRPr>
          </a:p>
        </p:txBody>
      </p:sp>
      <p:sp>
        <p:nvSpPr>
          <p:cNvPr id="5" name="Rectangle 5"/>
          <p:cNvSpPr txBox="1">
            <a:spLocks noChangeArrowheads="1"/>
          </p:cNvSpPr>
          <p:nvPr/>
        </p:nvSpPr>
        <p:spPr>
          <a:xfrm>
            <a:off x="709930" y="5192250"/>
            <a:ext cx="5679440" cy="4605576"/>
          </a:xfrm>
          <a:prstGeom prst="rect">
            <a:avLst/>
          </a:prstGeom>
        </p:spPr>
        <p:txBody>
          <a:bodyPr vert="horz" lIns="99048" tIns="49524" rIns="99048" bIns="49524" rtlCol="0">
            <a:normAutofit/>
          </a:bodyPr>
          <a:lst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a:lstStyle>
          <a:p>
            <a:pPr algn="just">
              <a:defRPr/>
            </a:pPr>
            <a:r>
              <a:rPr lang="en-US" sz="1000" smtClean="0">
                <a:latin typeface="Century Gothic" pitchFamily="34" charset="0"/>
              </a:rPr>
              <a:t>After the movie, </a:t>
            </a:r>
            <a:r>
              <a:rPr lang="en-GB" sz="1000" smtClean="0">
                <a:latin typeface="Century Gothic" pitchFamily="34" charset="0"/>
                <a:cs typeface="Times New Roman" pitchFamily="18" charset="0"/>
              </a:rPr>
              <a:t>the trainer invites participants to give the key words of the film. </a:t>
            </a:r>
          </a:p>
          <a:p>
            <a:pPr algn="just">
              <a:defRPr/>
            </a:pPr>
            <a:r>
              <a:rPr lang="en-GB" sz="1000" smtClean="0">
                <a:latin typeface="Century Gothic" pitchFamily="34" charset="0"/>
                <a:cs typeface="Times New Roman" pitchFamily="18" charset="0"/>
              </a:rPr>
              <a:t>The trainer writes the key words on the paper board.</a:t>
            </a:r>
          </a:p>
          <a:p>
            <a:pPr algn="just">
              <a:defRPr/>
            </a:pPr>
            <a:endParaRPr lang="en-GB" sz="1000" b="1" smtClean="0">
              <a:latin typeface="Century Gothic" pitchFamily="34" charset="0"/>
              <a:cs typeface="Times New Roman" pitchFamily="18" charset="0"/>
            </a:endParaRPr>
          </a:p>
          <a:p>
            <a:pPr algn="just">
              <a:defRPr/>
            </a:pPr>
            <a:r>
              <a:rPr lang="en-GB" sz="1000" b="1" smtClean="0">
                <a:latin typeface="Century Gothic" pitchFamily="34" charset="0"/>
                <a:cs typeface="Times New Roman" pitchFamily="18" charset="0"/>
              </a:rPr>
              <a:t>Here is the feed back of the film:</a:t>
            </a:r>
          </a:p>
          <a:p>
            <a:pPr algn="just">
              <a:defRPr/>
            </a:pPr>
            <a:endParaRPr lang="en-GB" sz="1000" b="1" smtClean="0">
              <a:latin typeface="Century Gothic" pitchFamily="34" charset="0"/>
              <a:cs typeface="Times New Roman" pitchFamily="18" charset="0"/>
            </a:endParaRPr>
          </a:p>
          <a:p>
            <a:pPr algn="just">
              <a:defRPr/>
            </a:pPr>
            <a:r>
              <a:rPr lang="en-GB" sz="1000" b="1" smtClean="0">
                <a:latin typeface="Century Gothic" pitchFamily="34" charset="0"/>
                <a:cs typeface="Times New Roman" pitchFamily="18" charset="0"/>
              </a:rPr>
              <a:t>- A brand created in 1902 by a </a:t>
            </a:r>
            <a:r>
              <a:rPr lang="en-US" altLang="ja-JP" sz="1000" b="1" smtClean="0">
                <a:latin typeface="Century Gothic" pitchFamily="34" charset="0"/>
                <a:cs typeface="Times New Roman" pitchFamily="18" charset="0"/>
                <a:sym typeface="Microsoft Sans Serif" pitchFamily="34" charset="0"/>
              </a:rPr>
              <a:t>pioneer and a visionary woman.</a:t>
            </a:r>
            <a:endParaRPr lang="en-GB" sz="1000" b="1" smtClean="0">
              <a:latin typeface="Century Gothic" pitchFamily="34" charset="0"/>
              <a:cs typeface="Times New Roman" pitchFamily="18" charset="0"/>
            </a:endParaRPr>
          </a:p>
          <a:p>
            <a:pPr algn="just">
              <a:defRPr/>
            </a:pPr>
            <a:r>
              <a:rPr lang="en-US" sz="1000" smtClean="0">
                <a:latin typeface="Century Gothic" pitchFamily="34" charset="0"/>
              </a:rPr>
              <a:t>"The energy of a contemporary cosmetic brand that beats time today with unprecedented innovations and alternatives to cosmetic medicine.</a:t>
            </a:r>
          </a:p>
          <a:p>
            <a:pPr algn="just">
              <a:defRPr/>
            </a:pPr>
            <a:r>
              <a:rPr lang="en-US" sz="1000" smtClean="0">
                <a:latin typeface="Century Gothic" pitchFamily="34" charset="0"/>
              </a:rPr>
              <a:t>"I have spent each minute of my existence defending my ideal: building a fortress against time," said Helena Rubinstein, noting that, "it is not frivolous to want to stay young and to aspire to perfection." </a:t>
            </a:r>
          </a:p>
          <a:p>
            <a:pPr algn="just">
              <a:defRPr/>
            </a:pPr>
            <a:endParaRPr lang="en-US" sz="1000" smtClean="0">
              <a:latin typeface="Century Gothic" pitchFamily="34" charset="0"/>
            </a:endParaRPr>
          </a:p>
          <a:p>
            <a:pPr algn="just">
              <a:defRPr/>
            </a:pPr>
            <a:r>
              <a:rPr lang="en-US" sz="1000" b="1" smtClean="0">
                <a:latin typeface="Century Gothic" pitchFamily="34" charset="0"/>
              </a:rPr>
              <a:t>- Highly concentrated products, powerful active ingredients, products challenging the efficacy of aesthetic medicine.</a:t>
            </a:r>
          </a:p>
          <a:p>
            <a:pPr algn="just">
              <a:defRPr/>
            </a:pPr>
            <a:r>
              <a:rPr lang="en-US" sz="1000" smtClean="0">
                <a:latin typeface="Century Gothic" pitchFamily="34" charset="0"/>
              </a:rPr>
              <a:t>Under the impetus of the genius of its founder, who spent her life seeking out beauty, the brand -still today- is favored by the most demanding contemporary women. Curious, open, inventive, audacious, </a:t>
            </a:r>
            <a:r>
              <a:rPr lang="en-US" sz="1000" b="1" smtClean="0">
                <a:latin typeface="Century Gothic" pitchFamily="34" charset="0"/>
              </a:rPr>
              <a:t>the brand joins forces with top scientific talents to create highly-concentrated products with powerful active ingredients, that approach the boundaries of aesthetic medicine</a:t>
            </a:r>
            <a:r>
              <a:rPr lang="en-US" sz="1000" smtClean="0">
                <a:latin typeface="Century Gothic" pitchFamily="34" charset="0"/>
              </a:rPr>
              <a:t>.</a:t>
            </a:r>
          </a:p>
          <a:p>
            <a:pPr algn="just">
              <a:defRPr/>
            </a:pPr>
            <a:endParaRPr lang="en-US" sz="1000" smtClean="0">
              <a:latin typeface="Century Gothic" pitchFamily="34" charset="0"/>
            </a:endParaRPr>
          </a:p>
          <a:p>
            <a:pPr algn="just">
              <a:defRPr/>
            </a:pPr>
            <a:r>
              <a:rPr lang="en-US" sz="1000" b="1" smtClean="0">
                <a:latin typeface="Century Gothic" pitchFamily="34" charset="0"/>
              </a:rPr>
              <a:t>- Sumptuous textures</a:t>
            </a:r>
          </a:p>
          <a:p>
            <a:pPr algn="just">
              <a:defRPr/>
            </a:pPr>
            <a:r>
              <a:rPr lang="en-US" sz="1000" smtClean="0">
                <a:latin typeface="Century Gothic" pitchFamily="34" charset="0"/>
              </a:rPr>
              <a:t>This feminine, committed and demanding brand sets itself the same standards for developing luxurious textures that are comfortable and offer unique sensory pleasure.</a:t>
            </a:r>
          </a:p>
          <a:p>
            <a:pPr algn="just">
              <a:defRPr/>
            </a:pPr>
            <a:r>
              <a:rPr lang="en-US" sz="1000" smtClean="0">
                <a:latin typeface="Century Gothic" pitchFamily="34" charset="0"/>
              </a:rPr>
              <a:t>For Helena Rubinstein, nothing is impossible. </a:t>
            </a:r>
          </a:p>
          <a:p>
            <a:pPr algn="just">
              <a:defRPr/>
            </a:pPr>
            <a:endParaRPr lang="en-US" sz="1000" smtClean="0">
              <a:latin typeface="Century Gothic" pitchFamily="34" charset="0"/>
            </a:endParaRPr>
          </a:p>
          <a:p>
            <a:pPr algn="just">
              <a:buFontTx/>
              <a:buChar char="-"/>
              <a:defRPr/>
            </a:pPr>
            <a:r>
              <a:rPr lang="en-US" sz="1000" b="1" smtClean="0">
                <a:latin typeface="Century Gothic" pitchFamily="34" charset="0"/>
              </a:rPr>
              <a:t>Power Beauty</a:t>
            </a:r>
          </a:p>
          <a:p>
            <a:pPr algn="just">
              <a:defRPr/>
            </a:pPr>
            <a:r>
              <a:rPr lang="en-US" sz="1000" smtClean="0">
                <a:latin typeface="Century Gothic" pitchFamily="34" charset="0"/>
              </a:rPr>
              <a:t>More avant-garde than ever, it perpetuates a fascinating cosmetic adventure infused with the POWER BEAUTY motto. With no concessions.</a:t>
            </a:r>
          </a:p>
          <a:p>
            <a:pPr>
              <a:defRPr/>
            </a:pPr>
            <a:endParaRPr lang="fr-FR" sz="1000" dirty="0">
              <a:latin typeface="Century Gothic" pitchFamily="34"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5730" name="Espace réservé de l'image des diapositives 1"/>
          <p:cNvSpPr>
            <a:spLocks noGrp="1" noRot="1" noChangeAspect="1" noTextEdit="1"/>
          </p:cNvSpPr>
          <p:nvPr>
            <p:ph type="sldImg"/>
          </p:nvPr>
        </p:nvSpPr>
        <p:spPr>
          <a:xfrm>
            <a:off x="993775" y="768350"/>
            <a:ext cx="5113338" cy="3836988"/>
          </a:xfrm>
          <a:ln/>
        </p:spPr>
      </p:sp>
      <p:sp>
        <p:nvSpPr>
          <p:cNvPr id="585731"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306" tIns="54152" rIns="108306" bIns="54152"/>
          <a:lstStyle/>
          <a:p>
            <a:endParaRPr lang="fr-FR" dirty="0" smtClean="0"/>
          </a:p>
        </p:txBody>
      </p:sp>
      <p:sp>
        <p:nvSpPr>
          <p:cNvPr id="585732" name="Espace réservé du numéro de diapositive 3"/>
          <p:cNvSpPr txBox="1">
            <a:spLocks noGrp="1"/>
          </p:cNvSpPr>
          <p:nvPr/>
        </p:nvSpPr>
        <p:spPr bwMode="auto">
          <a:xfrm>
            <a:off x="4020506" y="9722392"/>
            <a:ext cx="3077138" cy="510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306" tIns="54152" rIns="108306" bIns="54152" anchor="b"/>
          <a:lstStyle>
            <a:lvl1pPr defTabSz="957263" eaLnBrk="0" hangingPunct="0">
              <a:defRPr>
                <a:solidFill>
                  <a:schemeClr val="tx1"/>
                </a:solidFill>
                <a:latin typeface="Arial" pitchFamily="34" charset="0"/>
                <a:ea typeface="ＭＳ Ｐゴシック"/>
                <a:cs typeface="ＭＳ Ｐゴシック"/>
              </a:defRPr>
            </a:lvl1pPr>
            <a:lvl2pPr marL="742950" indent="-285750" defTabSz="957263" eaLnBrk="0" hangingPunct="0">
              <a:defRPr>
                <a:solidFill>
                  <a:schemeClr val="tx1"/>
                </a:solidFill>
                <a:latin typeface="Arial" pitchFamily="34" charset="0"/>
                <a:ea typeface="ＭＳ Ｐゴシック"/>
                <a:cs typeface="ＭＳ Ｐゴシック"/>
              </a:defRPr>
            </a:lvl2pPr>
            <a:lvl3pPr marL="1143000" indent="-228600" defTabSz="957263" eaLnBrk="0" hangingPunct="0">
              <a:defRPr>
                <a:solidFill>
                  <a:schemeClr val="tx1"/>
                </a:solidFill>
                <a:latin typeface="Arial" pitchFamily="34" charset="0"/>
                <a:ea typeface="ＭＳ Ｐゴシック"/>
                <a:cs typeface="ＭＳ Ｐゴシック"/>
              </a:defRPr>
            </a:lvl3pPr>
            <a:lvl4pPr marL="1600200" indent="-228600" defTabSz="957263" eaLnBrk="0" hangingPunct="0">
              <a:defRPr>
                <a:solidFill>
                  <a:schemeClr val="tx1"/>
                </a:solidFill>
                <a:latin typeface="Arial" pitchFamily="34" charset="0"/>
                <a:ea typeface="ＭＳ Ｐゴシック"/>
                <a:cs typeface="ＭＳ Ｐゴシック"/>
              </a:defRPr>
            </a:lvl4pPr>
            <a:lvl5pPr marL="2057400" indent="-228600" defTabSz="957263" eaLnBrk="0" hangingPunct="0">
              <a:defRPr>
                <a:solidFill>
                  <a:schemeClr val="tx1"/>
                </a:solidFill>
                <a:latin typeface="Arial" pitchFamily="34" charset="0"/>
                <a:ea typeface="ＭＳ Ｐゴシック"/>
                <a:cs typeface="ＭＳ Ｐゴシック"/>
              </a:defRPr>
            </a:lvl5pPr>
            <a:lvl6pPr marL="2514600" indent="-228600" defTabSz="957263" eaLnBrk="0" fontAlgn="base" hangingPunct="0">
              <a:spcBef>
                <a:spcPct val="0"/>
              </a:spcBef>
              <a:spcAft>
                <a:spcPct val="0"/>
              </a:spcAft>
              <a:defRPr>
                <a:solidFill>
                  <a:schemeClr val="tx1"/>
                </a:solidFill>
                <a:latin typeface="Arial" pitchFamily="34" charset="0"/>
                <a:ea typeface="ＭＳ Ｐゴシック"/>
                <a:cs typeface="ＭＳ Ｐゴシック"/>
              </a:defRPr>
            </a:lvl6pPr>
            <a:lvl7pPr marL="2971800" indent="-228600" defTabSz="957263" eaLnBrk="0" fontAlgn="base" hangingPunct="0">
              <a:spcBef>
                <a:spcPct val="0"/>
              </a:spcBef>
              <a:spcAft>
                <a:spcPct val="0"/>
              </a:spcAft>
              <a:defRPr>
                <a:solidFill>
                  <a:schemeClr val="tx1"/>
                </a:solidFill>
                <a:latin typeface="Arial" pitchFamily="34" charset="0"/>
                <a:ea typeface="ＭＳ Ｐゴシック"/>
                <a:cs typeface="ＭＳ Ｐゴシック"/>
              </a:defRPr>
            </a:lvl7pPr>
            <a:lvl8pPr marL="3429000" indent="-228600" defTabSz="957263" eaLnBrk="0" fontAlgn="base" hangingPunct="0">
              <a:spcBef>
                <a:spcPct val="0"/>
              </a:spcBef>
              <a:spcAft>
                <a:spcPct val="0"/>
              </a:spcAft>
              <a:defRPr>
                <a:solidFill>
                  <a:schemeClr val="tx1"/>
                </a:solidFill>
                <a:latin typeface="Arial" pitchFamily="34" charset="0"/>
                <a:ea typeface="ＭＳ Ｐゴシック"/>
                <a:cs typeface="ＭＳ Ｐゴシック"/>
              </a:defRPr>
            </a:lvl8pPr>
            <a:lvl9pPr marL="3886200" indent="-228600" defTabSz="957263" eaLnBrk="0" fontAlgn="base" hangingPunct="0">
              <a:spcBef>
                <a:spcPct val="0"/>
              </a:spcBef>
              <a:spcAft>
                <a:spcPct val="0"/>
              </a:spcAft>
              <a:defRPr>
                <a:solidFill>
                  <a:schemeClr val="tx1"/>
                </a:solidFill>
                <a:latin typeface="Arial" pitchFamily="34" charset="0"/>
                <a:ea typeface="ＭＳ Ｐゴシック"/>
                <a:cs typeface="ＭＳ Ｐゴシック"/>
              </a:defRPr>
            </a:lvl9pPr>
          </a:lstStyle>
          <a:p>
            <a:pPr algn="r" eaLnBrk="1" fontAlgn="base" hangingPunct="1">
              <a:spcBef>
                <a:spcPct val="0"/>
              </a:spcBef>
              <a:spcAft>
                <a:spcPct val="0"/>
              </a:spcAft>
            </a:pPr>
            <a:fld id="{BCCC5757-D1C9-4F4D-B8CF-45337298FA6B}" type="slidenum">
              <a:rPr lang="fr-FR" sz="1500">
                <a:solidFill>
                  <a:srgbClr val="000000"/>
                </a:solidFill>
              </a:rPr>
              <a:pPr algn="r" eaLnBrk="1" fontAlgn="base" hangingPunct="1">
                <a:spcBef>
                  <a:spcPct val="0"/>
                </a:spcBef>
                <a:spcAft>
                  <a:spcPct val="0"/>
                </a:spcAft>
              </a:pPr>
              <a:t>30</a:t>
            </a:fld>
            <a:endParaRPr lang="fr-FR" sz="1500">
              <a:solidFill>
                <a:srgbClr val="000000"/>
              </a:solidFil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en-US" dirty="0" smtClean="0"/>
              <a:t>TO SAY :</a:t>
            </a:r>
          </a:p>
          <a:p>
            <a:r>
              <a:rPr lang="en-US" dirty="0" smtClean="0"/>
              <a:t>Application advice:</a:t>
            </a:r>
          </a:p>
          <a:p>
            <a:r>
              <a:rPr lang="en-US" dirty="0"/>
              <a:t>T</a:t>
            </a:r>
            <a:r>
              <a:rPr lang="en-US" dirty="0" smtClean="0"/>
              <a:t>o even out </a:t>
            </a:r>
            <a:r>
              <a:rPr lang="en-US" dirty="0"/>
              <a:t>and brighten your complexion, apply PRODIGY WHITE compact  foundation over the entire </a:t>
            </a:r>
            <a:r>
              <a:rPr lang="en-US" dirty="0" smtClean="0"/>
              <a:t>face and </a:t>
            </a:r>
            <a:r>
              <a:rPr lang="en-US" dirty="0"/>
              <a:t>neck with the sponge, repeating smoothing movements </a:t>
            </a:r>
          </a:p>
          <a:p>
            <a:r>
              <a:rPr lang="en-US" dirty="0"/>
              <a:t>and blending from the center outwards.</a:t>
            </a:r>
          </a:p>
          <a:p>
            <a:r>
              <a:rPr lang="en-US" dirty="0"/>
              <a:t>You can use it dry: for a transparent, natural result.</a:t>
            </a:r>
          </a:p>
          <a:p>
            <a:r>
              <a:rPr lang="en-US" dirty="0"/>
              <a:t>OR use a moist sponge: for a more sophisticated look and higher coverage.</a:t>
            </a:r>
          </a:p>
          <a:p>
            <a:endParaRPr lang="fr-FR" dirty="0"/>
          </a:p>
        </p:txBody>
      </p:sp>
      <p:sp>
        <p:nvSpPr>
          <p:cNvPr id="4" name="Espace réservé du numéro de diapositive 3"/>
          <p:cNvSpPr>
            <a:spLocks noGrp="1"/>
          </p:cNvSpPr>
          <p:nvPr>
            <p:ph type="sldNum" sz="quarter" idx="10"/>
          </p:nvPr>
        </p:nvSpPr>
        <p:spPr/>
        <p:txBody>
          <a:bodyPr/>
          <a:lstStyle/>
          <a:p>
            <a:fld id="{67E1FCEC-0343-412F-B78F-E7BE45915F6F}" type="slidenum">
              <a:rPr lang="fr-FR" smtClean="0"/>
              <a:pPr/>
              <a:t>31</a:t>
            </a:fld>
            <a:endParaRPr lang="fr-F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67E1FCEC-0343-412F-B78F-E7BE45915F6F}" type="slidenum">
              <a:rPr lang="fr-FR" smtClean="0"/>
              <a:pPr/>
              <a:t>32</a:t>
            </a:fld>
            <a:endParaRPr lang="fr-FR"/>
          </a:p>
        </p:txBody>
      </p:sp>
    </p:spTree>
    <p:extLst>
      <p:ext uri="{BB962C8B-B14F-4D97-AF65-F5344CB8AC3E}">
        <p14:creationId xmlns:p14="http://schemas.microsoft.com/office/powerpoint/2010/main" val="395370105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67E1FCEC-0343-412F-B78F-E7BE45915F6F}" type="slidenum">
              <a:rPr lang="fr-FR" smtClean="0"/>
              <a:pPr/>
              <a:t>33</a:t>
            </a:fld>
            <a:endParaRPr lang="fr-FR"/>
          </a:p>
        </p:txBody>
      </p:sp>
    </p:spTree>
    <p:extLst>
      <p:ext uri="{BB962C8B-B14F-4D97-AF65-F5344CB8AC3E}">
        <p14:creationId xmlns:p14="http://schemas.microsoft.com/office/powerpoint/2010/main" val="4581759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5714" name="Rectangle 8"/>
          <p:cNvSpPr txBox="1">
            <a:spLocks noGrp="1" noChangeArrowheads="1"/>
          </p:cNvSpPr>
          <p:nvPr/>
        </p:nvSpPr>
        <p:spPr bwMode="auto">
          <a:xfrm>
            <a:off x="4024314" y="9723438"/>
            <a:ext cx="3071812" cy="508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3006" tIns="48364" rIns="93006" bIns="48364" anchor="b"/>
          <a:lstStyle>
            <a:lvl1pPr defTabSz="465138" eaLnBrk="0" hangingPunct="0">
              <a:tabLst>
                <a:tab pos="749300" algn="l"/>
                <a:tab pos="1498600" algn="l"/>
                <a:tab pos="2247900" algn="l"/>
                <a:tab pos="2984500" algn="l"/>
              </a:tabLst>
              <a:defRPr>
                <a:solidFill>
                  <a:schemeClr val="bg1"/>
                </a:solidFill>
                <a:latin typeface="Arial" pitchFamily="34" charset="0"/>
                <a:ea typeface="Microsoft YaHei" pitchFamily="34" charset="-122"/>
              </a:defRPr>
            </a:lvl1pPr>
            <a:lvl2pPr defTabSz="465138" eaLnBrk="0" hangingPunct="0">
              <a:tabLst>
                <a:tab pos="749300" algn="l"/>
                <a:tab pos="1498600" algn="l"/>
                <a:tab pos="2247900" algn="l"/>
                <a:tab pos="2984500" algn="l"/>
              </a:tabLst>
              <a:defRPr>
                <a:solidFill>
                  <a:schemeClr val="bg1"/>
                </a:solidFill>
                <a:latin typeface="Arial" pitchFamily="34" charset="0"/>
                <a:ea typeface="Microsoft YaHei" pitchFamily="34" charset="-122"/>
              </a:defRPr>
            </a:lvl2pPr>
            <a:lvl3pPr defTabSz="465138" eaLnBrk="0" hangingPunct="0">
              <a:tabLst>
                <a:tab pos="749300" algn="l"/>
                <a:tab pos="1498600" algn="l"/>
                <a:tab pos="2247900" algn="l"/>
                <a:tab pos="2984500" algn="l"/>
              </a:tabLst>
              <a:defRPr>
                <a:solidFill>
                  <a:schemeClr val="bg1"/>
                </a:solidFill>
                <a:latin typeface="Arial" pitchFamily="34" charset="0"/>
                <a:ea typeface="Microsoft YaHei" pitchFamily="34" charset="-122"/>
              </a:defRPr>
            </a:lvl3pPr>
            <a:lvl4pPr defTabSz="465138" eaLnBrk="0" hangingPunct="0">
              <a:tabLst>
                <a:tab pos="749300" algn="l"/>
                <a:tab pos="1498600" algn="l"/>
                <a:tab pos="2247900" algn="l"/>
                <a:tab pos="2984500" algn="l"/>
              </a:tabLst>
              <a:defRPr>
                <a:solidFill>
                  <a:schemeClr val="bg1"/>
                </a:solidFill>
                <a:latin typeface="Arial" pitchFamily="34" charset="0"/>
                <a:ea typeface="Microsoft YaHei" pitchFamily="34" charset="-122"/>
              </a:defRPr>
            </a:lvl4pPr>
            <a:lvl5pPr defTabSz="465138" eaLnBrk="0" hangingPunct="0">
              <a:tabLst>
                <a:tab pos="749300" algn="l"/>
                <a:tab pos="1498600" algn="l"/>
                <a:tab pos="2247900" algn="l"/>
                <a:tab pos="2984500" algn="l"/>
              </a:tabLst>
              <a:defRPr>
                <a:solidFill>
                  <a:schemeClr val="bg1"/>
                </a:solidFill>
                <a:latin typeface="Arial" pitchFamily="34" charset="0"/>
                <a:ea typeface="Microsoft YaHei" pitchFamily="34" charset="-122"/>
              </a:defRPr>
            </a:lvl5pPr>
            <a:lvl6pPr marL="2514600" indent="-228600" defTabSz="465138" eaLnBrk="0" fontAlgn="base" hangingPunct="0">
              <a:spcBef>
                <a:spcPct val="0"/>
              </a:spcBef>
              <a:spcAft>
                <a:spcPct val="0"/>
              </a:spcAft>
              <a:buClr>
                <a:srgbClr val="000000"/>
              </a:buClr>
              <a:buSzPct val="100000"/>
              <a:buFont typeface="Times New Roman" pitchFamily="18" charset="0"/>
              <a:tabLst>
                <a:tab pos="749300" algn="l"/>
                <a:tab pos="1498600" algn="l"/>
                <a:tab pos="2247900" algn="l"/>
                <a:tab pos="2984500" algn="l"/>
              </a:tabLst>
              <a:defRPr>
                <a:solidFill>
                  <a:schemeClr val="bg1"/>
                </a:solidFill>
                <a:latin typeface="Arial" pitchFamily="34" charset="0"/>
                <a:ea typeface="Microsoft YaHei" pitchFamily="34" charset="-122"/>
              </a:defRPr>
            </a:lvl6pPr>
            <a:lvl7pPr marL="2971800" indent="-228600" defTabSz="465138" eaLnBrk="0" fontAlgn="base" hangingPunct="0">
              <a:spcBef>
                <a:spcPct val="0"/>
              </a:spcBef>
              <a:spcAft>
                <a:spcPct val="0"/>
              </a:spcAft>
              <a:buClr>
                <a:srgbClr val="000000"/>
              </a:buClr>
              <a:buSzPct val="100000"/>
              <a:buFont typeface="Times New Roman" pitchFamily="18" charset="0"/>
              <a:tabLst>
                <a:tab pos="749300" algn="l"/>
                <a:tab pos="1498600" algn="l"/>
                <a:tab pos="2247900" algn="l"/>
                <a:tab pos="2984500" algn="l"/>
              </a:tabLst>
              <a:defRPr>
                <a:solidFill>
                  <a:schemeClr val="bg1"/>
                </a:solidFill>
                <a:latin typeface="Arial" pitchFamily="34" charset="0"/>
                <a:ea typeface="Microsoft YaHei" pitchFamily="34" charset="-122"/>
              </a:defRPr>
            </a:lvl7pPr>
            <a:lvl8pPr marL="3429000" indent="-228600" defTabSz="465138" eaLnBrk="0" fontAlgn="base" hangingPunct="0">
              <a:spcBef>
                <a:spcPct val="0"/>
              </a:spcBef>
              <a:spcAft>
                <a:spcPct val="0"/>
              </a:spcAft>
              <a:buClr>
                <a:srgbClr val="000000"/>
              </a:buClr>
              <a:buSzPct val="100000"/>
              <a:buFont typeface="Times New Roman" pitchFamily="18" charset="0"/>
              <a:tabLst>
                <a:tab pos="749300" algn="l"/>
                <a:tab pos="1498600" algn="l"/>
                <a:tab pos="2247900" algn="l"/>
                <a:tab pos="2984500" algn="l"/>
              </a:tabLst>
              <a:defRPr>
                <a:solidFill>
                  <a:schemeClr val="bg1"/>
                </a:solidFill>
                <a:latin typeface="Arial" pitchFamily="34" charset="0"/>
                <a:ea typeface="Microsoft YaHei" pitchFamily="34" charset="-122"/>
              </a:defRPr>
            </a:lvl8pPr>
            <a:lvl9pPr marL="3886200" indent="-228600" defTabSz="465138" eaLnBrk="0" fontAlgn="base" hangingPunct="0">
              <a:spcBef>
                <a:spcPct val="0"/>
              </a:spcBef>
              <a:spcAft>
                <a:spcPct val="0"/>
              </a:spcAft>
              <a:buClr>
                <a:srgbClr val="000000"/>
              </a:buClr>
              <a:buSzPct val="100000"/>
              <a:buFont typeface="Times New Roman" pitchFamily="18" charset="0"/>
              <a:tabLst>
                <a:tab pos="749300" algn="l"/>
                <a:tab pos="1498600" algn="l"/>
                <a:tab pos="2247900" algn="l"/>
                <a:tab pos="2984500" algn="l"/>
              </a:tabLst>
              <a:defRPr>
                <a:solidFill>
                  <a:schemeClr val="bg1"/>
                </a:solidFill>
                <a:latin typeface="Arial" pitchFamily="34" charset="0"/>
                <a:ea typeface="Microsoft YaHei" pitchFamily="34" charset="-122"/>
              </a:defRPr>
            </a:lvl9pPr>
          </a:lstStyle>
          <a:p>
            <a:pPr algn="r" eaLnBrk="1" hangingPunct="1">
              <a:buClrTx/>
              <a:buFontTx/>
              <a:buNone/>
            </a:pPr>
            <a:fld id="{A77BBE3E-9270-4FE1-B7DB-8648A73339D1}" type="slidenum">
              <a:rPr lang="eu-ES" sz="1200">
                <a:solidFill>
                  <a:srgbClr val="000000"/>
                </a:solidFill>
                <a:latin typeface="Calibri" pitchFamily="34" charset="0"/>
              </a:rPr>
              <a:pPr algn="r" eaLnBrk="1" hangingPunct="1">
                <a:buClrTx/>
                <a:buFontTx/>
                <a:buNone/>
              </a:pPr>
              <a:t>4</a:t>
            </a:fld>
            <a:endParaRPr lang="eu-ES" sz="1200">
              <a:solidFill>
                <a:srgbClr val="000000"/>
              </a:solidFill>
              <a:latin typeface="Calibri" pitchFamily="34" charset="0"/>
            </a:endParaRPr>
          </a:p>
        </p:txBody>
      </p:sp>
      <p:sp>
        <p:nvSpPr>
          <p:cNvPr id="115715" name="Rectangle 3"/>
          <p:cNvSpPr>
            <a:spLocks noGrp="1" noRot="1" noChangeAspect="1" noChangeArrowheads="1" noTextEdit="1"/>
          </p:cNvSpPr>
          <p:nvPr>
            <p:ph type="sldImg"/>
          </p:nvPr>
        </p:nvSpPr>
        <p:spPr>
          <a:xfrm>
            <a:off x="993775" y="768350"/>
            <a:ext cx="5114925" cy="38354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 name="Espace réservé des commentaires 1"/>
          <p:cNvSpPr>
            <a:spLocks noGrp="1"/>
          </p:cNvSpPr>
          <p:nvPr>
            <p:ph type="body" sz="quarter" idx="10"/>
          </p:nvPr>
        </p:nvSpPr>
        <p:spPr/>
        <p:txBody>
          <a:bodyPr/>
          <a:lstStyle/>
          <a:p>
            <a:endParaRPr lang="fr-F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6738" name="Rectangle 8"/>
          <p:cNvSpPr txBox="1">
            <a:spLocks noGrp="1" noChangeArrowheads="1"/>
          </p:cNvSpPr>
          <p:nvPr/>
        </p:nvSpPr>
        <p:spPr bwMode="auto">
          <a:xfrm>
            <a:off x="4024314" y="9723438"/>
            <a:ext cx="3071812" cy="508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3006" tIns="48364" rIns="93006" bIns="48364" anchor="b"/>
          <a:lstStyle>
            <a:lvl1pPr defTabSz="465138" eaLnBrk="0" hangingPunct="0">
              <a:tabLst>
                <a:tab pos="749300" algn="l"/>
                <a:tab pos="1498600" algn="l"/>
                <a:tab pos="2247900" algn="l"/>
                <a:tab pos="2984500" algn="l"/>
              </a:tabLst>
              <a:defRPr>
                <a:solidFill>
                  <a:schemeClr val="bg1"/>
                </a:solidFill>
                <a:latin typeface="Arial" pitchFamily="34" charset="0"/>
                <a:ea typeface="Microsoft YaHei" pitchFamily="34" charset="-122"/>
              </a:defRPr>
            </a:lvl1pPr>
            <a:lvl2pPr defTabSz="465138" eaLnBrk="0" hangingPunct="0">
              <a:tabLst>
                <a:tab pos="749300" algn="l"/>
                <a:tab pos="1498600" algn="l"/>
                <a:tab pos="2247900" algn="l"/>
                <a:tab pos="2984500" algn="l"/>
              </a:tabLst>
              <a:defRPr>
                <a:solidFill>
                  <a:schemeClr val="bg1"/>
                </a:solidFill>
                <a:latin typeface="Arial" pitchFamily="34" charset="0"/>
                <a:ea typeface="Microsoft YaHei" pitchFamily="34" charset="-122"/>
              </a:defRPr>
            </a:lvl2pPr>
            <a:lvl3pPr defTabSz="465138" eaLnBrk="0" hangingPunct="0">
              <a:tabLst>
                <a:tab pos="749300" algn="l"/>
                <a:tab pos="1498600" algn="l"/>
                <a:tab pos="2247900" algn="l"/>
                <a:tab pos="2984500" algn="l"/>
              </a:tabLst>
              <a:defRPr>
                <a:solidFill>
                  <a:schemeClr val="bg1"/>
                </a:solidFill>
                <a:latin typeface="Arial" pitchFamily="34" charset="0"/>
                <a:ea typeface="Microsoft YaHei" pitchFamily="34" charset="-122"/>
              </a:defRPr>
            </a:lvl3pPr>
            <a:lvl4pPr defTabSz="465138" eaLnBrk="0" hangingPunct="0">
              <a:tabLst>
                <a:tab pos="749300" algn="l"/>
                <a:tab pos="1498600" algn="l"/>
                <a:tab pos="2247900" algn="l"/>
                <a:tab pos="2984500" algn="l"/>
              </a:tabLst>
              <a:defRPr>
                <a:solidFill>
                  <a:schemeClr val="bg1"/>
                </a:solidFill>
                <a:latin typeface="Arial" pitchFamily="34" charset="0"/>
                <a:ea typeface="Microsoft YaHei" pitchFamily="34" charset="-122"/>
              </a:defRPr>
            </a:lvl4pPr>
            <a:lvl5pPr defTabSz="465138" eaLnBrk="0" hangingPunct="0">
              <a:tabLst>
                <a:tab pos="749300" algn="l"/>
                <a:tab pos="1498600" algn="l"/>
                <a:tab pos="2247900" algn="l"/>
                <a:tab pos="2984500" algn="l"/>
              </a:tabLst>
              <a:defRPr>
                <a:solidFill>
                  <a:schemeClr val="bg1"/>
                </a:solidFill>
                <a:latin typeface="Arial" pitchFamily="34" charset="0"/>
                <a:ea typeface="Microsoft YaHei" pitchFamily="34" charset="-122"/>
              </a:defRPr>
            </a:lvl5pPr>
            <a:lvl6pPr marL="2514600" indent="-228600" defTabSz="465138" eaLnBrk="0" fontAlgn="base" hangingPunct="0">
              <a:spcBef>
                <a:spcPct val="0"/>
              </a:spcBef>
              <a:spcAft>
                <a:spcPct val="0"/>
              </a:spcAft>
              <a:buClr>
                <a:srgbClr val="000000"/>
              </a:buClr>
              <a:buSzPct val="100000"/>
              <a:buFont typeface="Times New Roman" pitchFamily="18" charset="0"/>
              <a:tabLst>
                <a:tab pos="749300" algn="l"/>
                <a:tab pos="1498600" algn="l"/>
                <a:tab pos="2247900" algn="l"/>
                <a:tab pos="2984500" algn="l"/>
              </a:tabLst>
              <a:defRPr>
                <a:solidFill>
                  <a:schemeClr val="bg1"/>
                </a:solidFill>
                <a:latin typeface="Arial" pitchFamily="34" charset="0"/>
                <a:ea typeface="Microsoft YaHei" pitchFamily="34" charset="-122"/>
              </a:defRPr>
            </a:lvl6pPr>
            <a:lvl7pPr marL="2971800" indent="-228600" defTabSz="465138" eaLnBrk="0" fontAlgn="base" hangingPunct="0">
              <a:spcBef>
                <a:spcPct val="0"/>
              </a:spcBef>
              <a:spcAft>
                <a:spcPct val="0"/>
              </a:spcAft>
              <a:buClr>
                <a:srgbClr val="000000"/>
              </a:buClr>
              <a:buSzPct val="100000"/>
              <a:buFont typeface="Times New Roman" pitchFamily="18" charset="0"/>
              <a:tabLst>
                <a:tab pos="749300" algn="l"/>
                <a:tab pos="1498600" algn="l"/>
                <a:tab pos="2247900" algn="l"/>
                <a:tab pos="2984500" algn="l"/>
              </a:tabLst>
              <a:defRPr>
                <a:solidFill>
                  <a:schemeClr val="bg1"/>
                </a:solidFill>
                <a:latin typeface="Arial" pitchFamily="34" charset="0"/>
                <a:ea typeface="Microsoft YaHei" pitchFamily="34" charset="-122"/>
              </a:defRPr>
            </a:lvl7pPr>
            <a:lvl8pPr marL="3429000" indent="-228600" defTabSz="465138" eaLnBrk="0" fontAlgn="base" hangingPunct="0">
              <a:spcBef>
                <a:spcPct val="0"/>
              </a:spcBef>
              <a:spcAft>
                <a:spcPct val="0"/>
              </a:spcAft>
              <a:buClr>
                <a:srgbClr val="000000"/>
              </a:buClr>
              <a:buSzPct val="100000"/>
              <a:buFont typeface="Times New Roman" pitchFamily="18" charset="0"/>
              <a:tabLst>
                <a:tab pos="749300" algn="l"/>
                <a:tab pos="1498600" algn="l"/>
                <a:tab pos="2247900" algn="l"/>
                <a:tab pos="2984500" algn="l"/>
              </a:tabLst>
              <a:defRPr>
                <a:solidFill>
                  <a:schemeClr val="bg1"/>
                </a:solidFill>
                <a:latin typeface="Arial" pitchFamily="34" charset="0"/>
                <a:ea typeface="Microsoft YaHei" pitchFamily="34" charset="-122"/>
              </a:defRPr>
            </a:lvl8pPr>
            <a:lvl9pPr marL="3886200" indent="-228600" defTabSz="465138" eaLnBrk="0" fontAlgn="base" hangingPunct="0">
              <a:spcBef>
                <a:spcPct val="0"/>
              </a:spcBef>
              <a:spcAft>
                <a:spcPct val="0"/>
              </a:spcAft>
              <a:buClr>
                <a:srgbClr val="000000"/>
              </a:buClr>
              <a:buSzPct val="100000"/>
              <a:buFont typeface="Times New Roman" pitchFamily="18" charset="0"/>
              <a:tabLst>
                <a:tab pos="749300" algn="l"/>
                <a:tab pos="1498600" algn="l"/>
                <a:tab pos="2247900" algn="l"/>
                <a:tab pos="2984500" algn="l"/>
              </a:tabLst>
              <a:defRPr>
                <a:solidFill>
                  <a:schemeClr val="bg1"/>
                </a:solidFill>
                <a:latin typeface="Arial" pitchFamily="34" charset="0"/>
                <a:ea typeface="Microsoft YaHei" pitchFamily="34" charset="-122"/>
              </a:defRPr>
            </a:lvl9pPr>
          </a:lstStyle>
          <a:p>
            <a:pPr algn="r" eaLnBrk="1" hangingPunct="1">
              <a:buClrTx/>
              <a:buFontTx/>
              <a:buNone/>
            </a:pPr>
            <a:fld id="{74CD0086-9E2C-4F3E-9493-0175E945D4D5}" type="slidenum">
              <a:rPr lang="eu-ES" sz="1200">
                <a:solidFill>
                  <a:srgbClr val="000000"/>
                </a:solidFill>
                <a:latin typeface="Calibri" pitchFamily="34" charset="0"/>
              </a:rPr>
              <a:pPr algn="r" eaLnBrk="1" hangingPunct="1">
                <a:buClrTx/>
                <a:buFontTx/>
                <a:buNone/>
              </a:pPr>
              <a:t>5</a:t>
            </a:fld>
            <a:endParaRPr lang="eu-ES" sz="1200">
              <a:solidFill>
                <a:srgbClr val="000000"/>
              </a:solidFill>
              <a:latin typeface="Calibri" pitchFamily="34" charset="0"/>
            </a:endParaRPr>
          </a:p>
        </p:txBody>
      </p:sp>
      <p:sp>
        <p:nvSpPr>
          <p:cNvPr id="116739" name="Rectangle 1"/>
          <p:cNvSpPr>
            <a:spLocks noGrp="1" noRot="1" noChangeAspect="1" noChangeArrowheads="1" noTextEdit="1"/>
          </p:cNvSpPr>
          <p:nvPr>
            <p:ph type="sldImg"/>
          </p:nvPr>
        </p:nvSpPr>
        <p:spPr>
          <a:xfrm>
            <a:off x="998538" y="769938"/>
            <a:ext cx="5111750" cy="3833812"/>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16740" name="Text Box 2"/>
          <p:cNvSpPr>
            <a:spLocks noGrp="1" noChangeArrowheads="1"/>
          </p:cNvSpPr>
          <p:nvPr>
            <p:ph type="body" idx="1"/>
          </p:nvPr>
        </p:nvSpPr>
        <p:spPr>
          <a:xfrm>
            <a:off x="708026" y="4860926"/>
            <a:ext cx="5683251" cy="4605337"/>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just">
              <a:spcBef>
                <a:spcPct val="0"/>
              </a:spcBef>
              <a:tabLst>
                <a:tab pos="0" algn="l"/>
                <a:tab pos="446044" algn="l"/>
                <a:tab pos="893676" algn="l"/>
                <a:tab pos="1344481" algn="l"/>
                <a:tab pos="1793699" algn="l"/>
                <a:tab pos="2242918" algn="l"/>
                <a:tab pos="2692135" algn="l"/>
                <a:tab pos="3141355" algn="l"/>
                <a:tab pos="3590573" algn="l"/>
                <a:tab pos="4038204" algn="l"/>
                <a:tab pos="4489009" algn="l"/>
                <a:tab pos="4936641" algn="l"/>
                <a:tab pos="5387447" algn="l"/>
                <a:tab pos="5835078" algn="l"/>
                <a:tab pos="6285883" algn="l"/>
                <a:tab pos="6733515" algn="l"/>
                <a:tab pos="7182734" algn="l"/>
                <a:tab pos="7631951" algn="l"/>
                <a:tab pos="8081170" algn="l"/>
                <a:tab pos="8530388" algn="l"/>
                <a:tab pos="8979607" algn="l"/>
              </a:tabLst>
            </a:pPr>
            <a:r>
              <a:rPr lang="en-US" sz="1000" dirty="0">
                <a:latin typeface="Century Gothic" pitchFamily="34" charset="0"/>
              </a:rPr>
              <a:t>POWER BEAUTY </a:t>
            </a:r>
            <a:r>
              <a:rPr lang="en-US" sz="800" dirty="0">
                <a:latin typeface="Century Gothic" pitchFamily="34" charset="0"/>
              </a:rPr>
              <a:t>SINCE 1902</a:t>
            </a:r>
          </a:p>
          <a:p>
            <a:pPr algn="just">
              <a:spcBef>
                <a:spcPct val="0"/>
              </a:spcBef>
              <a:tabLst>
                <a:tab pos="0" algn="l"/>
                <a:tab pos="446044" algn="l"/>
                <a:tab pos="893676" algn="l"/>
                <a:tab pos="1344481" algn="l"/>
                <a:tab pos="1793699" algn="l"/>
                <a:tab pos="2242918" algn="l"/>
                <a:tab pos="2692135" algn="l"/>
                <a:tab pos="3141355" algn="l"/>
                <a:tab pos="3590573" algn="l"/>
                <a:tab pos="4038204" algn="l"/>
                <a:tab pos="4489009" algn="l"/>
                <a:tab pos="4936641" algn="l"/>
                <a:tab pos="5387447" algn="l"/>
                <a:tab pos="5835078" algn="l"/>
                <a:tab pos="6285883" algn="l"/>
                <a:tab pos="6733515" algn="l"/>
                <a:tab pos="7182734" algn="l"/>
                <a:tab pos="7631951" algn="l"/>
                <a:tab pos="8081170" algn="l"/>
                <a:tab pos="8530388" algn="l"/>
                <a:tab pos="8979607" algn="l"/>
              </a:tabLst>
            </a:pPr>
            <a:endParaRPr lang="fr-FR" sz="1000" dirty="0">
              <a:latin typeface="Century Gothic" pitchFamily="34" charset="0"/>
            </a:endParaRPr>
          </a:p>
          <a:p>
            <a:pPr algn="just">
              <a:spcBef>
                <a:spcPct val="0"/>
              </a:spcBef>
              <a:tabLst>
                <a:tab pos="0" algn="l"/>
                <a:tab pos="446044" algn="l"/>
                <a:tab pos="893676" algn="l"/>
                <a:tab pos="1344481" algn="l"/>
                <a:tab pos="1793699" algn="l"/>
                <a:tab pos="2242918" algn="l"/>
                <a:tab pos="2692135" algn="l"/>
                <a:tab pos="3141355" algn="l"/>
                <a:tab pos="3590573" algn="l"/>
                <a:tab pos="4038204" algn="l"/>
                <a:tab pos="4489009" algn="l"/>
                <a:tab pos="4936641" algn="l"/>
                <a:tab pos="5387447" algn="l"/>
                <a:tab pos="5835078" algn="l"/>
                <a:tab pos="6285883" algn="l"/>
                <a:tab pos="6733515" algn="l"/>
                <a:tab pos="7182734" algn="l"/>
                <a:tab pos="7631951" algn="l"/>
                <a:tab pos="8081170" algn="l"/>
                <a:tab pos="8530388" algn="l"/>
                <a:tab pos="8979607" algn="l"/>
              </a:tabLst>
            </a:pPr>
            <a:r>
              <a:rPr lang="en-US" sz="1000" dirty="0">
                <a:latin typeface="Century Gothic" pitchFamily="34" charset="0"/>
              </a:rPr>
              <a:t>110 years of anti-ageing skincare expertise enable Helena Rubinstein to offer to the most demanding women the most powerful active ingredients with the highest concentrations and the most sumptuous textures to obtain results challenging the aesthetic medicine efficacy..</a:t>
            </a:r>
          </a:p>
          <a:p>
            <a:pPr algn="just">
              <a:spcBef>
                <a:spcPct val="0"/>
              </a:spcBef>
              <a:tabLst>
                <a:tab pos="0" algn="l"/>
                <a:tab pos="446044" algn="l"/>
                <a:tab pos="893676" algn="l"/>
                <a:tab pos="1344481" algn="l"/>
                <a:tab pos="1793699" algn="l"/>
                <a:tab pos="2242918" algn="l"/>
                <a:tab pos="2692135" algn="l"/>
                <a:tab pos="3141355" algn="l"/>
                <a:tab pos="3590573" algn="l"/>
                <a:tab pos="4038204" algn="l"/>
                <a:tab pos="4489009" algn="l"/>
                <a:tab pos="4936641" algn="l"/>
                <a:tab pos="5387447" algn="l"/>
                <a:tab pos="5835078" algn="l"/>
                <a:tab pos="6285883" algn="l"/>
                <a:tab pos="6733515" algn="l"/>
                <a:tab pos="7182734" algn="l"/>
                <a:tab pos="7631951" algn="l"/>
                <a:tab pos="8081170" algn="l"/>
                <a:tab pos="8530388" algn="l"/>
                <a:tab pos="8979607" algn="l"/>
              </a:tabLst>
            </a:pPr>
            <a:endParaRPr lang="en-US" sz="1000" dirty="0">
              <a:latin typeface="Century Gothic" pitchFamily="34" charset="0"/>
            </a:endParaRPr>
          </a:p>
          <a:p>
            <a:pPr algn="just">
              <a:spcBef>
                <a:spcPct val="0"/>
              </a:spcBef>
              <a:tabLst>
                <a:tab pos="0" algn="l"/>
                <a:tab pos="446044" algn="l"/>
                <a:tab pos="893676" algn="l"/>
                <a:tab pos="1344481" algn="l"/>
                <a:tab pos="1793699" algn="l"/>
                <a:tab pos="2242918" algn="l"/>
                <a:tab pos="2692135" algn="l"/>
                <a:tab pos="3141355" algn="l"/>
                <a:tab pos="3590573" algn="l"/>
                <a:tab pos="4038204" algn="l"/>
                <a:tab pos="4489009" algn="l"/>
                <a:tab pos="4936641" algn="l"/>
                <a:tab pos="5387447" algn="l"/>
                <a:tab pos="5835078" algn="l"/>
                <a:tab pos="6285883" algn="l"/>
                <a:tab pos="6733515" algn="l"/>
                <a:tab pos="7182734" algn="l"/>
                <a:tab pos="7631951" algn="l"/>
                <a:tab pos="8081170" algn="l"/>
                <a:tab pos="8530388" algn="l"/>
                <a:tab pos="8979607" algn="l"/>
              </a:tabLst>
            </a:pPr>
            <a:endParaRPr lang="en-US" sz="1000" dirty="0">
              <a:latin typeface="Century Gothic" pitchFamily="34" charset="0"/>
            </a:endParaRPr>
          </a:p>
          <a:p>
            <a:pPr algn="just">
              <a:spcBef>
                <a:spcPct val="0"/>
              </a:spcBef>
              <a:tabLst>
                <a:tab pos="0" algn="l"/>
                <a:tab pos="446044" algn="l"/>
                <a:tab pos="893676" algn="l"/>
                <a:tab pos="1344481" algn="l"/>
                <a:tab pos="1793699" algn="l"/>
                <a:tab pos="2242918" algn="l"/>
                <a:tab pos="2692135" algn="l"/>
                <a:tab pos="3141355" algn="l"/>
                <a:tab pos="3590573" algn="l"/>
                <a:tab pos="4038204" algn="l"/>
                <a:tab pos="4489009" algn="l"/>
                <a:tab pos="4936641" algn="l"/>
                <a:tab pos="5387447" algn="l"/>
                <a:tab pos="5835078" algn="l"/>
                <a:tab pos="6285883" algn="l"/>
                <a:tab pos="6733515" algn="l"/>
                <a:tab pos="7182734" algn="l"/>
                <a:tab pos="7631951" algn="l"/>
                <a:tab pos="8081170" algn="l"/>
                <a:tab pos="8530388" algn="l"/>
                <a:tab pos="8979607" algn="l"/>
              </a:tabLst>
            </a:pPr>
            <a:endParaRPr lang="en-US" sz="1000" dirty="0">
              <a:latin typeface="Century Gothic" pitchFamily="34" charset="0"/>
            </a:endParaRPr>
          </a:p>
          <a:p>
            <a:pPr algn="just">
              <a:spcBef>
                <a:spcPct val="0"/>
              </a:spcBef>
              <a:tabLst>
                <a:tab pos="0" algn="l"/>
                <a:tab pos="446044" algn="l"/>
                <a:tab pos="893676" algn="l"/>
                <a:tab pos="1344481" algn="l"/>
                <a:tab pos="1793699" algn="l"/>
                <a:tab pos="2242918" algn="l"/>
                <a:tab pos="2692135" algn="l"/>
                <a:tab pos="3141355" algn="l"/>
                <a:tab pos="3590573" algn="l"/>
                <a:tab pos="4038204" algn="l"/>
                <a:tab pos="4489009" algn="l"/>
                <a:tab pos="4936641" algn="l"/>
                <a:tab pos="5387447" algn="l"/>
                <a:tab pos="5835078" algn="l"/>
                <a:tab pos="6285883" algn="l"/>
                <a:tab pos="6733515" algn="l"/>
                <a:tab pos="7182734" algn="l"/>
                <a:tab pos="7631951" algn="l"/>
                <a:tab pos="8081170" algn="l"/>
                <a:tab pos="8530388" algn="l"/>
                <a:tab pos="8979607" algn="l"/>
              </a:tabLst>
            </a:pPr>
            <a:endParaRPr lang="en-US" sz="1000" dirty="0">
              <a:latin typeface="Century Gothic"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Espace réservé de l'image des diapositives 1"/>
          <p:cNvSpPr>
            <a:spLocks noGrp="1" noRot="1" noChangeAspect="1" noTextEdit="1"/>
          </p:cNvSpPr>
          <p:nvPr>
            <p:ph type="sldImg"/>
          </p:nvPr>
        </p:nvSpPr>
        <p:spPr>
          <a:ln/>
        </p:spPr>
      </p:sp>
      <p:sp>
        <p:nvSpPr>
          <p:cNvPr id="117763" name="Espace réservé des commentaires 2"/>
          <p:cNvSpPr>
            <a:spLocks noGrp="1"/>
          </p:cNvSpPr>
          <p:nvPr>
            <p:ph type="body" idx="1"/>
          </p:nvPr>
        </p:nvSpPr>
        <p:spPr>
          <a:noFill/>
        </p:spPr>
        <p:txBody>
          <a:bodyPr/>
          <a:lstStyle/>
          <a:p>
            <a:r>
              <a:rPr lang="fr-FR" sz="1000" dirty="0">
                <a:latin typeface="Century Gothic" pitchFamily="34" charset="0"/>
              </a:rPr>
              <a:t>To Say:</a:t>
            </a:r>
          </a:p>
          <a:p>
            <a:r>
              <a:rPr lang="en-US" sz="1000" dirty="0" smtClean="0">
                <a:latin typeface="Century Gothic" pitchFamily="34" charset="0"/>
              </a:rPr>
              <a:t>The new PRODIGY WHITE franchise, that embodies all these values,</a:t>
            </a:r>
            <a:r>
              <a:rPr lang="en-US" sz="1000" baseline="0" dirty="0" smtClean="0">
                <a:latin typeface="Century Gothic" pitchFamily="34" charset="0"/>
              </a:rPr>
              <a:t> is i</a:t>
            </a:r>
            <a:r>
              <a:rPr lang="en-US" sz="1000" dirty="0" smtClean="0">
                <a:latin typeface="Century Gothic" pitchFamily="34" charset="0"/>
              </a:rPr>
              <a:t>nspired by a prodigy…</a:t>
            </a:r>
          </a:p>
          <a:p>
            <a:r>
              <a:rPr lang="en-US" sz="1000" dirty="0" smtClean="0">
                <a:latin typeface="Century Gothic" pitchFamily="34" charset="0"/>
              </a:rPr>
              <a:t>Let’s discover it.</a:t>
            </a:r>
          </a:p>
        </p:txBody>
      </p:sp>
      <p:sp>
        <p:nvSpPr>
          <p:cNvPr id="117764" name="Espace réservé de la date 3"/>
          <p:cNvSpPr>
            <a:spLocks noGrp="1"/>
          </p:cNvSpPr>
          <p:nvPr>
            <p:ph type="dt" sz="quarter"/>
          </p:nvPr>
        </p:nvSpPr>
        <p:spPr>
          <a:noFill/>
        </p:spPr>
        <p:txBody>
          <a:bodyPr/>
          <a:lstStyle>
            <a:lvl1pPr defTabSz="463505" eaLnBrk="0" hangingPunct="0">
              <a:tabLst>
                <a:tab pos="747640" algn="l"/>
                <a:tab pos="1496866" algn="l"/>
                <a:tab pos="2246093" algn="l"/>
                <a:tab pos="2984207" algn="l"/>
              </a:tabLst>
              <a:defRPr>
                <a:solidFill>
                  <a:schemeClr val="bg1"/>
                </a:solidFill>
                <a:latin typeface="Arial" pitchFamily="34" charset="0"/>
                <a:ea typeface="Microsoft YaHei" pitchFamily="34" charset="-122"/>
              </a:defRPr>
            </a:lvl1pPr>
            <a:lvl2pPr defTabSz="463505" eaLnBrk="0" hangingPunct="0">
              <a:tabLst>
                <a:tab pos="747640" algn="l"/>
                <a:tab pos="1496866" algn="l"/>
                <a:tab pos="2246093" algn="l"/>
                <a:tab pos="2984207" algn="l"/>
              </a:tabLst>
              <a:defRPr>
                <a:solidFill>
                  <a:schemeClr val="bg1"/>
                </a:solidFill>
                <a:latin typeface="Arial" pitchFamily="34" charset="0"/>
                <a:ea typeface="Microsoft YaHei" pitchFamily="34" charset="-122"/>
              </a:defRPr>
            </a:lvl2pPr>
            <a:lvl3pPr defTabSz="463505" eaLnBrk="0" hangingPunct="0">
              <a:tabLst>
                <a:tab pos="747640" algn="l"/>
                <a:tab pos="1496866" algn="l"/>
                <a:tab pos="2246093" algn="l"/>
                <a:tab pos="2984207" algn="l"/>
              </a:tabLst>
              <a:defRPr>
                <a:solidFill>
                  <a:schemeClr val="bg1"/>
                </a:solidFill>
                <a:latin typeface="Arial" pitchFamily="34" charset="0"/>
                <a:ea typeface="Microsoft YaHei" pitchFamily="34" charset="-122"/>
              </a:defRPr>
            </a:lvl3pPr>
            <a:lvl4pPr defTabSz="463505" eaLnBrk="0" hangingPunct="0">
              <a:tabLst>
                <a:tab pos="747640" algn="l"/>
                <a:tab pos="1496866" algn="l"/>
                <a:tab pos="2246093" algn="l"/>
                <a:tab pos="2984207" algn="l"/>
              </a:tabLst>
              <a:defRPr>
                <a:solidFill>
                  <a:schemeClr val="bg1"/>
                </a:solidFill>
                <a:latin typeface="Arial" pitchFamily="34" charset="0"/>
                <a:ea typeface="Microsoft YaHei" pitchFamily="34" charset="-122"/>
              </a:defRPr>
            </a:lvl4pPr>
            <a:lvl5pPr defTabSz="463505" eaLnBrk="0" hangingPunct="0">
              <a:tabLst>
                <a:tab pos="747640" algn="l"/>
                <a:tab pos="1496866" algn="l"/>
                <a:tab pos="2246093" algn="l"/>
                <a:tab pos="2984207" algn="l"/>
              </a:tabLst>
              <a:defRPr>
                <a:solidFill>
                  <a:schemeClr val="bg1"/>
                </a:solidFill>
                <a:latin typeface="Arial" pitchFamily="34" charset="0"/>
                <a:ea typeface="Microsoft YaHei" pitchFamily="34" charset="-122"/>
              </a:defRPr>
            </a:lvl5pPr>
            <a:lvl6pPr marL="2514353" indent="-228578" defTabSz="463505" eaLnBrk="0" fontAlgn="base" hangingPunct="0">
              <a:spcBef>
                <a:spcPct val="0"/>
              </a:spcBef>
              <a:spcAft>
                <a:spcPct val="0"/>
              </a:spcAft>
              <a:buClr>
                <a:srgbClr val="000000"/>
              </a:buClr>
              <a:buSzPct val="100000"/>
              <a:buFont typeface="Times New Roman" pitchFamily="18" charset="0"/>
              <a:tabLst>
                <a:tab pos="747640" algn="l"/>
                <a:tab pos="1496866" algn="l"/>
                <a:tab pos="2246093" algn="l"/>
                <a:tab pos="2984207" algn="l"/>
              </a:tabLst>
              <a:defRPr>
                <a:solidFill>
                  <a:schemeClr val="bg1"/>
                </a:solidFill>
                <a:latin typeface="Arial" pitchFamily="34" charset="0"/>
                <a:ea typeface="Microsoft YaHei" pitchFamily="34" charset="-122"/>
              </a:defRPr>
            </a:lvl6pPr>
            <a:lvl7pPr marL="2971509" indent="-228578" defTabSz="463505" eaLnBrk="0" fontAlgn="base" hangingPunct="0">
              <a:spcBef>
                <a:spcPct val="0"/>
              </a:spcBef>
              <a:spcAft>
                <a:spcPct val="0"/>
              </a:spcAft>
              <a:buClr>
                <a:srgbClr val="000000"/>
              </a:buClr>
              <a:buSzPct val="100000"/>
              <a:buFont typeface="Times New Roman" pitchFamily="18" charset="0"/>
              <a:tabLst>
                <a:tab pos="747640" algn="l"/>
                <a:tab pos="1496866" algn="l"/>
                <a:tab pos="2246093" algn="l"/>
                <a:tab pos="2984207" algn="l"/>
              </a:tabLst>
              <a:defRPr>
                <a:solidFill>
                  <a:schemeClr val="bg1"/>
                </a:solidFill>
                <a:latin typeface="Arial" pitchFamily="34" charset="0"/>
                <a:ea typeface="Microsoft YaHei" pitchFamily="34" charset="-122"/>
              </a:defRPr>
            </a:lvl7pPr>
            <a:lvl8pPr marL="3428664" indent="-228578" defTabSz="463505" eaLnBrk="0" fontAlgn="base" hangingPunct="0">
              <a:spcBef>
                <a:spcPct val="0"/>
              </a:spcBef>
              <a:spcAft>
                <a:spcPct val="0"/>
              </a:spcAft>
              <a:buClr>
                <a:srgbClr val="000000"/>
              </a:buClr>
              <a:buSzPct val="100000"/>
              <a:buFont typeface="Times New Roman" pitchFamily="18" charset="0"/>
              <a:tabLst>
                <a:tab pos="747640" algn="l"/>
                <a:tab pos="1496866" algn="l"/>
                <a:tab pos="2246093" algn="l"/>
                <a:tab pos="2984207" algn="l"/>
              </a:tabLst>
              <a:defRPr>
                <a:solidFill>
                  <a:schemeClr val="bg1"/>
                </a:solidFill>
                <a:latin typeface="Arial" pitchFamily="34" charset="0"/>
                <a:ea typeface="Microsoft YaHei" pitchFamily="34" charset="-122"/>
              </a:defRPr>
            </a:lvl8pPr>
            <a:lvl9pPr marL="3885819" indent="-228578" defTabSz="463505" eaLnBrk="0" fontAlgn="base" hangingPunct="0">
              <a:spcBef>
                <a:spcPct val="0"/>
              </a:spcBef>
              <a:spcAft>
                <a:spcPct val="0"/>
              </a:spcAft>
              <a:buClr>
                <a:srgbClr val="000000"/>
              </a:buClr>
              <a:buSzPct val="100000"/>
              <a:buFont typeface="Times New Roman" pitchFamily="18" charset="0"/>
              <a:tabLst>
                <a:tab pos="747640" algn="l"/>
                <a:tab pos="1496866" algn="l"/>
                <a:tab pos="2246093" algn="l"/>
                <a:tab pos="2984207" algn="l"/>
              </a:tabLst>
              <a:defRPr>
                <a:solidFill>
                  <a:schemeClr val="bg1"/>
                </a:solidFill>
                <a:latin typeface="Arial" pitchFamily="34" charset="0"/>
                <a:ea typeface="Microsoft YaHei" pitchFamily="34" charset="-122"/>
              </a:defRPr>
            </a:lvl9pPr>
          </a:lstStyle>
          <a:p>
            <a:pPr eaLnBrk="1" hangingPunct="1"/>
            <a:r>
              <a:rPr lang="en-US" smtClean="0">
                <a:solidFill>
                  <a:srgbClr val="000000"/>
                </a:solidFill>
                <a:latin typeface="Calibri" pitchFamily="34" charset="0"/>
                <a:ea typeface="Arial Unicode MS" pitchFamily="34" charset="-128"/>
              </a:rPr>
              <a:t>05/14/11</a:t>
            </a:r>
          </a:p>
        </p:txBody>
      </p:sp>
      <p:sp>
        <p:nvSpPr>
          <p:cNvPr id="117765" name="Espace réservé du numéro de diapositive 4"/>
          <p:cNvSpPr>
            <a:spLocks noGrp="1"/>
          </p:cNvSpPr>
          <p:nvPr>
            <p:ph type="sldNum" sz="quarter"/>
          </p:nvPr>
        </p:nvSpPr>
        <p:spPr>
          <a:noFill/>
        </p:spPr>
        <p:txBody>
          <a:bodyPr/>
          <a:lstStyle>
            <a:lvl1pPr defTabSz="463505" eaLnBrk="0" hangingPunct="0">
              <a:tabLst>
                <a:tab pos="747640" algn="l"/>
                <a:tab pos="1496866" algn="l"/>
                <a:tab pos="2246093" algn="l"/>
                <a:tab pos="2984207" algn="l"/>
              </a:tabLst>
              <a:defRPr>
                <a:solidFill>
                  <a:schemeClr val="bg1"/>
                </a:solidFill>
                <a:latin typeface="Arial" pitchFamily="34" charset="0"/>
                <a:ea typeface="Microsoft YaHei" pitchFamily="34" charset="-122"/>
              </a:defRPr>
            </a:lvl1pPr>
            <a:lvl2pPr defTabSz="463505" eaLnBrk="0" hangingPunct="0">
              <a:tabLst>
                <a:tab pos="747640" algn="l"/>
                <a:tab pos="1496866" algn="l"/>
                <a:tab pos="2246093" algn="l"/>
                <a:tab pos="2984207" algn="l"/>
              </a:tabLst>
              <a:defRPr>
                <a:solidFill>
                  <a:schemeClr val="bg1"/>
                </a:solidFill>
                <a:latin typeface="Arial" pitchFamily="34" charset="0"/>
                <a:ea typeface="Microsoft YaHei" pitchFamily="34" charset="-122"/>
              </a:defRPr>
            </a:lvl2pPr>
            <a:lvl3pPr defTabSz="463505" eaLnBrk="0" hangingPunct="0">
              <a:tabLst>
                <a:tab pos="747640" algn="l"/>
                <a:tab pos="1496866" algn="l"/>
                <a:tab pos="2246093" algn="l"/>
                <a:tab pos="2984207" algn="l"/>
              </a:tabLst>
              <a:defRPr>
                <a:solidFill>
                  <a:schemeClr val="bg1"/>
                </a:solidFill>
                <a:latin typeface="Arial" pitchFamily="34" charset="0"/>
                <a:ea typeface="Microsoft YaHei" pitchFamily="34" charset="-122"/>
              </a:defRPr>
            </a:lvl3pPr>
            <a:lvl4pPr defTabSz="463505" eaLnBrk="0" hangingPunct="0">
              <a:tabLst>
                <a:tab pos="747640" algn="l"/>
                <a:tab pos="1496866" algn="l"/>
                <a:tab pos="2246093" algn="l"/>
                <a:tab pos="2984207" algn="l"/>
              </a:tabLst>
              <a:defRPr>
                <a:solidFill>
                  <a:schemeClr val="bg1"/>
                </a:solidFill>
                <a:latin typeface="Arial" pitchFamily="34" charset="0"/>
                <a:ea typeface="Microsoft YaHei" pitchFamily="34" charset="-122"/>
              </a:defRPr>
            </a:lvl4pPr>
            <a:lvl5pPr defTabSz="463505" eaLnBrk="0" hangingPunct="0">
              <a:tabLst>
                <a:tab pos="747640" algn="l"/>
                <a:tab pos="1496866" algn="l"/>
                <a:tab pos="2246093" algn="l"/>
                <a:tab pos="2984207" algn="l"/>
              </a:tabLst>
              <a:defRPr>
                <a:solidFill>
                  <a:schemeClr val="bg1"/>
                </a:solidFill>
                <a:latin typeface="Arial" pitchFamily="34" charset="0"/>
                <a:ea typeface="Microsoft YaHei" pitchFamily="34" charset="-122"/>
              </a:defRPr>
            </a:lvl5pPr>
            <a:lvl6pPr marL="2514353" indent="-228578" defTabSz="463505" eaLnBrk="0" fontAlgn="base" hangingPunct="0">
              <a:spcBef>
                <a:spcPct val="0"/>
              </a:spcBef>
              <a:spcAft>
                <a:spcPct val="0"/>
              </a:spcAft>
              <a:buClr>
                <a:srgbClr val="000000"/>
              </a:buClr>
              <a:buSzPct val="100000"/>
              <a:buFont typeface="Times New Roman" pitchFamily="18" charset="0"/>
              <a:tabLst>
                <a:tab pos="747640" algn="l"/>
                <a:tab pos="1496866" algn="l"/>
                <a:tab pos="2246093" algn="l"/>
                <a:tab pos="2984207" algn="l"/>
              </a:tabLst>
              <a:defRPr>
                <a:solidFill>
                  <a:schemeClr val="bg1"/>
                </a:solidFill>
                <a:latin typeface="Arial" pitchFamily="34" charset="0"/>
                <a:ea typeface="Microsoft YaHei" pitchFamily="34" charset="-122"/>
              </a:defRPr>
            </a:lvl6pPr>
            <a:lvl7pPr marL="2971509" indent="-228578" defTabSz="463505" eaLnBrk="0" fontAlgn="base" hangingPunct="0">
              <a:spcBef>
                <a:spcPct val="0"/>
              </a:spcBef>
              <a:spcAft>
                <a:spcPct val="0"/>
              </a:spcAft>
              <a:buClr>
                <a:srgbClr val="000000"/>
              </a:buClr>
              <a:buSzPct val="100000"/>
              <a:buFont typeface="Times New Roman" pitchFamily="18" charset="0"/>
              <a:tabLst>
                <a:tab pos="747640" algn="l"/>
                <a:tab pos="1496866" algn="l"/>
                <a:tab pos="2246093" algn="l"/>
                <a:tab pos="2984207" algn="l"/>
              </a:tabLst>
              <a:defRPr>
                <a:solidFill>
                  <a:schemeClr val="bg1"/>
                </a:solidFill>
                <a:latin typeface="Arial" pitchFamily="34" charset="0"/>
                <a:ea typeface="Microsoft YaHei" pitchFamily="34" charset="-122"/>
              </a:defRPr>
            </a:lvl7pPr>
            <a:lvl8pPr marL="3428664" indent="-228578" defTabSz="463505" eaLnBrk="0" fontAlgn="base" hangingPunct="0">
              <a:spcBef>
                <a:spcPct val="0"/>
              </a:spcBef>
              <a:spcAft>
                <a:spcPct val="0"/>
              </a:spcAft>
              <a:buClr>
                <a:srgbClr val="000000"/>
              </a:buClr>
              <a:buSzPct val="100000"/>
              <a:buFont typeface="Times New Roman" pitchFamily="18" charset="0"/>
              <a:tabLst>
                <a:tab pos="747640" algn="l"/>
                <a:tab pos="1496866" algn="l"/>
                <a:tab pos="2246093" algn="l"/>
                <a:tab pos="2984207" algn="l"/>
              </a:tabLst>
              <a:defRPr>
                <a:solidFill>
                  <a:schemeClr val="bg1"/>
                </a:solidFill>
                <a:latin typeface="Arial" pitchFamily="34" charset="0"/>
                <a:ea typeface="Microsoft YaHei" pitchFamily="34" charset="-122"/>
              </a:defRPr>
            </a:lvl8pPr>
            <a:lvl9pPr marL="3885819" indent="-228578" defTabSz="463505" eaLnBrk="0" fontAlgn="base" hangingPunct="0">
              <a:spcBef>
                <a:spcPct val="0"/>
              </a:spcBef>
              <a:spcAft>
                <a:spcPct val="0"/>
              </a:spcAft>
              <a:buClr>
                <a:srgbClr val="000000"/>
              </a:buClr>
              <a:buSzPct val="100000"/>
              <a:buFont typeface="Times New Roman" pitchFamily="18" charset="0"/>
              <a:tabLst>
                <a:tab pos="747640" algn="l"/>
                <a:tab pos="1496866" algn="l"/>
                <a:tab pos="2246093" algn="l"/>
                <a:tab pos="2984207" algn="l"/>
              </a:tabLst>
              <a:defRPr>
                <a:solidFill>
                  <a:schemeClr val="bg1"/>
                </a:solidFill>
                <a:latin typeface="Arial" pitchFamily="34" charset="0"/>
                <a:ea typeface="Microsoft YaHei" pitchFamily="34" charset="-122"/>
              </a:defRPr>
            </a:lvl9pPr>
          </a:lstStyle>
          <a:p>
            <a:pPr eaLnBrk="1" hangingPunct="1"/>
            <a:fld id="{C34B944D-AE0D-4E23-831A-05C018A7716C}" type="slidenum">
              <a:rPr lang="eu-ES" smtClean="0">
                <a:solidFill>
                  <a:srgbClr val="000000"/>
                </a:solidFill>
                <a:latin typeface="Calibri" pitchFamily="34" charset="0"/>
                <a:ea typeface="Arial Unicode MS" pitchFamily="34" charset="-128"/>
              </a:rPr>
              <a:pPr eaLnBrk="1" hangingPunct="1"/>
              <a:t>6</a:t>
            </a:fld>
            <a:endParaRPr lang="eu-ES" smtClean="0">
              <a:solidFill>
                <a:srgbClr val="000000"/>
              </a:solidFill>
              <a:latin typeface="Calibri" pitchFamily="34" charset="0"/>
              <a:ea typeface="Arial Unicode MS" pitchFamily="34" charset="-128"/>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Espace réservé de l'image des diapositives 1"/>
          <p:cNvSpPr>
            <a:spLocks noGrp="1" noRot="1" noChangeAspect="1" noTextEdit="1"/>
          </p:cNvSpPr>
          <p:nvPr>
            <p:ph type="sldImg"/>
          </p:nvPr>
        </p:nvSpPr>
        <p:spPr>
          <a:ln/>
        </p:spPr>
      </p:sp>
      <p:sp>
        <p:nvSpPr>
          <p:cNvPr id="117763" name="Espace réservé des commentaires 2"/>
          <p:cNvSpPr>
            <a:spLocks noGrp="1"/>
          </p:cNvSpPr>
          <p:nvPr>
            <p:ph type="body" idx="1"/>
          </p:nvPr>
        </p:nvSpPr>
        <p:spPr>
          <a:noFill/>
        </p:spPr>
        <p:txBody>
          <a:bodyPr/>
          <a:lstStyle/>
          <a:p>
            <a:r>
              <a:rPr lang="en-US" sz="1000" dirty="0" smtClean="0">
                <a:latin typeface="Century Gothic" pitchFamily="34" charset="0"/>
              </a:rPr>
              <a:t>To Say:</a:t>
            </a:r>
          </a:p>
          <a:p>
            <a:r>
              <a:rPr lang="en-US" sz="1000" dirty="0" smtClean="0">
                <a:latin typeface="Century Gothic" pitchFamily="34" charset="0"/>
              </a:rPr>
              <a:t>This “PRODIGY ”  of the nature, from the botanical kingdom, named the Ghost Flower……..This flower  is absolutely pure white from roots to petals.</a:t>
            </a:r>
            <a:endParaRPr lang="en-US" sz="1000" dirty="0">
              <a:latin typeface="Century Gothic" pitchFamily="34" charset="0"/>
            </a:endParaRPr>
          </a:p>
        </p:txBody>
      </p:sp>
      <p:sp>
        <p:nvSpPr>
          <p:cNvPr id="117764" name="Espace réservé de la date 3"/>
          <p:cNvSpPr>
            <a:spLocks noGrp="1"/>
          </p:cNvSpPr>
          <p:nvPr>
            <p:ph type="dt" sz="quarter"/>
          </p:nvPr>
        </p:nvSpPr>
        <p:spPr>
          <a:noFill/>
        </p:spPr>
        <p:txBody>
          <a:bodyPr/>
          <a:lstStyle>
            <a:lvl1pPr defTabSz="463505" eaLnBrk="0" hangingPunct="0">
              <a:tabLst>
                <a:tab pos="747640" algn="l"/>
                <a:tab pos="1496866" algn="l"/>
                <a:tab pos="2246093" algn="l"/>
                <a:tab pos="2984207" algn="l"/>
              </a:tabLst>
              <a:defRPr>
                <a:solidFill>
                  <a:schemeClr val="bg1"/>
                </a:solidFill>
                <a:latin typeface="Arial" pitchFamily="34" charset="0"/>
                <a:ea typeface="Microsoft YaHei" pitchFamily="34" charset="-122"/>
              </a:defRPr>
            </a:lvl1pPr>
            <a:lvl2pPr defTabSz="463505" eaLnBrk="0" hangingPunct="0">
              <a:tabLst>
                <a:tab pos="747640" algn="l"/>
                <a:tab pos="1496866" algn="l"/>
                <a:tab pos="2246093" algn="l"/>
                <a:tab pos="2984207" algn="l"/>
              </a:tabLst>
              <a:defRPr>
                <a:solidFill>
                  <a:schemeClr val="bg1"/>
                </a:solidFill>
                <a:latin typeface="Arial" pitchFamily="34" charset="0"/>
                <a:ea typeface="Microsoft YaHei" pitchFamily="34" charset="-122"/>
              </a:defRPr>
            </a:lvl2pPr>
            <a:lvl3pPr defTabSz="463505" eaLnBrk="0" hangingPunct="0">
              <a:tabLst>
                <a:tab pos="747640" algn="l"/>
                <a:tab pos="1496866" algn="l"/>
                <a:tab pos="2246093" algn="l"/>
                <a:tab pos="2984207" algn="l"/>
              </a:tabLst>
              <a:defRPr>
                <a:solidFill>
                  <a:schemeClr val="bg1"/>
                </a:solidFill>
                <a:latin typeface="Arial" pitchFamily="34" charset="0"/>
                <a:ea typeface="Microsoft YaHei" pitchFamily="34" charset="-122"/>
              </a:defRPr>
            </a:lvl3pPr>
            <a:lvl4pPr defTabSz="463505" eaLnBrk="0" hangingPunct="0">
              <a:tabLst>
                <a:tab pos="747640" algn="l"/>
                <a:tab pos="1496866" algn="l"/>
                <a:tab pos="2246093" algn="l"/>
                <a:tab pos="2984207" algn="l"/>
              </a:tabLst>
              <a:defRPr>
                <a:solidFill>
                  <a:schemeClr val="bg1"/>
                </a:solidFill>
                <a:latin typeface="Arial" pitchFamily="34" charset="0"/>
                <a:ea typeface="Microsoft YaHei" pitchFamily="34" charset="-122"/>
              </a:defRPr>
            </a:lvl4pPr>
            <a:lvl5pPr defTabSz="463505" eaLnBrk="0" hangingPunct="0">
              <a:tabLst>
                <a:tab pos="747640" algn="l"/>
                <a:tab pos="1496866" algn="l"/>
                <a:tab pos="2246093" algn="l"/>
                <a:tab pos="2984207" algn="l"/>
              </a:tabLst>
              <a:defRPr>
                <a:solidFill>
                  <a:schemeClr val="bg1"/>
                </a:solidFill>
                <a:latin typeface="Arial" pitchFamily="34" charset="0"/>
                <a:ea typeface="Microsoft YaHei" pitchFamily="34" charset="-122"/>
              </a:defRPr>
            </a:lvl5pPr>
            <a:lvl6pPr marL="2514353" indent="-228578" defTabSz="463505" eaLnBrk="0" fontAlgn="base" hangingPunct="0">
              <a:spcBef>
                <a:spcPct val="0"/>
              </a:spcBef>
              <a:spcAft>
                <a:spcPct val="0"/>
              </a:spcAft>
              <a:buClr>
                <a:srgbClr val="000000"/>
              </a:buClr>
              <a:buSzPct val="100000"/>
              <a:buFont typeface="Times New Roman" pitchFamily="18" charset="0"/>
              <a:tabLst>
                <a:tab pos="747640" algn="l"/>
                <a:tab pos="1496866" algn="l"/>
                <a:tab pos="2246093" algn="l"/>
                <a:tab pos="2984207" algn="l"/>
              </a:tabLst>
              <a:defRPr>
                <a:solidFill>
                  <a:schemeClr val="bg1"/>
                </a:solidFill>
                <a:latin typeface="Arial" pitchFamily="34" charset="0"/>
                <a:ea typeface="Microsoft YaHei" pitchFamily="34" charset="-122"/>
              </a:defRPr>
            </a:lvl6pPr>
            <a:lvl7pPr marL="2971509" indent="-228578" defTabSz="463505" eaLnBrk="0" fontAlgn="base" hangingPunct="0">
              <a:spcBef>
                <a:spcPct val="0"/>
              </a:spcBef>
              <a:spcAft>
                <a:spcPct val="0"/>
              </a:spcAft>
              <a:buClr>
                <a:srgbClr val="000000"/>
              </a:buClr>
              <a:buSzPct val="100000"/>
              <a:buFont typeface="Times New Roman" pitchFamily="18" charset="0"/>
              <a:tabLst>
                <a:tab pos="747640" algn="l"/>
                <a:tab pos="1496866" algn="l"/>
                <a:tab pos="2246093" algn="l"/>
                <a:tab pos="2984207" algn="l"/>
              </a:tabLst>
              <a:defRPr>
                <a:solidFill>
                  <a:schemeClr val="bg1"/>
                </a:solidFill>
                <a:latin typeface="Arial" pitchFamily="34" charset="0"/>
                <a:ea typeface="Microsoft YaHei" pitchFamily="34" charset="-122"/>
              </a:defRPr>
            </a:lvl7pPr>
            <a:lvl8pPr marL="3428664" indent="-228578" defTabSz="463505" eaLnBrk="0" fontAlgn="base" hangingPunct="0">
              <a:spcBef>
                <a:spcPct val="0"/>
              </a:spcBef>
              <a:spcAft>
                <a:spcPct val="0"/>
              </a:spcAft>
              <a:buClr>
                <a:srgbClr val="000000"/>
              </a:buClr>
              <a:buSzPct val="100000"/>
              <a:buFont typeface="Times New Roman" pitchFamily="18" charset="0"/>
              <a:tabLst>
                <a:tab pos="747640" algn="l"/>
                <a:tab pos="1496866" algn="l"/>
                <a:tab pos="2246093" algn="l"/>
                <a:tab pos="2984207" algn="l"/>
              </a:tabLst>
              <a:defRPr>
                <a:solidFill>
                  <a:schemeClr val="bg1"/>
                </a:solidFill>
                <a:latin typeface="Arial" pitchFamily="34" charset="0"/>
                <a:ea typeface="Microsoft YaHei" pitchFamily="34" charset="-122"/>
              </a:defRPr>
            </a:lvl8pPr>
            <a:lvl9pPr marL="3885819" indent="-228578" defTabSz="463505" eaLnBrk="0" fontAlgn="base" hangingPunct="0">
              <a:spcBef>
                <a:spcPct val="0"/>
              </a:spcBef>
              <a:spcAft>
                <a:spcPct val="0"/>
              </a:spcAft>
              <a:buClr>
                <a:srgbClr val="000000"/>
              </a:buClr>
              <a:buSzPct val="100000"/>
              <a:buFont typeface="Times New Roman" pitchFamily="18" charset="0"/>
              <a:tabLst>
                <a:tab pos="747640" algn="l"/>
                <a:tab pos="1496866" algn="l"/>
                <a:tab pos="2246093" algn="l"/>
                <a:tab pos="2984207" algn="l"/>
              </a:tabLst>
              <a:defRPr>
                <a:solidFill>
                  <a:schemeClr val="bg1"/>
                </a:solidFill>
                <a:latin typeface="Arial" pitchFamily="34" charset="0"/>
                <a:ea typeface="Microsoft YaHei" pitchFamily="34" charset="-122"/>
              </a:defRPr>
            </a:lvl9pPr>
          </a:lstStyle>
          <a:p>
            <a:pPr eaLnBrk="1" hangingPunct="1"/>
            <a:r>
              <a:rPr lang="en-US" smtClean="0">
                <a:solidFill>
                  <a:srgbClr val="000000"/>
                </a:solidFill>
                <a:latin typeface="Calibri" pitchFamily="34" charset="0"/>
                <a:ea typeface="Arial Unicode MS" pitchFamily="34" charset="-128"/>
              </a:rPr>
              <a:t>05/14/11</a:t>
            </a:r>
          </a:p>
        </p:txBody>
      </p:sp>
      <p:sp>
        <p:nvSpPr>
          <p:cNvPr id="117765" name="Espace réservé du numéro de diapositive 4"/>
          <p:cNvSpPr>
            <a:spLocks noGrp="1"/>
          </p:cNvSpPr>
          <p:nvPr>
            <p:ph type="sldNum" sz="quarter"/>
          </p:nvPr>
        </p:nvSpPr>
        <p:spPr>
          <a:noFill/>
        </p:spPr>
        <p:txBody>
          <a:bodyPr/>
          <a:lstStyle>
            <a:lvl1pPr defTabSz="463505" eaLnBrk="0" hangingPunct="0">
              <a:tabLst>
                <a:tab pos="747640" algn="l"/>
                <a:tab pos="1496866" algn="l"/>
                <a:tab pos="2246093" algn="l"/>
                <a:tab pos="2984207" algn="l"/>
              </a:tabLst>
              <a:defRPr>
                <a:solidFill>
                  <a:schemeClr val="bg1"/>
                </a:solidFill>
                <a:latin typeface="Arial" pitchFamily="34" charset="0"/>
                <a:ea typeface="Microsoft YaHei" pitchFamily="34" charset="-122"/>
              </a:defRPr>
            </a:lvl1pPr>
            <a:lvl2pPr defTabSz="463505" eaLnBrk="0" hangingPunct="0">
              <a:tabLst>
                <a:tab pos="747640" algn="l"/>
                <a:tab pos="1496866" algn="l"/>
                <a:tab pos="2246093" algn="l"/>
                <a:tab pos="2984207" algn="l"/>
              </a:tabLst>
              <a:defRPr>
                <a:solidFill>
                  <a:schemeClr val="bg1"/>
                </a:solidFill>
                <a:latin typeface="Arial" pitchFamily="34" charset="0"/>
                <a:ea typeface="Microsoft YaHei" pitchFamily="34" charset="-122"/>
              </a:defRPr>
            </a:lvl2pPr>
            <a:lvl3pPr defTabSz="463505" eaLnBrk="0" hangingPunct="0">
              <a:tabLst>
                <a:tab pos="747640" algn="l"/>
                <a:tab pos="1496866" algn="l"/>
                <a:tab pos="2246093" algn="l"/>
                <a:tab pos="2984207" algn="l"/>
              </a:tabLst>
              <a:defRPr>
                <a:solidFill>
                  <a:schemeClr val="bg1"/>
                </a:solidFill>
                <a:latin typeface="Arial" pitchFamily="34" charset="0"/>
                <a:ea typeface="Microsoft YaHei" pitchFamily="34" charset="-122"/>
              </a:defRPr>
            </a:lvl3pPr>
            <a:lvl4pPr defTabSz="463505" eaLnBrk="0" hangingPunct="0">
              <a:tabLst>
                <a:tab pos="747640" algn="l"/>
                <a:tab pos="1496866" algn="l"/>
                <a:tab pos="2246093" algn="l"/>
                <a:tab pos="2984207" algn="l"/>
              </a:tabLst>
              <a:defRPr>
                <a:solidFill>
                  <a:schemeClr val="bg1"/>
                </a:solidFill>
                <a:latin typeface="Arial" pitchFamily="34" charset="0"/>
                <a:ea typeface="Microsoft YaHei" pitchFamily="34" charset="-122"/>
              </a:defRPr>
            </a:lvl4pPr>
            <a:lvl5pPr defTabSz="463505" eaLnBrk="0" hangingPunct="0">
              <a:tabLst>
                <a:tab pos="747640" algn="l"/>
                <a:tab pos="1496866" algn="l"/>
                <a:tab pos="2246093" algn="l"/>
                <a:tab pos="2984207" algn="l"/>
              </a:tabLst>
              <a:defRPr>
                <a:solidFill>
                  <a:schemeClr val="bg1"/>
                </a:solidFill>
                <a:latin typeface="Arial" pitchFamily="34" charset="0"/>
                <a:ea typeface="Microsoft YaHei" pitchFamily="34" charset="-122"/>
              </a:defRPr>
            </a:lvl5pPr>
            <a:lvl6pPr marL="2514353" indent="-228578" defTabSz="463505" eaLnBrk="0" fontAlgn="base" hangingPunct="0">
              <a:spcBef>
                <a:spcPct val="0"/>
              </a:spcBef>
              <a:spcAft>
                <a:spcPct val="0"/>
              </a:spcAft>
              <a:buClr>
                <a:srgbClr val="000000"/>
              </a:buClr>
              <a:buSzPct val="100000"/>
              <a:buFont typeface="Times New Roman" pitchFamily="18" charset="0"/>
              <a:tabLst>
                <a:tab pos="747640" algn="l"/>
                <a:tab pos="1496866" algn="l"/>
                <a:tab pos="2246093" algn="l"/>
                <a:tab pos="2984207" algn="l"/>
              </a:tabLst>
              <a:defRPr>
                <a:solidFill>
                  <a:schemeClr val="bg1"/>
                </a:solidFill>
                <a:latin typeface="Arial" pitchFamily="34" charset="0"/>
                <a:ea typeface="Microsoft YaHei" pitchFamily="34" charset="-122"/>
              </a:defRPr>
            </a:lvl6pPr>
            <a:lvl7pPr marL="2971509" indent="-228578" defTabSz="463505" eaLnBrk="0" fontAlgn="base" hangingPunct="0">
              <a:spcBef>
                <a:spcPct val="0"/>
              </a:spcBef>
              <a:spcAft>
                <a:spcPct val="0"/>
              </a:spcAft>
              <a:buClr>
                <a:srgbClr val="000000"/>
              </a:buClr>
              <a:buSzPct val="100000"/>
              <a:buFont typeface="Times New Roman" pitchFamily="18" charset="0"/>
              <a:tabLst>
                <a:tab pos="747640" algn="l"/>
                <a:tab pos="1496866" algn="l"/>
                <a:tab pos="2246093" algn="l"/>
                <a:tab pos="2984207" algn="l"/>
              </a:tabLst>
              <a:defRPr>
                <a:solidFill>
                  <a:schemeClr val="bg1"/>
                </a:solidFill>
                <a:latin typeface="Arial" pitchFamily="34" charset="0"/>
                <a:ea typeface="Microsoft YaHei" pitchFamily="34" charset="-122"/>
              </a:defRPr>
            </a:lvl7pPr>
            <a:lvl8pPr marL="3428664" indent="-228578" defTabSz="463505" eaLnBrk="0" fontAlgn="base" hangingPunct="0">
              <a:spcBef>
                <a:spcPct val="0"/>
              </a:spcBef>
              <a:spcAft>
                <a:spcPct val="0"/>
              </a:spcAft>
              <a:buClr>
                <a:srgbClr val="000000"/>
              </a:buClr>
              <a:buSzPct val="100000"/>
              <a:buFont typeface="Times New Roman" pitchFamily="18" charset="0"/>
              <a:tabLst>
                <a:tab pos="747640" algn="l"/>
                <a:tab pos="1496866" algn="l"/>
                <a:tab pos="2246093" algn="l"/>
                <a:tab pos="2984207" algn="l"/>
              </a:tabLst>
              <a:defRPr>
                <a:solidFill>
                  <a:schemeClr val="bg1"/>
                </a:solidFill>
                <a:latin typeface="Arial" pitchFamily="34" charset="0"/>
                <a:ea typeface="Microsoft YaHei" pitchFamily="34" charset="-122"/>
              </a:defRPr>
            </a:lvl8pPr>
            <a:lvl9pPr marL="3885819" indent="-228578" defTabSz="463505" eaLnBrk="0" fontAlgn="base" hangingPunct="0">
              <a:spcBef>
                <a:spcPct val="0"/>
              </a:spcBef>
              <a:spcAft>
                <a:spcPct val="0"/>
              </a:spcAft>
              <a:buClr>
                <a:srgbClr val="000000"/>
              </a:buClr>
              <a:buSzPct val="100000"/>
              <a:buFont typeface="Times New Roman" pitchFamily="18" charset="0"/>
              <a:tabLst>
                <a:tab pos="747640" algn="l"/>
                <a:tab pos="1496866" algn="l"/>
                <a:tab pos="2246093" algn="l"/>
                <a:tab pos="2984207" algn="l"/>
              </a:tabLst>
              <a:defRPr>
                <a:solidFill>
                  <a:schemeClr val="bg1"/>
                </a:solidFill>
                <a:latin typeface="Arial" pitchFamily="34" charset="0"/>
                <a:ea typeface="Microsoft YaHei" pitchFamily="34" charset="-122"/>
              </a:defRPr>
            </a:lvl9pPr>
          </a:lstStyle>
          <a:p>
            <a:pPr eaLnBrk="1" hangingPunct="1"/>
            <a:fld id="{C34B944D-AE0D-4E23-831A-05C018A7716C}" type="slidenum">
              <a:rPr lang="eu-ES" smtClean="0">
                <a:solidFill>
                  <a:srgbClr val="000000"/>
                </a:solidFill>
                <a:latin typeface="Calibri" pitchFamily="34" charset="0"/>
                <a:ea typeface="Arial Unicode MS" pitchFamily="34" charset="-128"/>
              </a:rPr>
              <a:pPr eaLnBrk="1" hangingPunct="1"/>
              <a:t>7</a:t>
            </a:fld>
            <a:endParaRPr lang="eu-ES" smtClean="0">
              <a:solidFill>
                <a:srgbClr val="000000"/>
              </a:solidFill>
              <a:latin typeface="Calibri" pitchFamily="34" charset="0"/>
              <a:ea typeface="Arial Unicode MS" pitchFamily="34" charset="-128"/>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Espace réservé de l'image des diapositives 1"/>
          <p:cNvSpPr>
            <a:spLocks noGrp="1" noRot="1" noChangeAspect="1" noTextEdit="1"/>
          </p:cNvSpPr>
          <p:nvPr>
            <p:ph type="sldImg"/>
          </p:nvPr>
        </p:nvSpPr>
        <p:spPr>
          <a:ln/>
        </p:spPr>
      </p:sp>
      <p:sp>
        <p:nvSpPr>
          <p:cNvPr id="118787" name="Espace réservé des commentaires 2"/>
          <p:cNvSpPr>
            <a:spLocks noGrp="1"/>
          </p:cNvSpPr>
          <p:nvPr>
            <p:ph type="body" idx="1"/>
          </p:nvPr>
        </p:nvSpPr>
        <p:spPr>
          <a:noFill/>
        </p:spPr>
        <p:txBody>
          <a:bodyPr/>
          <a:lstStyle/>
          <a:p>
            <a:r>
              <a:rPr lang="en-US" smtClean="0">
                <a:latin typeface="Times New Roman" pitchFamily="18" charset="0"/>
              </a:rPr>
              <a:t>To say:</a:t>
            </a:r>
          </a:p>
          <a:p>
            <a:r>
              <a:rPr lang="en-US" smtClean="0">
                <a:latin typeface="Times New Roman" pitchFamily="18" charset="0"/>
              </a:rPr>
              <a:t>This flower is extremely  rare, there are only around a hundred living in the wild, in a secret place in Florida.</a:t>
            </a:r>
          </a:p>
        </p:txBody>
      </p:sp>
      <p:sp>
        <p:nvSpPr>
          <p:cNvPr id="118788" name="Espace réservé de la date 3"/>
          <p:cNvSpPr>
            <a:spLocks noGrp="1"/>
          </p:cNvSpPr>
          <p:nvPr>
            <p:ph type="dt" sz="quarter"/>
          </p:nvPr>
        </p:nvSpPr>
        <p:spPr>
          <a:noFill/>
        </p:spPr>
        <p:txBody>
          <a:bodyPr/>
          <a:lstStyle>
            <a:lvl1pPr defTabSz="463505" eaLnBrk="0" hangingPunct="0">
              <a:tabLst>
                <a:tab pos="747640" algn="l"/>
                <a:tab pos="1496866" algn="l"/>
                <a:tab pos="2246093" algn="l"/>
                <a:tab pos="2984207" algn="l"/>
              </a:tabLst>
              <a:defRPr>
                <a:solidFill>
                  <a:schemeClr val="bg1"/>
                </a:solidFill>
                <a:latin typeface="Arial" pitchFamily="34" charset="0"/>
                <a:ea typeface="Microsoft YaHei" pitchFamily="34" charset="-122"/>
              </a:defRPr>
            </a:lvl1pPr>
            <a:lvl2pPr defTabSz="463505" eaLnBrk="0" hangingPunct="0">
              <a:tabLst>
                <a:tab pos="747640" algn="l"/>
                <a:tab pos="1496866" algn="l"/>
                <a:tab pos="2246093" algn="l"/>
                <a:tab pos="2984207" algn="l"/>
              </a:tabLst>
              <a:defRPr>
                <a:solidFill>
                  <a:schemeClr val="bg1"/>
                </a:solidFill>
                <a:latin typeface="Arial" pitchFamily="34" charset="0"/>
                <a:ea typeface="Microsoft YaHei" pitchFamily="34" charset="-122"/>
              </a:defRPr>
            </a:lvl2pPr>
            <a:lvl3pPr defTabSz="463505" eaLnBrk="0" hangingPunct="0">
              <a:tabLst>
                <a:tab pos="747640" algn="l"/>
                <a:tab pos="1496866" algn="l"/>
                <a:tab pos="2246093" algn="l"/>
                <a:tab pos="2984207" algn="l"/>
              </a:tabLst>
              <a:defRPr>
                <a:solidFill>
                  <a:schemeClr val="bg1"/>
                </a:solidFill>
                <a:latin typeface="Arial" pitchFamily="34" charset="0"/>
                <a:ea typeface="Microsoft YaHei" pitchFamily="34" charset="-122"/>
              </a:defRPr>
            </a:lvl3pPr>
            <a:lvl4pPr defTabSz="463505" eaLnBrk="0" hangingPunct="0">
              <a:tabLst>
                <a:tab pos="747640" algn="l"/>
                <a:tab pos="1496866" algn="l"/>
                <a:tab pos="2246093" algn="l"/>
                <a:tab pos="2984207" algn="l"/>
              </a:tabLst>
              <a:defRPr>
                <a:solidFill>
                  <a:schemeClr val="bg1"/>
                </a:solidFill>
                <a:latin typeface="Arial" pitchFamily="34" charset="0"/>
                <a:ea typeface="Microsoft YaHei" pitchFamily="34" charset="-122"/>
              </a:defRPr>
            </a:lvl4pPr>
            <a:lvl5pPr defTabSz="463505" eaLnBrk="0" hangingPunct="0">
              <a:tabLst>
                <a:tab pos="747640" algn="l"/>
                <a:tab pos="1496866" algn="l"/>
                <a:tab pos="2246093" algn="l"/>
                <a:tab pos="2984207" algn="l"/>
              </a:tabLst>
              <a:defRPr>
                <a:solidFill>
                  <a:schemeClr val="bg1"/>
                </a:solidFill>
                <a:latin typeface="Arial" pitchFamily="34" charset="0"/>
                <a:ea typeface="Microsoft YaHei" pitchFamily="34" charset="-122"/>
              </a:defRPr>
            </a:lvl5pPr>
            <a:lvl6pPr marL="2514353" indent="-228578" defTabSz="463505" eaLnBrk="0" fontAlgn="base" hangingPunct="0">
              <a:spcBef>
                <a:spcPct val="0"/>
              </a:spcBef>
              <a:spcAft>
                <a:spcPct val="0"/>
              </a:spcAft>
              <a:buClr>
                <a:srgbClr val="000000"/>
              </a:buClr>
              <a:buSzPct val="100000"/>
              <a:buFont typeface="Times New Roman" pitchFamily="18" charset="0"/>
              <a:tabLst>
                <a:tab pos="747640" algn="l"/>
                <a:tab pos="1496866" algn="l"/>
                <a:tab pos="2246093" algn="l"/>
                <a:tab pos="2984207" algn="l"/>
              </a:tabLst>
              <a:defRPr>
                <a:solidFill>
                  <a:schemeClr val="bg1"/>
                </a:solidFill>
                <a:latin typeface="Arial" pitchFamily="34" charset="0"/>
                <a:ea typeface="Microsoft YaHei" pitchFamily="34" charset="-122"/>
              </a:defRPr>
            </a:lvl6pPr>
            <a:lvl7pPr marL="2971509" indent="-228578" defTabSz="463505" eaLnBrk="0" fontAlgn="base" hangingPunct="0">
              <a:spcBef>
                <a:spcPct val="0"/>
              </a:spcBef>
              <a:spcAft>
                <a:spcPct val="0"/>
              </a:spcAft>
              <a:buClr>
                <a:srgbClr val="000000"/>
              </a:buClr>
              <a:buSzPct val="100000"/>
              <a:buFont typeface="Times New Roman" pitchFamily="18" charset="0"/>
              <a:tabLst>
                <a:tab pos="747640" algn="l"/>
                <a:tab pos="1496866" algn="l"/>
                <a:tab pos="2246093" algn="l"/>
                <a:tab pos="2984207" algn="l"/>
              </a:tabLst>
              <a:defRPr>
                <a:solidFill>
                  <a:schemeClr val="bg1"/>
                </a:solidFill>
                <a:latin typeface="Arial" pitchFamily="34" charset="0"/>
                <a:ea typeface="Microsoft YaHei" pitchFamily="34" charset="-122"/>
              </a:defRPr>
            </a:lvl7pPr>
            <a:lvl8pPr marL="3428664" indent="-228578" defTabSz="463505" eaLnBrk="0" fontAlgn="base" hangingPunct="0">
              <a:spcBef>
                <a:spcPct val="0"/>
              </a:spcBef>
              <a:spcAft>
                <a:spcPct val="0"/>
              </a:spcAft>
              <a:buClr>
                <a:srgbClr val="000000"/>
              </a:buClr>
              <a:buSzPct val="100000"/>
              <a:buFont typeface="Times New Roman" pitchFamily="18" charset="0"/>
              <a:tabLst>
                <a:tab pos="747640" algn="l"/>
                <a:tab pos="1496866" algn="l"/>
                <a:tab pos="2246093" algn="l"/>
                <a:tab pos="2984207" algn="l"/>
              </a:tabLst>
              <a:defRPr>
                <a:solidFill>
                  <a:schemeClr val="bg1"/>
                </a:solidFill>
                <a:latin typeface="Arial" pitchFamily="34" charset="0"/>
                <a:ea typeface="Microsoft YaHei" pitchFamily="34" charset="-122"/>
              </a:defRPr>
            </a:lvl8pPr>
            <a:lvl9pPr marL="3885819" indent="-228578" defTabSz="463505" eaLnBrk="0" fontAlgn="base" hangingPunct="0">
              <a:spcBef>
                <a:spcPct val="0"/>
              </a:spcBef>
              <a:spcAft>
                <a:spcPct val="0"/>
              </a:spcAft>
              <a:buClr>
                <a:srgbClr val="000000"/>
              </a:buClr>
              <a:buSzPct val="100000"/>
              <a:buFont typeface="Times New Roman" pitchFamily="18" charset="0"/>
              <a:tabLst>
                <a:tab pos="747640" algn="l"/>
                <a:tab pos="1496866" algn="l"/>
                <a:tab pos="2246093" algn="l"/>
                <a:tab pos="2984207" algn="l"/>
              </a:tabLst>
              <a:defRPr>
                <a:solidFill>
                  <a:schemeClr val="bg1"/>
                </a:solidFill>
                <a:latin typeface="Arial" pitchFamily="34" charset="0"/>
                <a:ea typeface="Microsoft YaHei" pitchFamily="34" charset="-122"/>
              </a:defRPr>
            </a:lvl9pPr>
          </a:lstStyle>
          <a:p>
            <a:pPr eaLnBrk="1" hangingPunct="1"/>
            <a:r>
              <a:rPr lang="en-US" smtClean="0">
                <a:solidFill>
                  <a:srgbClr val="000000"/>
                </a:solidFill>
                <a:latin typeface="Calibri" pitchFamily="34" charset="0"/>
                <a:ea typeface="Arial Unicode MS" pitchFamily="34" charset="-128"/>
              </a:rPr>
              <a:t>05/14/11</a:t>
            </a:r>
          </a:p>
        </p:txBody>
      </p:sp>
      <p:sp>
        <p:nvSpPr>
          <p:cNvPr id="118789" name="Espace réservé du numéro de diapositive 4"/>
          <p:cNvSpPr>
            <a:spLocks noGrp="1"/>
          </p:cNvSpPr>
          <p:nvPr>
            <p:ph type="sldNum" sz="quarter"/>
          </p:nvPr>
        </p:nvSpPr>
        <p:spPr>
          <a:noFill/>
        </p:spPr>
        <p:txBody>
          <a:bodyPr/>
          <a:lstStyle>
            <a:lvl1pPr defTabSz="463505" eaLnBrk="0" hangingPunct="0">
              <a:tabLst>
                <a:tab pos="747640" algn="l"/>
                <a:tab pos="1496866" algn="l"/>
                <a:tab pos="2246093" algn="l"/>
                <a:tab pos="2984207" algn="l"/>
              </a:tabLst>
              <a:defRPr>
                <a:solidFill>
                  <a:schemeClr val="bg1"/>
                </a:solidFill>
                <a:latin typeface="Arial" pitchFamily="34" charset="0"/>
                <a:ea typeface="Microsoft YaHei" pitchFamily="34" charset="-122"/>
              </a:defRPr>
            </a:lvl1pPr>
            <a:lvl2pPr defTabSz="463505" eaLnBrk="0" hangingPunct="0">
              <a:tabLst>
                <a:tab pos="747640" algn="l"/>
                <a:tab pos="1496866" algn="l"/>
                <a:tab pos="2246093" algn="l"/>
                <a:tab pos="2984207" algn="l"/>
              </a:tabLst>
              <a:defRPr>
                <a:solidFill>
                  <a:schemeClr val="bg1"/>
                </a:solidFill>
                <a:latin typeface="Arial" pitchFamily="34" charset="0"/>
                <a:ea typeface="Microsoft YaHei" pitchFamily="34" charset="-122"/>
              </a:defRPr>
            </a:lvl2pPr>
            <a:lvl3pPr defTabSz="463505" eaLnBrk="0" hangingPunct="0">
              <a:tabLst>
                <a:tab pos="747640" algn="l"/>
                <a:tab pos="1496866" algn="l"/>
                <a:tab pos="2246093" algn="l"/>
                <a:tab pos="2984207" algn="l"/>
              </a:tabLst>
              <a:defRPr>
                <a:solidFill>
                  <a:schemeClr val="bg1"/>
                </a:solidFill>
                <a:latin typeface="Arial" pitchFamily="34" charset="0"/>
                <a:ea typeface="Microsoft YaHei" pitchFamily="34" charset="-122"/>
              </a:defRPr>
            </a:lvl3pPr>
            <a:lvl4pPr defTabSz="463505" eaLnBrk="0" hangingPunct="0">
              <a:tabLst>
                <a:tab pos="747640" algn="l"/>
                <a:tab pos="1496866" algn="l"/>
                <a:tab pos="2246093" algn="l"/>
                <a:tab pos="2984207" algn="l"/>
              </a:tabLst>
              <a:defRPr>
                <a:solidFill>
                  <a:schemeClr val="bg1"/>
                </a:solidFill>
                <a:latin typeface="Arial" pitchFamily="34" charset="0"/>
                <a:ea typeface="Microsoft YaHei" pitchFamily="34" charset="-122"/>
              </a:defRPr>
            </a:lvl4pPr>
            <a:lvl5pPr defTabSz="463505" eaLnBrk="0" hangingPunct="0">
              <a:tabLst>
                <a:tab pos="747640" algn="l"/>
                <a:tab pos="1496866" algn="l"/>
                <a:tab pos="2246093" algn="l"/>
                <a:tab pos="2984207" algn="l"/>
              </a:tabLst>
              <a:defRPr>
                <a:solidFill>
                  <a:schemeClr val="bg1"/>
                </a:solidFill>
                <a:latin typeface="Arial" pitchFamily="34" charset="0"/>
                <a:ea typeface="Microsoft YaHei" pitchFamily="34" charset="-122"/>
              </a:defRPr>
            </a:lvl5pPr>
            <a:lvl6pPr marL="2514353" indent="-228578" defTabSz="463505" eaLnBrk="0" fontAlgn="base" hangingPunct="0">
              <a:spcBef>
                <a:spcPct val="0"/>
              </a:spcBef>
              <a:spcAft>
                <a:spcPct val="0"/>
              </a:spcAft>
              <a:buClr>
                <a:srgbClr val="000000"/>
              </a:buClr>
              <a:buSzPct val="100000"/>
              <a:buFont typeface="Times New Roman" pitchFamily="18" charset="0"/>
              <a:tabLst>
                <a:tab pos="747640" algn="l"/>
                <a:tab pos="1496866" algn="l"/>
                <a:tab pos="2246093" algn="l"/>
                <a:tab pos="2984207" algn="l"/>
              </a:tabLst>
              <a:defRPr>
                <a:solidFill>
                  <a:schemeClr val="bg1"/>
                </a:solidFill>
                <a:latin typeface="Arial" pitchFamily="34" charset="0"/>
                <a:ea typeface="Microsoft YaHei" pitchFamily="34" charset="-122"/>
              </a:defRPr>
            </a:lvl6pPr>
            <a:lvl7pPr marL="2971509" indent="-228578" defTabSz="463505" eaLnBrk="0" fontAlgn="base" hangingPunct="0">
              <a:spcBef>
                <a:spcPct val="0"/>
              </a:spcBef>
              <a:spcAft>
                <a:spcPct val="0"/>
              </a:spcAft>
              <a:buClr>
                <a:srgbClr val="000000"/>
              </a:buClr>
              <a:buSzPct val="100000"/>
              <a:buFont typeface="Times New Roman" pitchFamily="18" charset="0"/>
              <a:tabLst>
                <a:tab pos="747640" algn="l"/>
                <a:tab pos="1496866" algn="l"/>
                <a:tab pos="2246093" algn="l"/>
                <a:tab pos="2984207" algn="l"/>
              </a:tabLst>
              <a:defRPr>
                <a:solidFill>
                  <a:schemeClr val="bg1"/>
                </a:solidFill>
                <a:latin typeface="Arial" pitchFamily="34" charset="0"/>
                <a:ea typeface="Microsoft YaHei" pitchFamily="34" charset="-122"/>
              </a:defRPr>
            </a:lvl7pPr>
            <a:lvl8pPr marL="3428664" indent="-228578" defTabSz="463505" eaLnBrk="0" fontAlgn="base" hangingPunct="0">
              <a:spcBef>
                <a:spcPct val="0"/>
              </a:spcBef>
              <a:spcAft>
                <a:spcPct val="0"/>
              </a:spcAft>
              <a:buClr>
                <a:srgbClr val="000000"/>
              </a:buClr>
              <a:buSzPct val="100000"/>
              <a:buFont typeface="Times New Roman" pitchFamily="18" charset="0"/>
              <a:tabLst>
                <a:tab pos="747640" algn="l"/>
                <a:tab pos="1496866" algn="l"/>
                <a:tab pos="2246093" algn="l"/>
                <a:tab pos="2984207" algn="l"/>
              </a:tabLst>
              <a:defRPr>
                <a:solidFill>
                  <a:schemeClr val="bg1"/>
                </a:solidFill>
                <a:latin typeface="Arial" pitchFamily="34" charset="0"/>
                <a:ea typeface="Microsoft YaHei" pitchFamily="34" charset="-122"/>
              </a:defRPr>
            </a:lvl8pPr>
            <a:lvl9pPr marL="3885819" indent="-228578" defTabSz="463505" eaLnBrk="0" fontAlgn="base" hangingPunct="0">
              <a:spcBef>
                <a:spcPct val="0"/>
              </a:spcBef>
              <a:spcAft>
                <a:spcPct val="0"/>
              </a:spcAft>
              <a:buClr>
                <a:srgbClr val="000000"/>
              </a:buClr>
              <a:buSzPct val="100000"/>
              <a:buFont typeface="Times New Roman" pitchFamily="18" charset="0"/>
              <a:tabLst>
                <a:tab pos="747640" algn="l"/>
                <a:tab pos="1496866" algn="l"/>
                <a:tab pos="2246093" algn="l"/>
                <a:tab pos="2984207" algn="l"/>
              </a:tabLst>
              <a:defRPr>
                <a:solidFill>
                  <a:schemeClr val="bg1"/>
                </a:solidFill>
                <a:latin typeface="Arial" pitchFamily="34" charset="0"/>
                <a:ea typeface="Microsoft YaHei" pitchFamily="34" charset="-122"/>
              </a:defRPr>
            </a:lvl9pPr>
          </a:lstStyle>
          <a:p>
            <a:pPr eaLnBrk="1" hangingPunct="1"/>
            <a:fld id="{AA006CF6-B76C-4C2D-A56F-FE627564ACCE}" type="slidenum">
              <a:rPr lang="eu-ES" smtClean="0">
                <a:solidFill>
                  <a:srgbClr val="000000"/>
                </a:solidFill>
                <a:latin typeface="Calibri" pitchFamily="34" charset="0"/>
                <a:ea typeface="Arial Unicode MS" pitchFamily="34" charset="-128"/>
              </a:rPr>
              <a:pPr eaLnBrk="1" hangingPunct="1"/>
              <a:t>8</a:t>
            </a:fld>
            <a:endParaRPr lang="eu-ES" smtClean="0">
              <a:solidFill>
                <a:srgbClr val="000000"/>
              </a:solidFill>
              <a:latin typeface="Calibri" pitchFamily="34" charset="0"/>
              <a:ea typeface="Arial Unicode MS" pitchFamily="34" charset="-128"/>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Espace réservé de l'image des diapositives 1"/>
          <p:cNvSpPr>
            <a:spLocks noGrp="1" noRot="1" noChangeAspect="1" noTextEdit="1"/>
          </p:cNvSpPr>
          <p:nvPr>
            <p:ph type="sldImg"/>
          </p:nvPr>
        </p:nvSpPr>
        <p:spPr>
          <a:ln/>
        </p:spPr>
      </p:sp>
      <p:sp>
        <p:nvSpPr>
          <p:cNvPr id="119811" name="Espace réservé des commentaires 2"/>
          <p:cNvSpPr>
            <a:spLocks noGrp="1"/>
          </p:cNvSpPr>
          <p:nvPr>
            <p:ph type="body" idx="1"/>
          </p:nvPr>
        </p:nvSpPr>
        <p:spPr>
          <a:noFill/>
        </p:spPr>
        <p:txBody>
          <a:bodyPr/>
          <a:lstStyle/>
          <a:p>
            <a:r>
              <a:rPr lang="en-US" smtClean="0">
                <a:latin typeface="Times New Roman" pitchFamily="18" charset="0"/>
              </a:rPr>
              <a:t>To say:</a:t>
            </a:r>
          </a:p>
          <a:p>
            <a:r>
              <a:rPr lang="en-US" smtClean="0">
                <a:latin typeface="Times New Roman" pitchFamily="18" charset="0"/>
              </a:rPr>
              <a:t>This rare flower has been decoded by science: it doesn’t have any leaves and sources its life force from deep within its roots, to bloom perfectly white. </a:t>
            </a:r>
            <a:endParaRPr lang="en-US" smtClean="0">
              <a:latin typeface="Times New Roman" pitchFamily="18" charset="0"/>
            </a:endParaRPr>
          </a:p>
        </p:txBody>
      </p:sp>
      <p:sp>
        <p:nvSpPr>
          <p:cNvPr id="119812" name="Espace réservé de la date 3"/>
          <p:cNvSpPr>
            <a:spLocks noGrp="1"/>
          </p:cNvSpPr>
          <p:nvPr>
            <p:ph type="dt" sz="quarter"/>
          </p:nvPr>
        </p:nvSpPr>
        <p:spPr>
          <a:noFill/>
        </p:spPr>
        <p:txBody>
          <a:bodyPr/>
          <a:lstStyle>
            <a:lvl1pPr defTabSz="463505" eaLnBrk="0" hangingPunct="0">
              <a:tabLst>
                <a:tab pos="747640" algn="l"/>
                <a:tab pos="1496866" algn="l"/>
                <a:tab pos="2246093" algn="l"/>
                <a:tab pos="2984207" algn="l"/>
              </a:tabLst>
              <a:defRPr>
                <a:solidFill>
                  <a:schemeClr val="bg1"/>
                </a:solidFill>
                <a:latin typeface="Arial" pitchFamily="34" charset="0"/>
                <a:ea typeface="Microsoft YaHei" pitchFamily="34" charset="-122"/>
              </a:defRPr>
            </a:lvl1pPr>
            <a:lvl2pPr defTabSz="463505" eaLnBrk="0" hangingPunct="0">
              <a:tabLst>
                <a:tab pos="747640" algn="l"/>
                <a:tab pos="1496866" algn="l"/>
                <a:tab pos="2246093" algn="l"/>
                <a:tab pos="2984207" algn="l"/>
              </a:tabLst>
              <a:defRPr>
                <a:solidFill>
                  <a:schemeClr val="bg1"/>
                </a:solidFill>
                <a:latin typeface="Arial" pitchFamily="34" charset="0"/>
                <a:ea typeface="Microsoft YaHei" pitchFamily="34" charset="-122"/>
              </a:defRPr>
            </a:lvl2pPr>
            <a:lvl3pPr defTabSz="463505" eaLnBrk="0" hangingPunct="0">
              <a:tabLst>
                <a:tab pos="747640" algn="l"/>
                <a:tab pos="1496866" algn="l"/>
                <a:tab pos="2246093" algn="l"/>
                <a:tab pos="2984207" algn="l"/>
              </a:tabLst>
              <a:defRPr>
                <a:solidFill>
                  <a:schemeClr val="bg1"/>
                </a:solidFill>
                <a:latin typeface="Arial" pitchFamily="34" charset="0"/>
                <a:ea typeface="Microsoft YaHei" pitchFamily="34" charset="-122"/>
              </a:defRPr>
            </a:lvl3pPr>
            <a:lvl4pPr defTabSz="463505" eaLnBrk="0" hangingPunct="0">
              <a:tabLst>
                <a:tab pos="747640" algn="l"/>
                <a:tab pos="1496866" algn="l"/>
                <a:tab pos="2246093" algn="l"/>
                <a:tab pos="2984207" algn="l"/>
              </a:tabLst>
              <a:defRPr>
                <a:solidFill>
                  <a:schemeClr val="bg1"/>
                </a:solidFill>
                <a:latin typeface="Arial" pitchFamily="34" charset="0"/>
                <a:ea typeface="Microsoft YaHei" pitchFamily="34" charset="-122"/>
              </a:defRPr>
            </a:lvl4pPr>
            <a:lvl5pPr defTabSz="463505" eaLnBrk="0" hangingPunct="0">
              <a:tabLst>
                <a:tab pos="747640" algn="l"/>
                <a:tab pos="1496866" algn="l"/>
                <a:tab pos="2246093" algn="l"/>
                <a:tab pos="2984207" algn="l"/>
              </a:tabLst>
              <a:defRPr>
                <a:solidFill>
                  <a:schemeClr val="bg1"/>
                </a:solidFill>
                <a:latin typeface="Arial" pitchFamily="34" charset="0"/>
                <a:ea typeface="Microsoft YaHei" pitchFamily="34" charset="-122"/>
              </a:defRPr>
            </a:lvl5pPr>
            <a:lvl6pPr marL="2514353" indent="-228578" defTabSz="463505" eaLnBrk="0" fontAlgn="base" hangingPunct="0">
              <a:spcBef>
                <a:spcPct val="0"/>
              </a:spcBef>
              <a:spcAft>
                <a:spcPct val="0"/>
              </a:spcAft>
              <a:buClr>
                <a:srgbClr val="000000"/>
              </a:buClr>
              <a:buSzPct val="100000"/>
              <a:buFont typeface="Times New Roman" pitchFamily="18" charset="0"/>
              <a:tabLst>
                <a:tab pos="747640" algn="l"/>
                <a:tab pos="1496866" algn="l"/>
                <a:tab pos="2246093" algn="l"/>
                <a:tab pos="2984207" algn="l"/>
              </a:tabLst>
              <a:defRPr>
                <a:solidFill>
                  <a:schemeClr val="bg1"/>
                </a:solidFill>
                <a:latin typeface="Arial" pitchFamily="34" charset="0"/>
                <a:ea typeface="Microsoft YaHei" pitchFamily="34" charset="-122"/>
              </a:defRPr>
            </a:lvl6pPr>
            <a:lvl7pPr marL="2971509" indent="-228578" defTabSz="463505" eaLnBrk="0" fontAlgn="base" hangingPunct="0">
              <a:spcBef>
                <a:spcPct val="0"/>
              </a:spcBef>
              <a:spcAft>
                <a:spcPct val="0"/>
              </a:spcAft>
              <a:buClr>
                <a:srgbClr val="000000"/>
              </a:buClr>
              <a:buSzPct val="100000"/>
              <a:buFont typeface="Times New Roman" pitchFamily="18" charset="0"/>
              <a:tabLst>
                <a:tab pos="747640" algn="l"/>
                <a:tab pos="1496866" algn="l"/>
                <a:tab pos="2246093" algn="l"/>
                <a:tab pos="2984207" algn="l"/>
              </a:tabLst>
              <a:defRPr>
                <a:solidFill>
                  <a:schemeClr val="bg1"/>
                </a:solidFill>
                <a:latin typeface="Arial" pitchFamily="34" charset="0"/>
                <a:ea typeface="Microsoft YaHei" pitchFamily="34" charset="-122"/>
              </a:defRPr>
            </a:lvl7pPr>
            <a:lvl8pPr marL="3428664" indent="-228578" defTabSz="463505" eaLnBrk="0" fontAlgn="base" hangingPunct="0">
              <a:spcBef>
                <a:spcPct val="0"/>
              </a:spcBef>
              <a:spcAft>
                <a:spcPct val="0"/>
              </a:spcAft>
              <a:buClr>
                <a:srgbClr val="000000"/>
              </a:buClr>
              <a:buSzPct val="100000"/>
              <a:buFont typeface="Times New Roman" pitchFamily="18" charset="0"/>
              <a:tabLst>
                <a:tab pos="747640" algn="l"/>
                <a:tab pos="1496866" algn="l"/>
                <a:tab pos="2246093" algn="l"/>
                <a:tab pos="2984207" algn="l"/>
              </a:tabLst>
              <a:defRPr>
                <a:solidFill>
                  <a:schemeClr val="bg1"/>
                </a:solidFill>
                <a:latin typeface="Arial" pitchFamily="34" charset="0"/>
                <a:ea typeface="Microsoft YaHei" pitchFamily="34" charset="-122"/>
              </a:defRPr>
            </a:lvl8pPr>
            <a:lvl9pPr marL="3885819" indent="-228578" defTabSz="463505" eaLnBrk="0" fontAlgn="base" hangingPunct="0">
              <a:spcBef>
                <a:spcPct val="0"/>
              </a:spcBef>
              <a:spcAft>
                <a:spcPct val="0"/>
              </a:spcAft>
              <a:buClr>
                <a:srgbClr val="000000"/>
              </a:buClr>
              <a:buSzPct val="100000"/>
              <a:buFont typeface="Times New Roman" pitchFamily="18" charset="0"/>
              <a:tabLst>
                <a:tab pos="747640" algn="l"/>
                <a:tab pos="1496866" algn="l"/>
                <a:tab pos="2246093" algn="l"/>
                <a:tab pos="2984207" algn="l"/>
              </a:tabLst>
              <a:defRPr>
                <a:solidFill>
                  <a:schemeClr val="bg1"/>
                </a:solidFill>
                <a:latin typeface="Arial" pitchFamily="34" charset="0"/>
                <a:ea typeface="Microsoft YaHei" pitchFamily="34" charset="-122"/>
              </a:defRPr>
            </a:lvl9pPr>
          </a:lstStyle>
          <a:p>
            <a:pPr eaLnBrk="1" hangingPunct="1"/>
            <a:r>
              <a:rPr lang="en-US" smtClean="0">
                <a:solidFill>
                  <a:srgbClr val="000000"/>
                </a:solidFill>
                <a:latin typeface="Calibri" pitchFamily="34" charset="0"/>
                <a:ea typeface="Arial Unicode MS" pitchFamily="34" charset="-128"/>
              </a:rPr>
              <a:t>05/14/11</a:t>
            </a:r>
          </a:p>
        </p:txBody>
      </p:sp>
      <p:sp>
        <p:nvSpPr>
          <p:cNvPr id="119813" name="Espace réservé du numéro de diapositive 4"/>
          <p:cNvSpPr>
            <a:spLocks noGrp="1"/>
          </p:cNvSpPr>
          <p:nvPr>
            <p:ph type="sldNum" sz="quarter"/>
          </p:nvPr>
        </p:nvSpPr>
        <p:spPr>
          <a:noFill/>
        </p:spPr>
        <p:txBody>
          <a:bodyPr/>
          <a:lstStyle>
            <a:lvl1pPr defTabSz="463505" eaLnBrk="0" hangingPunct="0">
              <a:tabLst>
                <a:tab pos="747640" algn="l"/>
                <a:tab pos="1496866" algn="l"/>
                <a:tab pos="2246093" algn="l"/>
                <a:tab pos="2984207" algn="l"/>
              </a:tabLst>
              <a:defRPr>
                <a:solidFill>
                  <a:schemeClr val="bg1"/>
                </a:solidFill>
                <a:latin typeface="Arial" pitchFamily="34" charset="0"/>
                <a:ea typeface="Microsoft YaHei" pitchFamily="34" charset="-122"/>
              </a:defRPr>
            </a:lvl1pPr>
            <a:lvl2pPr defTabSz="463505" eaLnBrk="0" hangingPunct="0">
              <a:tabLst>
                <a:tab pos="747640" algn="l"/>
                <a:tab pos="1496866" algn="l"/>
                <a:tab pos="2246093" algn="l"/>
                <a:tab pos="2984207" algn="l"/>
              </a:tabLst>
              <a:defRPr>
                <a:solidFill>
                  <a:schemeClr val="bg1"/>
                </a:solidFill>
                <a:latin typeface="Arial" pitchFamily="34" charset="0"/>
                <a:ea typeface="Microsoft YaHei" pitchFamily="34" charset="-122"/>
              </a:defRPr>
            </a:lvl2pPr>
            <a:lvl3pPr defTabSz="463505" eaLnBrk="0" hangingPunct="0">
              <a:tabLst>
                <a:tab pos="747640" algn="l"/>
                <a:tab pos="1496866" algn="l"/>
                <a:tab pos="2246093" algn="l"/>
                <a:tab pos="2984207" algn="l"/>
              </a:tabLst>
              <a:defRPr>
                <a:solidFill>
                  <a:schemeClr val="bg1"/>
                </a:solidFill>
                <a:latin typeface="Arial" pitchFamily="34" charset="0"/>
                <a:ea typeface="Microsoft YaHei" pitchFamily="34" charset="-122"/>
              </a:defRPr>
            </a:lvl3pPr>
            <a:lvl4pPr defTabSz="463505" eaLnBrk="0" hangingPunct="0">
              <a:tabLst>
                <a:tab pos="747640" algn="l"/>
                <a:tab pos="1496866" algn="l"/>
                <a:tab pos="2246093" algn="l"/>
                <a:tab pos="2984207" algn="l"/>
              </a:tabLst>
              <a:defRPr>
                <a:solidFill>
                  <a:schemeClr val="bg1"/>
                </a:solidFill>
                <a:latin typeface="Arial" pitchFamily="34" charset="0"/>
                <a:ea typeface="Microsoft YaHei" pitchFamily="34" charset="-122"/>
              </a:defRPr>
            </a:lvl4pPr>
            <a:lvl5pPr defTabSz="463505" eaLnBrk="0" hangingPunct="0">
              <a:tabLst>
                <a:tab pos="747640" algn="l"/>
                <a:tab pos="1496866" algn="l"/>
                <a:tab pos="2246093" algn="l"/>
                <a:tab pos="2984207" algn="l"/>
              </a:tabLst>
              <a:defRPr>
                <a:solidFill>
                  <a:schemeClr val="bg1"/>
                </a:solidFill>
                <a:latin typeface="Arial" pitchFamily="34" charset="0"/>
                <a:ea typeface="Microsoft YaHei" pitchFamily="34" charset="-122"/>
              </a:defRPr>
            </a:lvl5pPr>
            <a:lvl6pPr marL="2514353" indent="-228578" defTabSz="463505" eaLnBrk="0" fontAlgn="base" hangingPunct="0">
              <a:spcBef>
                <a:spcPct val="0"/>
              </a:spcBef>
              <a:spcAft>
                <a:spcPct val="0"/>
              </a:spcAft>
              <a:buClr>
                <a:srgbClr val="000000"/>
              </a:buClr>
              <a:buSzPct val="100000"/>
              <a:buFont typeface="Times New Roman" pitchFamily="18" charset="0"/>
              <a:tabLst>
                <a:tab pos="747640" algn="l"/>
                <a:tab pos="1496866" algn="l"/>
                <a:tab pos="2246093" algn="l"/>
                <a:tab pos="2984207" algn="l"/>
              </a:tabLst>
              <a:defRPr>
                <a:solidFill>
                  <a:schemeClr val="bg1"/>
                </a:solidFill>
                <a:latin typeface="Arial" pitchFamily="34" charset="0"/>
                <a:ea typeface="Microsoft YaHei" pitchFamily="34" charset="-122"/>
              </a:defRPr>
            </a:lvl6pPr>
            <a:lvl7pPr marL="2971509" indent="-228578" defTabSz="463505" eaLnBrk="0" fontAlgn="base" hangingPunct="0">
              <a:spcBef>
                <a:spcPct val="0"/>
              </a:spcBef>
              <a:spcAft>
                <a:spcPct val="0"/>
              </a:spcAft>
              <a:buClr>
                <a:srgbClr val="000000"/>
              </a:buClr>
              <a:buSzPct val="100000"/>
              <a:buFont typeface="Times New Roman" pitchFamily="18" charset="0"/>
              <a:tabLst>
                <a:tab pos="747640" algn="l"/>
                <a:tab pos="1496866" algn="l"/>
                <a:tab pos="2246093" algn="l"/>
                <a:tab pos="2984207" algn="l"/>
              </a:tabLst>
              <a:defRPr>
                <a:solidFill>
                  <a:schemeClr val="bg1"/>
                </a:solidFill>
                <a:latin typeface="Arial" pitchFamily="34" charset="0"/>
                <a:ea typeface="Microsoft YaHei" pitchFamily="34" charset="-122"/>
              </a:defRPr>
            </a:lvl7pPr>
            <a:lvl8pPr marL="3428664" indent="-228578" defTabSz="463505" eaLnBrk="0" fontAlgn="base" hangingPunct="0">
              <a:spcBef>
                <a:spcPct val="0"/>
              </a:spcBef>
              <a:spcAft>
                <a:spcPct val="0"/>
              </a:spcAft>
              <a:buClr>
                <a:srgbClr val="000000"/>
              </a:buClr>
              <a:buSzPct val="100000"/>
              <a:buFont typeface="Times New Roman" pitchFamily="18" charset="0"/>
              <a:tabLst>
                <a:tab pos="747640" algn="l"/>
                <a:tab pos="1496866" algn="l"/>
                <a:tab pos="2246093" algn="l"/>
                <a:tab pos="2984207" algn="l"/>
              </a:tabLst>
              <a:defRPr>
                <a:solidFill>
                  <a:schemeClr val="bg1"/>
                </a:solidFill>
                <a:latin typeface="Arial" pitchFamily="34" charset="0"/>
                <a:ea typeface="Microsoft YaHei" pitchFamily="34" charset="-122"/>
              </a:defRPr>
            </a:lvl8pPr>
            <a:lvl9pPr marL="3885819" indent="-228578" defTabSz="463505" eaLnBrk="0" fontAlgn="base" hangingPunct="0">
              <a:spcBef>
                <a:spcPct val="0"/>
              </a:spcBef>
              <a:spcAft>
                <a:spcPct val="0"/>
              </a:spcAft>
              <a:buClr>
                <a:srgbClr val="000000"/>
              </a:buClr>
              <a:buSzPct val="100000"/>
              <a:buFont typeface="Times New Roman" pitchFamily="18" charset="0"/>
              <a:tabLst>
                <a:tab pos="747640" algn="l"/>
                <a:tab pos="1496866" algn="l"/>
                <a:tab pos="2246093" algn="l"/>
                <a:tab pos="2984207" algn="l"/>
              </a:tabLst>
              <a:defRPr>
                <a:solidFill>
                  <a:schemeClr val="bg1"/>
                </a:solidFill>
                <a:latin typeface="Arial" pitchFamily="34" charset="0"/>
                <a:ea typeface="Microsoft YaHei" pitchFamily="34" charset="-122"/>
              </a:defRPr>
            </a:lvl9pPr>
          </a:lstStyle>
          <a:p>
            <a:pPr eaLnBrk="1" hangingPunct="1"/>
            <a:fld id="{EC0FE77D-5634-45DB-BABD-400E790D72EC}" type="slidenum">
              <a:rPr lang="eu-ES" smtClean="0">
                <a:solidFill>
                  <a:srgbClr val="000000"/>
                </a:solidFill>
                <a:latin typeface="Calibri" pitchFamily="34" charset="0"/>
                <a:ea typeface="Arial Unicode MS" pitchFamily="34" charset="-128"/>
              </a:rPr>
              <a:pPr eaLnBrk="1" hangingPunct="1"/>
              <a:t>9</a:t>
            </a:fld>
            <a:endParaRPr lang="eu-ES" smtClean="0">
              <a:solidFill>
                <a:srgbClr val="000000"/>
              </a:solidFill>
              <a:latin typeface="Calibri" pitchFamily="34" charset="0"/>
              <a:ea typeface="Arial Unicode MS" pitchFamily="34"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581072527"/>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7_Diapositive de titre">
    <p:spTree>
      <p:nvGrpSpPr>
        <p:cNvPr id="1" name=""/>
        <p:cNvGrpSpPr/>
        <p:nvPr/>
      </p:nvGrpSpPr>
      <p:grpSpPr>
        <a:xfrm>
          <a:off x="0" y="0"/>
          <a:ext cx="0" cy="0"/>
          <a:chOff x="0" y="0"/>
          <a:chExt cx="0" cy="0"/>
        </a:xfrm>
      </p:grpSpPr>
    </p:spTree>
    <p:extLst>
      <p:ext uri="{BB962C8B-B14F-4D97-AF65-F5344CB8AC3E}">
        <p14:creationId xmlns:p14="http://schemas.microsoft.com/office/powerpoint/2010/main" val="443361071"/>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2_Diapositive de titr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51762127"/>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7_Diapositive de titre">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1766036"/>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_Titre et contenu">
    <p:spTree>
      <p:nvGrpSpPr>
        <p:cNvPr id="1" name=""/>
        <p:cNvGrpSpPr/>
        <p:nvPr/>
      </p:nvGrpSpPr>
      <p:grpSpPr>
        <a:xfrm>
          <a:off x="0" y="0"/>
          <a:ext cx="0" cy="0"/>
          <a:chOff x="0" y="0"/>
          <a:chExt cx="0" cy="0"/>
        </a:xfrm>
      </p:grpSpPr>
    </p:spTree>
    <p:extLst>
      <p:ext uri="{BB962C8B-B14F-4D97-AF65-F5344CB8AC3E}">
        <p14:creationId xmlns:p14="http://schemas.microsoft.com/office/powerpoint/2010/main" val="2377475863"/>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7_Diapositive de titre">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fr-FR" smtClean="0"/>
              <a:t>Modifiez le style des sous-titres du masque</a:t>
            </a:r>
            <a:endParaRPr lang="fr-FR"/>
          </a:p>
        </p:txBody>
      </p:sp>
    </p:spTree>
    <p:extLst>
      <p:ext uri="{BB962C8B-B14F-4D97-AF65-F5344CB8AC3E}">
        <p14:creationId xmlns:p14="http://schemas.microsoft.com/office/powerpoint/2010/main" val="2075485239"/>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17_Diapositive de titre">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fr-FR" smtClean="0"/>
              <a:t>Modifiez le style des sous-titres du masque</a:t>
            </a:r>
            <a:endParaRPr lang="fr-FR"/>
          </a:p>
        </p:txBody>
      </p:sp>
    </p:spTree>
    <p:extLst>
      <p:ext uri="{BB962C8B-B14F-4D97-AF65-F5344CB8AC3E}">
        <p14:creationId xmlns:p14="http://schemas.microsoft.com/office/powerpoint/2010/main" val="4226174517"/>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26_Diapositive de titre">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fr-FR" smtClean="0"/>
              <a:t>Modifiez le style des sous-titres du masque</a:t>
            </a:r>
            <a:endParaRPr lang="fr-FR"/>
          </a:p>
        </p:txBody>
      </p:sp>
    </p:spTree>
    <p:extLst>
      <p:ext uri="{BB962C8B-B14F-4D97-AF65-F5344CB8AC3E}">
        <p14:creationId xmlns:p14="http://schemas.microsoft.com/office/powerpoint/2010/main" val="2249253179"/>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objOnly" preserve="1">
  <p:cSld name="Contenu">
    <p:spTree>
      <p:nvGrpSpPr>
        <p:cNvPr id="1" name=""/>
        <p:cNvGrpSpPr/>
        <p:nvPr/>
      </p:nvGrpSpPr>
      <p:grpSpPr>
        <a:xfrm>
          <a:off x="0" y="0"/>
          <a:ext cx="0" cy="0"/>
          <a:chOff x="0" y="0"/>
          <a:chExt cx="0" cy="0"/>
        </a:xfrm>
      </p:grpSpPr>
      <p:sp>
        <p:nvSpPr>
          <p:cNvPr id="2" name="Espace réservé du contenu 1"/>
          <p:cNvSpPr>
            <a:spLocks noGrp="1"/>
          </p:cNvSpPr>
          <p:nvPr>
            <p:ph/>
          </p:nvPr>
        </p:nvSpPr>
        <p:spPr>
          <a:xfrm>
            <a:off x="457200" y="274638"/>
            <a:ext cx="8229600" cy="5851525"/>
          </a:xfrm>
          <a:prstGeom prst="rect">
            <a:avLst/>
          </a:prstGeo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3" name="Rectangle 4"/>
          <p:cNvSpPr>
            <a:spLocks noGrp="1" noChangeArrowheads="1"/>
          </p:cNvSpPr>
          <p:nvPr>
            <p:ph type="dt" sz="half" idx="10"/>
          </p:nvPr>
        </p:nvSpPr>
        <p:spPr>
          <a:xfrm>
            <a:off x="457200" y="6245225"/>
            <a:ext cx="2133600" cy="476250"/>
          </a:xfrm>
          <a:prstGeom prst="rect">
            <a:avLst/>
          </a:prstGeom>
        </p:spPr>
        <p:txBody>
          <a:bodyPr/>
          <a:lstStyle>
            <a:lvl1pPr>
              <a:defRPr>
                <a:solidFill>
                  <a:srgbClr val="000000"/>
                </a:solidFill>
                <a:latin typeface="Arial" pitchFamily="34" charset="0"/>
              </a:defRPr>
            </a:lvl1pPr>
          </a:lstStyle>
          <a:p>
            <a:pPr fontAlgn="base">
              <a:spcBef>
                <a:spcPct val="0"/>
              </a:spcBef>
              <a:spcAft>
                <a:spcPct val="0"/>
              </a:spcAft>
              <a:defRPr/>
            </a:pPr>
            <a:endParaRPr lang="fr-FR"/>
          </a:p>
        </p:txBody>
      </p:sp>
      <p:sp>
        <p:nvSpPr>
          <p:cNvPr id="4" name="Rectangle 5"/>
          <p:cNvSpPr>
            <a:spLocks noGrp="1" noChangeArrowheads="1"/>
          </p:cNvSpPr>
          <p:nvPr>
            <p:ph type="ftr" sz="quarter" idx="11"/>
          </p:nvPr>
        </p:nvSpPr>
        <p:spPr>
          <a:xfrm>
            <a:off x="3124200" y="6245225"/>
            <a:ext cx="2895600" cy="476250"/>
          </a:xfrm>
          <a:prstGeom prst="rect">
            <a:avLst/>
          </a:prstGeom>
        </p:spPr>
        <p:txBody>
          <a:bodyPr/>
          <a:lstStyle>
            <a:lvl1pPr>
              <a:defRPr>
                <a:solidFill>
                  <a:srgbClr val="000000"/>
                </a:solidFill>
                <a:latin typeface="Arial" pitchFamily="34" charset="0"/>
              </a:defRPr>
            </a:lvl1pPr>
          </a:lstStyle>
          <a:p>
            <a:pPr fontAlgn="base">
              <a:spcBef>
                <a:spcPct val="0"/>
              </a:spcBef>
              <a:spcAft>
                <a:spcPct val="0"/>
              </a:spcAft>
              <a:defRPr/>
            </a:pPr>
            <a:endParaRPr lang="fr-FR"/>
          </a:p>
        </p:txBody>
      </p:sp>
      <p:sp>
        <p:nvSpPr>
          <p:cNvPr id="5" name="Rectangle 6"/>
          <p:cNvSpPr>
            <a:spLocks noGrp="1" noChangeArrowheads="1"/>
          </p:cNvSpPr>
          <p:nvPr>
            <p:ph type="sldNum" sz="quarter" idx="12"/>
          </p:nvPr>
        </p:nvSpPr>
        <p:spPr>
          <a:xfrm>
            <a:off x="6553200" y="6245225"/>
            <a:ext cx="2133600" cy="476250"/>
          </a:xfrm>
          <a:prstGeom prst="rect">
            <a:avLst/>
          </a:prstGeom>
        </p:spPr>
        <p:txBody>
          <a:bodyPr/>
          <a:lstStyle>
            <a:lvl1pPr>
              <a:defRPr>
                <a:solidFill>
                  <a:srgbClr val="000000"/>
                </a:solidFill>
                <a:latin typeface="Arial" pitchFamily="34" charset="0"/>
              </a:defRPr>
            </a:lvl1pPr>
          </a:lstStyle>
          <a:p>
            <a:pPr fontAlgn="base">
              <a:spcBef>
                <a:spcPct val="0"/>
              </a:spcBef>
              <a:spcAft>
                <a:spcPct val="0"/>
              </a:spcAft>
              <a:defRPr/>
            </a:pPr>
            <a:fld id="{0DBF7C13-2355-4173-B195-3D2728FCFC12}" type="slidenum">
              <a:rPr lang="fr-FR"/>
              <a:pPr fontAlgn="base">
                <a:spcBef>
                  <a:spcPct val="0"/>
                </a:spcBef>
                <a:spcAft>
                  <a:spcPct val="0"/>
                </a:spcAft>
                <a:defRPr/>
              </a:pPr>
              <a:t>‹N°›</a:t>
            </a:fld>
            <a:endParaRPr lang="fr-FR"/>
          </a:p>
        </p:txBody>
      </p:sp>
    </p:spTree>
    <p:extLst>
      <p:ext uri="{BB962C8B-B14F-4D97-AF65-F5344CB8AC3E}">
        <p14:creationId xmlns:p14="http://schemas.microsoft.com/office/powerpoint/2010/main" val="420253829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1_Diapositive de titre">
    <p:spTree>
      <p:nvGrpSpPr>
        <p:cNvPr id="1" name=""/>
        <p:cNvGrpSpPr/>
        <p:nvPr/>
      </p:nvGrpSpPr>
      <p:grpSpPr>
        <a:xfrm>
          <a:off x="0" y="0"/>
          <a:ext cx="0" cy="0"/>
          <a:chOff x="0" y="0"/>
          <a:chExt cx="0" cy="0"/>
        </a:xfrm>
      </p:grpSpPr>
      <p:sp>
        <p:nvSpPr>
          <p:cNvPr id="4" name="Titre 1"/>
          <p:cNvSpPr>
            <a:spLocks noGrp="1"/>
          </p:cNvSpPr>
          <p:nvPr>
            <p:ph type="title" hasCustomPrompt="1"/>
          </p:nvPr>
        </p:nvSpPr>
        <p:spPr>
          <a:xfrm>
            <a:off x="2843808" y="248756"/>
            <a:ext cx="6192688" cy="443940"/>
          </a:xfrm>
          <a:prstGeom prst="rect">
            <a:avLst/>
          </a:prstGeom>
        </p:spPr>
        <p:txBody>
          <a:bodyPr/>
          <a:lstStyle>
            <a:lvl1pPr algn="r">
              <a:defRPr sz="2800">
                <a:solidFill>
                  <a:srgbClr val="B5A692"/>
                </a:solidFill>
              </a:defRPr>
            </a:lvl1pPr>
          </a:lstStyle>
          <a:p>
            <a:r>
              <a:rPr lang="fr-FR" dirty="0" smtClean="0"/>
              <a:t>MODIFIEZ LE STYLE DU TITRE</a:t>
            </a:r>
            <a:endParaRPr lang="fr-FR" dirty="0"/>
          </a:p>
        </p:txBody>
      </p:sp>
    </p:spTree>
    <p:extLst>
      <p:ext uri="{BB962C8B-B14F-4D97-AF65-F5344CB8AC3E}">
        <p14:creationId xmlns:p14="http://schemas.microsoft.com/office/powerpoint/2010/main" val="1879316213"/>
      </p:ext>
    </p:extLst>
  </p:cSld>
  <p:clrMapOvr>
    <a:masterClrMapping/>
  </p:clrMapOvr>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2_Diapositive de titre">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fr-FR" smtClean="0"/>
              <a:t>Modifiez le style des sous-titres du masque</a:t>
            </a:r>
            <a:endParaRPr lang="fr-FR"/>
          </a:p>
        </p:txBody>
      </p:sp>
    </p:spTree>
    <p:extLst>
      <p:ext uri="{BB962C8B-B14F-4D97-AF65-F5344CB8AC3E}">
        <p14:creationId xmlns:p14="http://schemas.microsoft.com/office/powerpoint/2010/main" val="2494817172"/>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_Diapositive de titre">
    <p:spTree>
      <p:nvGrpSpPr>
        <p:cNvPr id="1" name=""/>
        <p:cNvGrpSpPr/>
        <p:nvPr/>
      </p:nvGrpSpPr>
      <p:grpSpPr>
        <a:xfrm>
          <a:off x="0" y="0"/>
          <a:ext cx="0" cy="0"/>
          <a:chOff x="0" y="0"/>
          <a:chExt cx="0" cy="0"/>
        </a:xfrm>
      </p:grpSpPr>
    </p:spTree>
    <p:extLst>
      <p:ext uri="{BB962C8B-B14F-4D97-AF65-F5344CB8AC3E}">
        <p14:creationId xmlns:p14="http://schemas.microsoft.com/office/powerpoint/2010/main" val="3377044343"/>
      </p:ext>
    </p:extLst>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_Titre et contenu">
    <p:spTree>
      <p:nvGrpSpPr>
        <p:cNvPr id="1" name=""/>
        <p:cNvGrpSpPr/>
        <p:nvPr/>
      </p:nvGrpSpPr>
      <p:grpSpPr>
        <a:xfrm>
          <a:off x="0" y="0"/>
          <a:ext cx="0" cy="0"/>
          <a:chOff x="0" y="0"/>
          <a:chExt cx="0" cy="0"/>
        </a:xfrm>
      </p:grpSpPr>
    </p:spTree>
    <p:extLst>
      <p:ext uri="{BB962C8B-B14F-4D97-AF65-F5344CB8AC3E}">
        <p14:creationId xmlns:p14="http://schemas.microsoft.com/office/powerpoint/2010/main" val="2372437516"/>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4583903"/>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0_Diapositive de titre">
    <p:spTree>
      <p:nvGrpSpPr>
        <p:cNvPr id="1" name=""/>
        <p:cNvGrpSpPr/>
        <p:nvPr/>
      </p:nvGrpSpPr>
      <p:grpSpPr>
        <a:xfrm>
          <a:off x="0" y="0"/>
          <a:ext cx="0" cy="0"/>
          <a:chOff x="0" y="0"/>
          <a:chExt cx="0" cy="0"/>
        </a:xfrm>
      </p:grpSpPr>
    </p:spTree>
    <p:extLst>
      <p:ext uri="{BB962C8B-B14F-4D97-AF65-F5344CB8AC3E}">
        <p14:creationId xmlns:p14="http://schemas.microsoft.com/office/powerpoint/2010/main" val="3690487215"/>
      </p:ext>
    </p:extLst>
  </p:cSld>
  <p:clrMapOvr>
    <a:masterClrMapping/>
  </p:clrMapOvr>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1_Diapositive de titre">
    <p:spTree>
      <p:nvGrpSpPr>
        <p:cNvPr id="1" name=""/>
        <p:cNvGrpSpPr/>
        <p:nvPr/>
      </p:nvGrpSpPr>
      <p:grpSpPr>
        <a:xfrm>
          <a:off x="0" y="0"/>
          <a:ext cx="0" cy="0"/>
          <a:chOff x="0" y="0"/>
          <a:chExt cx="0" cy="0"/>
        </a:xfrm>
      </p:grpSpPr>
    </p:spTree>
    <p:extLst>
      <p:ext uri="{BB962C8B-B14F-4D97-AF65-F5344CB8AC3E}">
        <p14:creationId xmlns:p14="http://schemas.microsoft.com/office/powerpoint/2010/main" val="728251479"/>
      </p:ext>
    </p:extLst>
  </p:cSld>
  <p:clrMapOvr>
    <a:masterClrMapping/>
  </p:clrMapOvr>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2_Diapositive de titre">
    <p:spTree>
      <p:nvGrpSpPr>
        <p:cNvPr id="1" name=""/>
        <p:cNvGrpSpPr/>
        <p:nvPr/>
      </p:nvGrpSpPr>
      <p:grpSpPr>
        <a:xfrm>
          <a:off x="0" y="0"/>
          <a:ext cx="0" cy="0"/>
          <a:chOff x="0" y="0"/>
          <a:chExt cx="0" cy="0"/>
        </a:xfrm>
      </p:grpSpPr>
    </p:spTree>
    <p:extLst>
      <p:ext uri="{BB962C8B-B14F-4D97-AF65-F5344CB8AC3E}">
        <p14:creationId xmlns:p14="http://schemas.microsoft.com/office/powerpoint/2010/main" val="3538487590"/>
      </p:ext>
    </p:extLst>
  </p:cSld>
  <p:clrMapOvr>
    <a:masterClrMapping/>
  </p:clrMapOvr>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3_Diapositive de titre">
    <p:spTree>
      <p:nvGrpSpPr>
        <p:cNvPr id="1" name=""/>
        <p:cNvGrpSpPr/>
        <p:nvPr/>
      </p:nvGrpSpPr>
      <p:grpSpPr>
        <a:xfrm>
          <a:off x="0" y="0"/>
          <a:ext cx="0" cy="0"/>
          <a:chOff x="0" y="0"/>
          <a:chExt cx="0" cy="0"/>
        </a:xfrm>
      </p:grpSpPr>
    </p:spTree>
    <p:extLst>
      <p:ext uri="{BB962C8B-B14F-4D97-AF65-F5344CB8AC3E}">
        <p14:creationId xmlns:p14="http://schemas.microsoft.com/office/powerpoint/2010/main" val="748999120"/>
      </p:ext>
    </p:extLst>
  </p:cSld>
  <p:clrMapOvr>
    <a:masterClrMapping/>
  </p:clrMapOvr>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4_Diapositive de titre">
    <p:spTree>
      <p:nvGrpSpPr>
        <p:cNvPr id="1" name=""/>
        <p:cNvGrpSpPr/>
        <p:nvPr/>
      </p:nvGrpSpPr>
      <p:grpSpPr>
        <a:xfrm>
          <a:off x="0" y="0"/>
          <a:ext cx="0" cy="0"/>
          <a:chOff x="0" y="0"/>
          <a:chExt cx="0" cy="0"/>
        </a:xfrm>
      </p:grpSpPr>
    </p:spTree>
    <p:extLst>
      <p:ext uri="{BB962C8B-B14F-4D97-AF65-F5344CB8AC3E}">
        <p14:creationId xmlns:p14="http://schemas.microsoft.com/office/powerpoint/2010/main" val="555406782"/>
      </p:ext>
    </p:extLst>
  </p:cSld>
  <p:clrMapOvr>
    <a:masterClrMapping/>
  </p:clrMapOvr>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5_Diapositive de titre">
    <p:spTree>
      <p:nvGrpSpPr>
        <p:cNvPr id="1" name=""/>
        <p:cNvGrpSpPr/>
        <p:nvPr/>
      </p:nvGrpSpPr>
      <p:grpSpPr>
        <a:xfrm>
          <a:off x="0" y="0"/>
          <a:ext cx="0" cy="0"/>
          <a:chOff x="0" y="0"/>
          <a:chExt cx="0" cy="0"/>
        </a:xfrm>
      </p:grpSpPr>
    </p:spTree>
    <p:extLst>
      <p:ext uri="{BB962C8B-B14F-4D97-AF65-F5344CB8AC3E}">
        <p14:creationId xmlns:p14="http://schemas.microsoft.com/office/powerpoint/2010/main" val="1017614851"/>
      </p:ext>
    </p:extLst>
  </p:cSld>
  <p:clrMapOvr>
    <a:masterClrMapping/>
  </p:clrMapOvr>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6_Diapositive de titre">
    <p:spTree>
      <p:nvGrpSpPr>
        <p:cNvPr id="1" name=""/>
        <p:cNvGrpSpPr/>
        <p:nvPr/>
      </p:nvGrpSpPr>
      <p:grpSpPr>
        <a:xfrm>
          <a:off x="0" y="0"/>
          <a:ext cx="0" cy="0"/>
          <a:chOff x="0" y="0"/>
          <a:chExt cx="0" cy="0"/>
        </a:xfrm>
      </p:grpSpPr>
    </p:spTree>
    <p:extLst>
      <p:ext uri="{BB962C8B-B14F-4D97-AF65-F5344CB8AC3E}">
        <p14:creationId xmlns:p14="http://schemas.microsoft.com/office/powerpoint/2010/main" val="3203547897"/>
      </p:ext>
    </p:extLst>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0_Diapositive de titre">
    <p:spTree>
      <p:nvGrpSpPr>
        <p:cNvPr id="1" name=""/>
        <p:cNvGrpSpPr/>
        <p:nvPr/>
      </p:nvGrpSpPr>
      <p:grpSpPr>
        <a:xfrm>
          <a:off x="0" y="0"/>
          <a:ext cx="0" cy="0"/>
          <a:chOff x="0" y="0"/>
          <a:chExt cx="0" cy="0"/>
        </a:xfrm>
      </p:grpSpPr>
      <p:sp>
        <p:nvSpPr>
          <p:cNvPr id="2" name="Line 4"/>
          <p:cNvSpPr>
            <a:spLocks noChangeShapeType="1"/>
          </p:cNvSpPr>
          <p:nvPr userDrawn="1"/>
        </p:nvSpPr>
        <p:spPr bwMode="auto">
          <a:xfrm>
            <a:off x="3419475" y="1173163"/>
            <a:ext cx="0" cy="5876925"/>
          </a:xfrm>
          <a:prstGeom prst="line">
            <a:avLst/>
          </a:prstGeom>
          <a:noFill/>
          <a:ln w="9525">
            <a:solidFill>
              <a:srgbClr val="584742"/>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r-FR">
              <a:solidFill>
                <a:srgbClr val="000000"/>
              </a:solidFill>
              <a:latin typeface="Arial" pitchFamily="34" charset="0"/>
            </a:endParaRPr>
          </a:p>
        </p:txBody>
      </p:sp>
    </p:spTree>
    <p:extLst>
      <p:ext uri="{BB962C8B-B14F-4D97-AF65-F5344CB8AC3E}">
        <p14:creationId xmlns:p14="http://schemas.microsoft.com/office/powerpoint/2010/main" val="3144068318"/>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1_Diapositive de titre">
    <p:spTree>
      <p:nvGrpSpPr>
        <p:cNvPr id="1" name=""/>
        <p:cNvGrpSpPr/>
        <p:nvPr/>
      </p:nvGrpSpPr>
      <p:grpSpPr>
        <a:xfrm>
          <a:off x="0" y="0"/>
          <a:ext cx="0" cy="0"/>
          <a:chOff x="0" y="0"/>
          <a:chExt cx="0" cy="0"/>
        </a:xfrm>
      </p:grpSpPr>
    </p:spTree>
    <p:extLst>
      <p:ext uri="{BB962C8B-B14F-4D97-AF65-F5344CB8AC3E}">
        <p14:creationId xmlns:p14="http://schemas.microsoft.com/office/powerpoint/2010/main" val="1100249009"/>
      </p:ext>
    </p:extLst>
  </p:cSld>
  <p:clrMapOvr>
    <a:masterClrMapping/>
  </p:clrMapOvr>
  <p:transition/>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6_Titre et contenu">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6199901"/>
      </p:ext>
    </p:extLst>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_Diapositive de titre">
    <p:spTree>
      <p:nvGrpSpPr>
        <p:cNvPr id="1" name=""/>
        <p:cNvGrpSpPr/>
        <p:nvPr/>
      </p:nvGrpSpPr>
      <p:grpSpPr>
        <a:xfrm>
          <a:off x="0" y="0"/>
          <a:ext cx="0" cy="0"/>
          <a:chOff x="0" y="0"/>
          <a:chExt cx="0" cy="0"/>
        </a:xfrm>
      </p:grpSpPr>
    </p:spTree>
    <p:extLst>
      <p:ext uri="{BB962C8B-B14F-4D97-AF65-F5344CB8AC3E}">
        <p14:creationId xmlns:p14="http://schemas.microsoft.com/office/powerpoint/2010/main" val="1834622271"/>
      </p:ext>
    </p:extLst>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5_Diapositive de titre">
    <p:spTree>
      <p:nvGrpSpPr>
        <p:cNvPr id="1" name=""/>
        <p:cNvGrpSpPr/>
        <p:nvPr/>
      </p:nvGrpSpPr>
      <p:grpSpPr>
        <a:xfrm>
          <a:off x="0" y="0"/>
          <a:ext cx="0" cy="0"/>
          <a:chOff x="0" y="0"/>
          <a:chExt cx="0" cy="0"/>
        </a:xfrm>
      </p:grpSpPr>
    </p:spTree>
    <p:extLst>
      <p:ext uri="{BB962C8B-B14F-4D97-AF65-F5344CB8AC3E}">
        <p14:creationId xmlns:p14="http://schemas.microsoft.com/office/powerpoint/2010/main" val="1879776088"/>
      </p:ext>
    </p:extLst>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9_Titre et contenu">
    <p:spTree>
      <p:nvGrpSpPr>
        <p:cNvPr id="1" name=""/>
        <p:cNvGrpSpPr/>
        <p:nvPr/>
      </p:nvGrpSpPr>
      <p:grpSpPr>
        <a:xfrm>
          <a:off x="0" y="0"/>
          <a:ext cx="0" cy="0"/>
          <a:chOff x="0" y="0"/>
          <a:chExt cx="0" cy="0"/>
        </a:xfrm>
      </p:grpSpPr>
    </p:spTree>
    <p:extLst>
      <p:ext uri="{BB962C8B-B14F-4D97-AF65-F5344CB8AC3E}">
        <p14:creationId xmlns:p14="http://schemas.microsoft.com/office/powerpoint/2010/main" val="144543183"/>
      </p:ext>
    </p:extLst>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2494359"/>
      </p:ext>
    </p:extLst>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8_Diapositive de titre">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5779806"/>
      </p:ext>
    </p:extLst>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_Titre et contenu">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8844672"/>
      </p:ext>
    </p:extLst>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9_Diapositive de titre">
    <p:spTree>
      <p:nvGrpSpPr>
        <p:cNvPr id="1" name=""/>
        <p:cNvGrpSpPr/>
        <p:nvPr/>
      </p:nvGrpSpPr>
      <p:grpSpPr>
        <a:xfrm>
          <a:off x="0" y="0"/>
          <a:ext cx="0" cy="0"/>
          <a:chOff x="0" y="0"/>
          <a:chExt cx="0" cy="0"/>
        </a:xfrm>
      </p:grpSpPr>
    </p:spTree>
    <p:extLst>
      <p:ext uri="{BB962C8B-B14F-4D97-AF65-F5344CB8AC3E}">
        <p14:creationId xmlns:p14="http://schemas.microsoft.com/office/powerpoint/2010/main" val="2615507956"/>
      </p:ext>
    </p:extLst>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9_Diapositive de titre">
    <p:spTree>
      <p:nvGrpSpPr>
        <p:cNvPr id="1" name=""/>
        <p:cNvGrpSpPr/>
        <p:nvPr/>
      </p:nvGrpSpPr>
      <p:grpSpPr>
        <a:xfrm>
          <a:off x="0" y="0"/>
          <a:ext cx="0" cy="0"/>
          <a:chOff x="0" y="0"/>
          <a:chExt cx="0" cy="0"/>
        </a:xfrm>
      </p:grpSpPr>
    </p:spTree>
    <p:extLst>
      <p:ext uri="{BB962C8B-B14F-4D97-AF65-F5344CB8AC3E}">
        <p14:creationId xmlns:p14="http://schemas.microsoft.com/office/powerpoint/2010/main" val="3166207905"/>
      </p:ext>
    </p:extLst>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8_Diapositive de titre">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4_Diapositive de titre">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7195435"/>
      </p:ext>
    </p:extLst>
  </p:cSld>
  <p:clrMapOvr>
    <a:masterClrMapping/>
  </p:clrMapOv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5_Diapositive de titre">
    <p:spTree>
      <p:nvGrpSpPr>
        <p:cNvPr id="1" name=""/>
        <p:cNvGrpSpPr/>
        <p:nvPr/>
      </p:nvGrpSpPr>
      <p:grpSpPr>
        <a:xfrm>
          <a:off x="0" y="0"/>
          <a:ext cx="0" cy="0"/>
          <a:chOff x="0" y="0"/>
          <a:chExt cx="0" cy="0"/>
        </a:xfrm>
      </p:grpSpPr>
    </p:spTree>
    <p:extLst>
      <p:ext uri="{BB962C8B-B14F-4D97-AF65-F5344CB8AC3E}">
        <p14:creationId xmlns:p14="http://schemas.microsoft.com/office/powerpoint/2010/main" val="2598726737"/>
      </p:ext>
    </p:extLst>
  </p:cSld>
  <p:clrMapOvr>
    <a:masterClrMapping/>
  </p:clrMapOvr>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0_Diapositive de titre">
    <p:spTree>
      <p:nvGrpSpPr>
        <p:cNvPr id="1" name=""/>
        <p:cNvGrpSpPr/>
        <p:nvPr/>
      </p:nvGrpSpPr>
      <p:grpSpPr>
        <a:xfrm>
          <a:off x="0" y="0"/>
          <a:ext cx="0" cy="0"/>
          <a:chOff x="0" y="0"/>
          <a:chExt cx="0" cy="0"/>
        </a:xfrm>
      </p:grpSpPr>
    </p:spTree>
    <p:extLst>
      <p:ext uri="{BB962C8B-B14F-4D97-AF65-F5344CB8AC3E}">
        <p14:creationId xmlns:p14="http://schemas.microsoft.com/office/powerpoint/2010/main" val="1303712206"/>
      </p:ext>
    </p:extLst>
  </p:cSld>
  <p:clrMapOvr>
    <a:masterClrMapping/>
  </p:clrMapOvr>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6_Diapositive de titre">
    <p:spTree>
      <p:nvGrpSpPr>
        <p:cNvPr id="1" name=""/>
        <p:cNvGrpSpPr/>
        <p:nvPr/>
      </p:nvGrpSpPr>
      <p:grpSpPr>
        <a:xfrm>
          <a:off x="0" y="0"/>
          <a:ext cx="0" cy="0"/>
          <a:chOff x="0" y="0"/>
          <a:chExt cx="0" cy="0"/>
        </a:xfrm>
      </p:grpSpPr>
    </p:spTree>
    <p:extLst>
      <p:ext uri="{BB962C8B-B14F-4D97-AF65-F5344CB8AC3E}">
        <p14:creationId xmlns:p14="http://schemas.microsoft.com/office/powerpoint/2010/main" val="2371319818"/>
      </p:ext>
    </p:extLst>
  </p:cSld>
  <p:clrMapOvr>
    <a:masterClrMapping/>
  </p:clrMapOvr>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2_Diapositive de titre">
    <p:spTree>
      <p:nvGrpSpPr>
        <p:cNvPr id="1" name=""/>
        <p:cNvGrpSpPr/>
        <p:nvPr/>
      </p:nvGrpSpPr>
      <p:grpSpPr>
        <a:xfrm>
          <a:off x="0" y="0"/>
          <a:ext cx="0" cy="0"/>
          <a:chOff x="0" y="0"/>
          <a:chExt cx="0" cy="0"/>
        </a:xfrm>
      </p:grpSpPr>
    </p:spTree>
    <p:extLst>
      <p:ext uri="{BB962C8B-B14F-4D97-AF65-F5344CB8AC3E}">
        <p14:creationId xmlns:p14="http://schemas.microsoft.com/office/powerpoint/2010/main" val="1264839564"/>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8_Diapositive de titre">
    <p:spTree>
      <p:nvGrpSpPr>
        <p:cNvPr id="1" name=""/>
        <p:cNvGrpSpPr/>
        <p:nvPr/>
      </p:nvGrpSpPr>
      <p:grpSpPr>
        <a:xfrm>
          <a:off x="0" y="0"/>
          <a:ext cx="0" cy="0"/>
          <a:chOff x="0" y="0"/>
          <a:chExt cx="0" cy="0"/>
        </a:xfrm>
      </p:grpSpPr>
    </p:spTree>
    <p:extLst>
      <p:ext uri="{BB962C8B-B14F-4D97-AF65-F5344CB8AC3E}">
        <p14:creationId xmlns:p14="http://schemas.microsoft.com/office/powerpoint/2010/main" val="4054087093"/>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image" Target="../media/image2.jpe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image" Target="../media/image4.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1" cstate="print">
            <a:lum/>
          </a:blip>
          <a:srcRect/>
          <a:stretch>
            <a:fillRect/>
          </a:stretch>
        </a:blipFill>
        <a:effectLst/>
      </p:bgPr>
    </p:bg>
    <p:spTree>
      <p:nvGrpSpPr>
        <p:cNvPr id="1" name=""/>
        <p:cNvGrpSpPr/>
        <p:nvPr/>
      </p:nvGrpSpPr>
      <p:grpSpPr>
        <a:xfrm>
          <a:off x="0" y="0"/>
          <a:ext cx="0" cy="0"/>
          <a:chOff x="0" y="0"/>
          <a:chExt cx="0" cy="0"/>
        </a:xfrm>
      </p:grpSpPr>
      <p:pic>
        <p:nvPicPr>
          <p:cNvPr id="8" name="Picture 2" descr="LOGOHR-d"/>
          <p:cNvPicPr>
            <a:picLocks noChangeAspect="1" noChangeArrowheads="1"/>
          </p:cNvPicPr>
          <p:nvPr userDrawn="1"/>
        </p:nvPicPr>
        <p:blipFill>
          <a:blip r:embed="rId42" cstate="print">
            <a:extLst>
              <a:ext uri="{28A0092B-C50C-407E-A947-70E740481C1C}">
                <a14:useLocalDpi xmlns:a14="http://schemas.microsoft.com/office/drawing/2010/main" val="0"/>
              </a:ext>
            </a:extLst>
          </a:blip>
          <a:srcRect/>
          <a:stretch>
            <a:fillRect/>
          </a:stretch>
        </p:blipFill>
        <p:spPr bwMode="auto">
          <a:xfrm>
            <a:off x="7938" y="0"/>
            <a:ext cx="1619250"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Line 8"/>
          <p:cNvSpPr>
            <a:spLocks noChangeShapeType="1"/>
          </p:cNvSpPr>
          <p:nvPr userDrawn="1"/>
        </p:nvSpPr>
        <p:spPr bwMode="auto">
          <a:xfrm flipV="1">
            <a:off x="0" y="1179513"/>
            <a:ext cx="9144000" cy="0"/>
          </a:xfrm>
          <a:prstGeom prst="line">
            <a:avLst/>
          </a:prstGeom>
          <a:noFill/>
          <a:ln w="9525">
            <a:solidFill>
              <a:srgbClr val="584742"/>
            </a:solidFill>
            <a:round/>
            <a:headEnd/>
            <a:tailEnd/>
          </a:ln>
          <a:extLst>
            <a:ext uri="{909E8E84-426E-40DD-AFC4-6F175D3DCCD1}">
              <a14:hiddenFill xmlns:a14="http://schemas.microsoft.com/office/drawing/2010/main">
                <a:noFill/>
              </a14:hiddenFill>
            </a:ext>
          </a:extLst>
        </p:spPr>
        <p:txBody>
          <a:bodyPr/>
          <a:lstStyle/>
          <a:p>
            <a:endParaRPr lang="fr-FR"/>
          </a:p>
        </p:txBody>
      </p:sp>
      <p:pic>
        <p:nvPicPr>
          <p:cNvPr id="10" name="Picture 4" descr="LOGOHR-Power-HD"/>
          <p:cNvPicPr>
            <a:picLocks noChangeAspect="1" noChangeArrowheads="1"/>
          </p:cNvPicPr>
          <p:nvPr userDrawn="1"/>
        </p:nvPicPr>
        <p:blipFill>
          <a:blip r:embed="rId43" cstate="print">
            <a:extLst>
              <a:ext uri="{28A0092B-C50C-407E-A947-70E740481C1C}">
                <a14:useLocalDpi xmlns:a14="http://schemas.microsoft.com/office/drawing/2010/main" val="0"/>
              </a:ext>
            </a:extLst>
          </a:blip>
          <a:srcRect l="11905" t="27211" r="10959" b="30286"/>
          <a:stretch>
            <a:fillRect/>
          </a:stretch>
        </p:blipFill>
        <p:spPr bwMode="auto">
          <a:xfrm>
            <a:off x="1703388" y="328613"/>
            <a:ext cx="1655762"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Line 5"/>
          <p:cNvSpPr>
            <a:spLocks noChangeShapeType="1"/>
          </p:cNvSpPr>
          <p:nvPr userDrawn="1"/>
        </p:nvSpPr>
        <p:spPr bwMode="auto">
          <a:xfrm>
            <a:off x="3419475" y="-26988"/>
            <a:ext cx="0" cy="1196976"/>
          </a:xfrm>
          <a:prstGeom prst="line">
            <a:avLst/>
          </a:prstGeom>
          <a:noFill/>
          <a:ln w="9525">
            <a:solidFill>
              <a:srgbClr val="58474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pic>
        <p:nvPicPr>
          <p:cNvPr id="12" name="Image 1"/>
          <p:cNvPicPr>
            <a:picLocks noChangeAspect="1"/>
          </p:cNvPicPr>
          <p:nvPr userDrawn="1"/>
        </p:nvPicPr>
        <p:blipFill>
          <a:blip r:embed="rId44"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496579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Lst>
  <p:transition/>
  <p:timing>
    <p:tnLst>
      <p:par>
        <p:cTn id="1" dur="indefinite" restart="never" nodeType="tmRoot"/>
      </p:par>
    </p:tnLst>
  </p:timing>
  <p:txStyles>
    <p:titleStyle>
      <a:lvl1pPr algn="ctr" rtl="0" eaLnBrk="0" fontAlgn="base" hangingPunct="0">
        <a:spcBef>
          <a:spcPct val="0"/>
        </a:spcBef>
        <a:spcAft>
          <a:spcPct val="0"/>
        </a:spcAft>
        <a:defRPr sz="4400">
          <a:solidFill>
            <a:schemeClr val="bg1"/>
          </a:solidFill>
          <a:latin typeface="+mj-lt"/>
          <a:ea typeface="+mj-ea"/>
          <a:cs typeface="+mj-cs"/>
        </a:defRPr>
      </a:lvl1pPr>
      <a:lvl2pPr algn="ctr" rtl="0" eaLnBrk="0" fontAlgn="base" hangingPunct="0">
        <a:spcBef>
          <a:spcPct val="0"/>
        </a:spcBef>
        <a:spcAft>
          <a:spcPct val="0"/>
        </a:spcAft>
        <a:defRPr sz="4400">
          <a:solidFill>
            <a:schemeClr val="bg1"/>
          </a:solidFill>
          <a:latin typeface="Century Gothic" pitchFamily="34" charset="0"/>
          <a:ea typeface="ＭＳ Ｐゴシック" pitchFamily="34" charset="-128"/>
        </a:defRPr>
      </a:lvl2pPr>
      <a:lvl3pPr algn="ctr" rtl="0" eaLnBrk="0" fontAlgn="base" hangingPunct="0">
        <a:spcBef>
          <a:spcPct val="0"/>
        </a:spcBef>
        <a:spcAft>
          <a:spcPct val="0"/>
        </a:spcAft>
        <a:defRPr sz="4400">
          <a:solidFill>
            <a:schemeClr val="bg1"/>
          </a:solidFill>
          <a:latin typeface="Century Gothic" pitchFamily="34" charset="0"/>
          <a:ea typeface="ＭＳ Ｐゴシック" pitchFamily="34" charset="-128"/>
        </a:defRPr>
      </a:lvl3pPr>
      <a:lvl4pPr algn="ctr" rtl="0" eaLnBrk="0" fontAlgn="base" hangingPunct="0">
        <a:spcBef>
          <a:spcPct val="0"/>
        </a:spcBef>
        <a:spcAft>
          <a:spcPct val="0"/>
        </a:spcAft>
        <a:defRPr sz="4400">
          <a:solidFill>
            <a:schemeClr val="bg1"/>
          </a:solidFill>
          <a:latin typeface="Century Gothic" pitchFamily="34" charset="0"/>
          <a:ea typeface="ＭＳ Ｐゴシック" pitchFamily="34" charset="-128"/>
        </a:defRPr>
      </a:lvl4pPr>
      <a:lvl5pPr algn="ctr" rtl="0" eaLnBrk="0" fontAlgn="base" hangingPunct="0">
        <a:spcBef>
          <a:spcPct val="0"/>
        </a:spcBef>
        <a:spcAft>
          <a:spcPct val="0"/>
        </a:spcAft>
        <a:defRPr sz="4400">
          <a:solidFill>
            <a:schemeClr val="bg1"/>
          </a:solidFill>
          <a:latin typeface="Century Gothic" pitchFamily="34" charset="0"/>
          <a:ea typeface="ＭＳ Ｐゴシック" pitchFamily="34" charset="-128"/>
        </a:defRPr>
      </a:lvl5pPr>
      <a:lvl6pPr marL="457200" algn="ctr" rtl="0" fontAlgn="base">
        <a:spcBef>
          <a:spcPct val="0"/>
        </a:spcBef>
        <a:spcAft>
          <a:spcPct val="0"/>
        </a:spcAft>
        <a:defRPr sz="4400">
          <a:solidFill>
            <a:schemeClr val="bg1"/>
          </a:solidFill>
          <a:latin typeface="Century Gothic" pitchFamily="34" charset="0"/>
          <a:ea typeface="ＭＳ Ｐゴシック" pitchFamily="34" charset="-128"/>
        </a:defRPr>
      </a:lvl6pPr>
      <a:lvl7pPr marL="914400" algn="ctr" rtl="0" fontAlgn="base">
        <a:spcBef>
          <a:spcPct val="0"/>
        </a:spcBef>
        <a:spcAft>
          <a:spcPct val="0"/>
        </a:spcAft>
        <a:defRPr sz="4400">
          <a:solidFill>
            <a:schemeClr val="bg1"/>
          </a:solidFill>
          <a:latin typeface="Century Gothic" pitchFamily="34" charset="0"/>
          <a:ea typeface="ＭＳ Ｐゴシック" pitchFamily="34" charset="-128"/>
        </a:defRPr>
      </a:lvl7pPr>
      <a:lvl8pPr marL="1371600" algn="ctr" rtl="0" fontAlgn="base">
        <a:spcBef>
          <a:spcPct val="0"/>
        </a:spcBef>
        <a:spcAft>
          <a:spcPct val="0"/>
        </a:spcAft>
        <a:defRPr sz="4400">
          <a:solidFill>
            <a:schemeClr val="bg1"/>
          </a:solidFill>
          <a:latin typeface="Century Gothic" pitchFamily="34" charset="0"/>
          <a:ea typeface="ＭＳ Ｐゴシック" pitchFamily="34" charset="-128"/>
        </a:defRPr>
      </a:lvl8pPr>
      <a:lvl9pPr marL="1828800" algn="ctr" rtl="0" fontAlgn="base">
        <a:spcBef>
          <a:spcPct val="0"/>
        </a:spcBef>
        <a:spcAft>
          <a:spcPct val="0"/>
        </a:spcAft>
        <a:defRPr sz="4400">
          <a:solidFill>
            <a:schemeClr val="bg1"/>
          </a:solidFill>
          <a:latin typeface="Century Gothic" pitchFamily="34" charset="0"/>
          <a:ea typeface="ＭＳ Ｐゴシック" pitchFamily="34" charset="-128"/>
        </a:defRPr>
      </a:lvl9pPr>
    </p:titleStyle>
    <p:bodyStyle>
      <a:lvl1pPr marL="342900" indent="-342900" algn="l" rtl="0" eaLnBrk="0" fontAlgn="base" hangingPunct="0">
        <a:spcBef>
          <a:spcPct val="20000"/>
        </a:spcBef>
        <a:spcAft>
          <a:spcPct val="0"/>
        </a:spcAft>
        <a:buFont typeface="Arial" pitchFamily="34" charset="0"/>
        <a:buChar char="•"/>
        <a:defRPr sz="3200">
          <a:solidFill>
            <a:schemeClr val="bg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a:solidFill>
            <a:schemeClr val="bg1"/>
          </a:solidFill>
          <a:latin typeface="+mn-lt"/>
          <a:ea typeface="+mn-ea"/>
        </a:defRPr>
      </a:lvl2pPr>
      <a:lvl3pPr marL="1143000" indent="-228600" algn="l" rtl="0" eaLnBrk="0" fontAlgn="base" hangingPunct="0">
        <a:spcBef>
          <a:spcPct val="20000"/>
        </a:spcBef>
        <a:spcAft>
          <a:spcPct val="0"/>
        </a:spcAft>
        <a:buFont typeface="Arial" pitchFamily="34" charset="0"/>
        <a:buChar char="•"/>
        <a:defRPr sz="2400">
          <a:solidFill>
            <a:schemeClr val="bg1"/>
          </a:solidFill>
          <a:latin typeface="+mn-lt"/>
          <a:ea typeface="+mn-ea"/>
        </a:defRPr>
      </a:lvl3pPr>
      <a:lvl4pPr marL="1600200" indent="-228600" algn="l" rtl="0" eaLnBrk="0" fontAlgn="base" hangingPunct="0">
        <a:spcBef>
          <a:spcPct val="20000"/>
        </a:spcBef>
        <a:spcAft>
          <a:spcPct val="0"/>
        </a:spcAft>
        <a:buFont typeface="Arial" pitchFamily="34" charset="0"/>
        <a:buChar char="–"/>
        <a:defRPr sz="2000">
          <a:solidFill>
            <a:schemeClr val="bg1"/>
          </a:solidFill>
          <a:latin typeface="+mn-lt"/>
          <a:ea typeface="+mn-ea"/>
        </a:defRPr>
      </a:lvl4pPr>
      <a:lvl5pPr marL="2055813" indent="-227013" algn="l" rtl="0" eaLnBrk="0" fontAlgn="base" hangingPunct="0">
        <a:spcBef>
          <a:spcPct val="20000"/>
        </a:spcBef>
        <a:spcAft>
          <a:spcPct val="0"/>
        </a:spcAft>
        <a:buFont typeface="Arial" pitchFamily="34" charset="0"/>
        <a:buChar char="»"/>
        <a:defRPr sz="2000">
          <a:solidFill>
            <a:schemeClr val="bg1"/>
          </a:solidFill>
          <a:latin typeface="+mn-lt"/>
          <a:ea typeface="+mn-ea"/>
        </a:defRPr>
      </a:lvl5pPr>
      <a:lvl6pPr marL="2513013" indent="-227013" algn="l" rtl="0" fontAlgn="base">
        <a:spcBef>
          <a:spcPct val="20000"/>
        </a:spcBef>
        <a:spcAft>
          <a:spcPct val="0"/>
        </a:spcAft>
        <a:buFont typeface="Arial" charset="0"/>
        <a:buChar char="»"/>
        <a:defRPr sz="2000">
          <a:solidFill>
            <a:schemeClr val="bg1"/>
          </a:solidFill>
          <a:latin typeface="+mn-lt"/>
          <a:ea typeface="+mn-ea"/>
        </a:defRPr>
      </a:lvl6pPr>
      <a:lvl7pPr marL="2970213" indent="-227013" algn="l" rtl="0" fontAlgn="base">
        <a:spcBef>
          <a:spcPct val="20000"/>
        </a:spcBef>
        <a:spcAft>
          <a:spcPct val="0"/>
        </a:spcAft>
        <a:buFont typeface="Arial" charset="0"/>
        <a:buChar char="»"/>
        <a:defRPr sz="2000">
          <a:solidFill>
            <a:schemeClr val="bg1"/>
          </a:solidFill>
          <a:latin typeface="+mn-lt"/>
          <a:ea typeface="+mn-ea"/>
        </a:defRPr>
      </a:lvl7pPr>
      <a:lvl8pPr marL="3427413" indent="-227013" algn="l" rtl="0" fontAlgn="base">
        <a:spcBef>
          <a:spcPct val="20000"/>
        </a:spcBef>
        <a:spcAft>
          <a:spcPct val="0"/>
        </a:spcAft>
        <a:buFont typeface="Arial" charset="0"/>
        <a:buChar char="»"/>
        <a:defRPr sz="2000">
          <a:solidFill>
            <a:schemeClr val="bg1"/>
          </a:solidFill>
          <a:latin typeface="+mn-lt"/>
          <a:ea typeface="+mn-ea"/>
        </a:defRPr>
      </a:lvl8pPr>
      <a:lvl9pPr marL="3884613" indent="-227013" algn="l" rtl="0" fontAlgn="base">
        <a:spcBef>
          <a:spcPct val="20000"/>
        </a:spcBef>
        <a:spcAft>
          <a:spcPct val="0"/>
        </a:spcAft>
        <a:buFont typeface="Arial" charset="0"/>
        <a:buChar char="»"/>
        <a:defRPr sz="2000">
          <a:solidFill>
            <a:schemeClr val="bg1"/>
          </a:solidFill>
          <a:latin typeface="+mn-lt"/>
          <a:ea typeface="+mn-ea"/>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 Target="slide5.xml"/><Relationship Id="rId13" Type="http://schemas.openxmlformats.org/officeDocument/2006/relationships/slide" Target="slide23.xml"/><Relationship Id="rId18" Type="http://schemas.openxmlformats.org/officeDocument/2006/relationships/slide" Target="slide28.xml"/><Relationship Id="rId3" Type="http://schemas.openxmlformats.org/officeDocument/2006/relationships/image" Target="../media/image5.jpeg"/><Relationship Id="rId7" Type="http://schemas.openxmlformats.org/officeDocument/2006/relationships/image" Target="../media/image6.png"/><Relationship Id="rId12" Type="http://schemas.openxmlformats.org/officeDocument/2006/relationships/slide" Target="slide6.xml"/><Relationship Id="rId17" Type="http://schemas.openxmlformats.org/officeDocument/2006/relationships/slide" Target="slide27.xml"/><Relationship Id="rId2" Type="http://schemas.openxmlformats.org/officeDocument/2006/relationships/notesSlide" Target="../notesSlides/notesSlide1.xml"/><Relationship Id="rId16" Type="http://schemas.openxmlformats.org/officeDocument/2006/relationships/slide" Target="slide20.xml"/><Relationship Id="rId1" Type="http://schemas.openxmlformats.org/officeDocument/2006/relationships/slideLayout" Target="../slideLayouts/slideLayout39.xml"/><Relationship Id="rId6" Type="http://schemas.openxmlformats.org/officeDocument/2006/relationships/slide" Target="slide25.xml"/><Relationship Id="rId11" Type="http://schemas.openxmlformats.org/officeDocument/2006/relationships/slide" Target="slide26.xml"/><Relationship Id="rId5" Type="http://schemas.openxmlformats.org/officeDocument/2006/relationships/slide" Target="slide2.xml"/><Relationship Id="rId15" Type="http://schemas.openxmlformats.org/officeDocument/2006/relationships/slide" Target="slide22.xml"/><Relationship Id="rId10" Type="http://schemas.openxmlformats.org/officeDocument/2006/relationships/slide" Target="slide1.xml"/><Relationship Id="rId19" Type="http://schemas.openxmlformats.org/officeDocument/2006/relationships/slide" Target="slide32.xml"/><Relationship Id="rId4" Type="http://schemas.openxmlformats.org/officeDocument/2006/relationships/slide" Target="slide12.xml"/><Relationship Id="rId9" Type="http://schemas.openxmlformats.org/officeDocument/2006/relationships/slide" Target="slide31.xml"/><Relationship Id="rId14" Type="http://schemas.openxmlformats.org/officeDocument/2006/relationships/slide" Target="slide17.xml"/></Relationships>
</file>

<file path=ppt/slides/_rels/slide10.xml.rels><?xml version="1.0" encoding="UTF-8" standalone="yes"?>
<Relationships xmlns="http://schemas.openxmlformats.org/package/2006/relationships"><Relationship Id="rId8" Type="http://schemas.openxmlformats.org/officeDocument/2006/relationships/slide" Target="slide5.xml"/><Relationship Id="rId13" Type="http://schemas.openxmlformats.org/officeDocument/2006/relationships/slide" Target="slide6.xml"/><Relationship Id="rId18" Type="http://schemas.openxmlformats.org/officeDocument/2006/relationships/slide" Target="slide27.xml"/><Relationship Id="rId3" Type="http://schemas.openxmlformats.org/officeDocument/2006/relationships/notesSlide" Target="../notesSlides/notesSlide10.xml"/><Relationship Id="rId7" Type="http://schemas.openxmlformats.org/officeDocument/2006/relationships/image" Target="../media/image6.png"/><Relationship Id="rId12" Type="http://schemas.openxmlformats.org/officeDocument/2006/relationships/slide" Target="slide12.xml"/><Relationship Id="rId17" Type="http://schemas.openxmlformats.org/officeDocument/2006/relationships/slide" Target="slide20.xml"/><Relationship Id="rId2" Type="http://schemas.openxmlformats.org/officeDocument/2006/relationships/slideLayout" Target="../slideLayouts/slideLayout1.xml"/><Relationship Id="rId16" Type="http://schemas.openxmlformats.org/officeDocument/2006/relationships/slide" Target="slide22.xml"/><Relationship Id="rId20" Type="http://schemas.openxmlformats.org/officeDocument/2006/relationships/slide" Target="slide32.xml"/><Relationship Id="rId1" Type="http://schemas.openxmlformats.org/officeDocument/2006/relationships/tags" Target="../tags/tag9.xml"/><Relationship Id="rId6" Type="http://schemas.openxmlformats.org/officeDocument/2006/relationships/slide" Target="slide25.xml"/><Relationship Id="rId11" Type="http://schemas.openxmlformats.org/officeDocument/2006/relationships/slide" Target="slide26.xml"/><Relationship Id="rId5" Type="http://schemas.openxmlformats.org/officeDocument/2006/relationships/slide" Target="slide2.xml"/><Relationship Id="rId15" Type="http://schemas.openxmlformats.org/officeDocument/2006/relationships/slide" Target="slide17.xml"/><Relationship Id="rId10" Type="http://schemas.openxmlformats.org/officeDocument/2006/relationships/slide" Target="slide1.xml"/><Relationship Id="rId19" Type="http://schemas.openxmlformats.org/officeDocument/2006/relationships/slide" Target="slide28.xml"/><Relationship Id="rId4" Type="http://schemas.openxmlformats.org/officeDocument/2006/relationships/image" Target="../media/image12.png"/><Relationship Id="rId9" Type="http://schemas.openxmlformats.org/officeDocument/2006/relationships/slide" Target="slide31.xml"/><Relationship Id="rId14" Type="http://schemas.openxmlformats.org/officeDocument/2006/relationships/slide" Target="slide23.xml"/></Relationships>
</file>

<file path=ppt/slides/_rels/slide11.xml.rels><?xml version="1.0" encoding="UTF-8" standalone="yes"?>
<Relationships xmlns="http://schemas.openxmlformats.org/package/2006/relationships"><Relationship Id="rId8" Type="http://schemas.openxmlformats.org/officeDocument/2006/relationships/slide" Target="slide5.xml"/><Relationship Id="rId13" Type="http://schemas.openxmlformats.org/officeDocument/2006/relationships/slide" Target="slide6.xml"/><Relationship Id="rId18" Type="http://schemas.openxmlformats.org/officeDocument/2006/relationships/slide" Target="slide27.xml"/><Relationship Id="rId3" Type="http://schemas.openxmlformats.org/officeDocument/2006/relationships/notesSlide" Target="../notesSlides/notesSlide11.xml"/><Relationship Id="rId7" Type="http://schemas.openxmlformats.org/officeDocument/2006/relationships/image" Target="../media/image6.png"/><Relationship Id="rId12" Type="http://schemas.openxmlformats.org/officeDocument/2006/relationships/slide" Target="slide12.xml"/><Relationship Id="rId17" Type="http://schemas.openxmlformats.org/officeDocument/2006/relationships/slide" Target="slide20.xml"/><Relationship Id="rId2" Type="http://schemas.openxmlformats.org/officeDocument/2006/relationships/slideLayout" Target="../slideLayouts/slideLayout1.xml"/><Relationship Id="rId16" Type="http://schemas.openxmlformats.org/officeDocument/2006/relationships/slide" Target="slide22.xml"/><Relationship Id="rId20" Type="http://schemas.openxmlformats.org/officeDocument/2006/relationships/slide" Target="slide32.xml"/><Relationship Id="rId1" Type="http://schemas.openxmlformats.org/officeDocument/2006/relationships/tags" Target="../tags/tag10.xml"/><Relationship Id="rId6" Type="http://schemas.openxmlformats.org/officeDocument/2006/relationships/slide" Target="slide25.xml"/><Relationship Id="rId11" Type="http://schemas.openxmlformats.org/officeDocument/2006/relationships/slide" Target="slide26.xml"/><Relationship Id="rId5" Type="http://schemas.openxmlformats.org/officeDocument/2006/relationships/slide" Target="slide2.xml"/><Relationship Id="rId15" Type="http://schemas.openxmlformats.org/officeDocument/2006/relationships/slide" Target="slide17.xml"/><Relationship Id="rId10" Type="http://schemas.openxmlformats.org/officeDocument/2006/relationships/slide" Target="slide1.xml"/><Relationship Id="rId19" Type="http://schemas.openxmlformats.org/officeDocument/2006/relationships/slide" Target="slide28.xml"/><Relationship Id="rId4" Type="http://schemas.openxmlformats.org/officeDocument/2006/relationships/image" Target="../media/image13.png"/><Relationship Id="rId9" Type="http://schemas.openxmlformats.org/officeDocument/2006/relationships/slide" Target="slide31.xml"/><Relationship Id="rId14" Type="http://schemas.openxmlformats.org/officeDocument/2006/relationships/slide" Target="slide23.xml"/></Relationships>
</file>

<file path=ppt/slides/_rels/slide12.xml.rels><?xml version="1.0" encoding="UTF-8" standalone="yes"?>
<Relationships xmlns="http://schemas.openxmlformats.org/package/2006/relationships"><Relationship Id="rId8" Type="http://schemas.openxmlformats.org/officeDocument/2006/relationships/slide" Target="slide31.xml"/><Relationship Id="rId13" Type="http://schemas.openxmlformats.org/officeDocument/2006/relationships/slide" Target="slide23.xml"/><Relationship Id="rId18" Type="http://schemas.openxmlformats.org/officeDocument/2006/relationships/slide" Target="slide28.xml"/><Relationship Id="rId3" Type="http://schemas.openxmlformats.org/officeDocument/2006/relationships/image" Target="../media/image14.jpeg"/><Relationship Id="rId7" Type="http://schemas.openxmlformats.org/officeDocument/2006/relationships/slide" Target="slide5.xml"/><Relationship Id="rId12" Type="http://schemas.openxmlformats.org/officeDocument/2006/relationships/slide" Target="slide6.xml"/><Relationship Id="rId17" Type="http://schemas.openxmlformats.org/officeDocument/2006/relationships/slide" Target="slide27.xml"/><Relationship Id="rId2" Type="http://schemas.openxmlformats.org/officeDocument/2006/relationships/notesSlide" Target="../notesSlides/notesSlide12.xml"/><Relationship Id="rId16" Type="http://schemas.openxmlformats.org/officeDocument/2006/relationships/slide" Target="slide20.xml"/><Relationship Id="rId1" Type="http://schemas.openxmlformats.org/officeDocument/2006/relationships/slideLayout" Target="../slideLayouts/slideLayout39.xml"/><Relationship Id="rId6" Type="http://schemas.openxmlformats.org/officeDocument/2006/relationships/image" Target="../media/image6.png"/><Relationship Id="rId11" Type="http://schemas.openxmlformats.org/officeDocument/2006/relationships/slide" Target="slide12.xml"/><Relationship Id="rId5" Type="http://schemas.openxmlformats.org/officeDocument/2006/relationships/slide" Target="slide25.xml"/><Relationship Id="rId15" Type="http://schemas.openxmlformats.org/officeDocument/2006/relationships/slide" Target="slide22.xml"/><Relationship Id="rId10" Type="http://schemas.openxmlformats.org/officeDocument/2006/relationships/slide" Target="slide26.xml"/><Relationship Id="rId19" Type="http://schemas.openxmlformats.org/officeDocument/2006/relationships/slide" Target="slide32.xml"/><Relationship Id="rId4" Type="http://schemas.openxmlformats.org/officeDocument/2006/relationships/slide" Target="slide2.xml"/><Relationship Id="rId9" Type="http://schemas.openxmlformats.org/officeDocument/2006/relationships/slide" Target="slide1.xml"/><Relationship Id="rId14" Type="http://schemas.openxmlformats.org/officeDocument/2006/relationships/slide" Target="slide17.xml"/></Relationships>
</file>

<file path=ppt/slides/_rels/slide13.xml.rels><?xml version="1.0" encoding="UTF-8" standalone="yes"?>
<Relationships xmlns="http://schemas.openxmlformats.org/package/2006/relationships"><Relationship Id="rId8" Type="http://schemas.openxmlformats.org/officeDocument/2006/relationships/slide" Target="slide31.xml"/><Relationship Id="rId13" Type="http://schemas.openxmlformats.org/officeDocument/2006/relationships/slide" Target="slide23.xml"/><Relationship Id="rId18" Type="http://schemas.openxmlformats.org/officeDocument/2006/relationships/slide" Target="slide28.xml"/><Relationship Id="rId3" Type="http://schemas.openxmlformats.org/officeDocument/2006/relationships/image" Target="../media/image15.jpeg"/><Relationship Id="rId7" Type="http://schemas.openxmlformats.org/officeDocument/2006/relationships/slide" Target="slide5.xml"/><Relationship Id="rId12" Type="http://schemas.openxmlformats.org/officeDocument/2006/relationships/slide" Target="slide6.xml"/><Relationship Id="rId17" Type="http://schemas.openxmlformats.org/officeDocument/2006/relationships/slide" Target="slide27.xml"/><Relationship Id="rId2" Type="http://schemas.openxmlformats.org/officeDocument/2006/relationships/notesSlide" Target="../notesSlides/notesSlide13.xml"/><Relationship Id="rId16" Type="http://schemas.openxmlformats.org/officeDocument/2006/relationships/slide" Target="slide20.xml"/><Relationship Id="rId1" Type="http://schemas.openxmlformats.org/officeDocument/2006/relationships/slideLayout" Target="../slideLayouts/slideLayout39.xml"/><Relationship Id="rId6" Type="http://schemas.openxmlformats.org/officeDocument/2006/relationships/image" Target="../media/image6.png"/><Relationship Id="rId11" Type="http://schemas.openxmlformats.org/officeDocument/2006/relationships/slide" Target="slide12.xml"/><Relationship Id="rId5" Type="http://schemas.openxmlformats.org/officeDocument/2006/relationships/slide" Target="slide25.xml"/><Relationship Id="rId15" Type="http://schemas.openxmlformats.org/officeDocument/2006/relationships/slide" Target="slide22.xml"/><Relationship Id="rId10" Type="http://schemas.openxmlformats.org/officeDocument/2006/relationships/slide" Target="slide26.xml"/><Relationship Id="rId19" Type="http://schemas.openxmlformats.org/officeDocument/2006/relationships/slide" Target="slide32.xml"/><Relationship Id="rId4" Type="http://schemas.openxmlformats.org/officeDocument/2006/relationships/slide" Target="slide2.xml"/><Relationship Id="rId9" Type="http://schemas.openxmlformats.org/officeDocument/2006/relationships/slide" Target="slide1.xml"/><Relationship Id="rId14" Type="http://schemas.openxmlformats.org/officeDocument/2006/relationships/slide" Target="slide17.xml"/></Relationships>
</file>

<file path=ppt/slides/_rels/slide14.xml.rels><?xml version="1.0" encoding="UTF-8" standalone="yes"?>
<Relationships xmlns="http://schemas.openxmlformats.org/package/2006/relationships"><Relationship Id="rId8" Type="http://schemas.openxmlformats.org/officeDocument/2006/relationships/slide" Target="slide31.xml"/><Relationship Id="rId13" Type="http://schemas.openxmlformats.org/officeDocument/2006/relationships/slide" Target="slide23.xml"/><Relationship Id="rId18" Type="http://schemas.openxmlformats.org/officeDocument/2006/relationships/slide" Target="slide28.xml"/><Relationship Id="rId3" Type="http://schemas.openxmlformats.org/officeDocument/2006/relationships/image" Target="../media/image16.png"/><Relationship Id="rId7" Type="http://schemas.openxmlformats.org/officeDocument/2006/relationships/slide" Target="slide5.xml"/><Relationship Id="rId12" Type="http://schemas.openxmlformats.org/officeDocument/2006/relationships/slide" Target="slide6.xml"/><Relationship Id="rId17" Type="http://schemas.openxmlformats.org/officeDocument/2006/relationships/slide" Target="slide27.xml"/><Relationship Id="rId2" Type="http://schemas.openxmlformats.org/officeDocument/2006/relationships/notesSlide" Target="../notesSlides/notesSlide14.xml"/><Relationship Id="rId16" Type="http://schemas.openxmlformats.org/officeDocument/2006/relationships/slide" Target="slide20.xml"/><Relationship Id="rId1" Type="http://schemas.openxmlformats.org/officeDocument/2006/relationships/slideLayout" Target="../slideLayouts/slideLayout39.xml"/><Relationship Id="rId6" Type="http://schemas.openxmlformats.org/officeDocument/2006/relationships/image" Target="../media/image6.png"/><Relationship Id="rId11" Type="http://schemas.openxmlformats.org/officeDocument/2006/relationships/slide" Target="slide12.xml"/><Relationship Id="rId5" Type="http://schemas.openxmlformats.org/officeDocument/2006/relationships/slide" Target="slide25.xml"/><Relationship Id="rId15" Type="http://schemas.openxmlformats.org/officeDocument/2006/relationships/slide" Target="slide22.xml"/><Relationship Id="rId10" Type="http://schemas.openxmlformats.org/officeDocument/2006/relationships/slide" Target="slide26.xml"/><Relationship Id="rId19" Type="http://schemas.openxmlformats.org/officeDocument/2006/relationships/slide" Target="slide32.xml"/><Relationship Id="rId4" Type="http://schemas.openxmlformats.org/officeDocument/2006/relationships/slide" Target="slide2.xml"/><Relationship Id="rId9" Type="http://schemas.openxmlformats.org/officeDocument/2006/relationships/slide" Target="slide1.xml"/><Relationship Id="rId14" Type="http://schemas.openxmlformats.org/officeDocument/2006/relationships/slide" Target="slide17.xml"/></Relationships>
</file>

<file path=ppt/slides/_rels/slide15.xml.rels><?xml version="1.0" encoding="UTF-8" standalone="yes"?>
<Relationships xmlns="http://schemas.openxmlformats.org/package/2006/relationships"><Relationship Id="rId8" Type="http://schemas.openxmlformats.org/officeDocument/2006/relationships/slide" Target="slide31.xml"/><Relationship Id="rId13" Type="http://schemas.openxmlformats.org/officeDocument/2006/relationships/slide" Target="slide23.xml"/><Relationship Id="rId18" Type="http://schemas.openxmlformats.org/officeDocument/2006/relationships/slide" Target="slide28.xml"/><Relationship Id="rId3" Type="http://schemas.openxmlformats.org/officeDocument/2006/relationships/image" Target="../media/image16.png"/><Relationship Id="rId7" Type="http://schemas.openxmlformats.org/officeDocument/2006/relationships/slide" Target="slide5.xml"/><Relationship Id="rId12" Type="http://schemas.openxmlformats.org/officeDocument/2006/relationships/slide" Target="slide6.xml"/><Relationship Id="rId17" Type="http://schemas.openxmlformats.org/officeDocument/2006/relationships/slide" Target="slide27.xml"/><Relationship Id="rId2" Type="http://schemas.openxmlformats.org/officeDocument/2006/relationships/notesSlide" Target="../notesSlides/notesSlide15.xml"/><Relationship Id="rId16" Type="http://schemas.openxmlformats.org/officeDocument/2006/relationships/slide" Target="slide20.xml"/><Relationship Id="rId1" Type="http://schemas.openxmlformats.org/officeDocument/2006/relationships/slideLayout" Target="../slideLayouts/slideLayout39.xml"/><Relationship Id="rId6" Type="http://schemas.openxmlformats.org/officeDocument/2006/relationships/image" Target="../media/image6.png"/><Relationship Id="rId11" Type="http://schemas.openxmlformats.org/officeDocument/2006/relationships/slide" Target="slide12.xml"/><Relationship Id="rId5" Type="http://schemas.openxmlformats.org/officeDocument/2006/relationships/slide" Target="slide25.xml"/><Relationship Id="rId15" Type="http://schemas.openxmlformats.org/officeDocument/2006/relationships/slide" Target="slide22.xml"/><Relationship Id="rId10" Type="http://schemas.openxmlformats.org/officeDocument/2006/relationships/slide" Target="slide26.xml"/><Relationship Id="rId19" Type="http://schemas.openxmlformats.org/officeDocument/2006/relationships/slide" Target="slide32.xml"/><Relationship Id="rId4" Type="http://schemas.openxmlformats.org/officeDocument/2006/relationships/slide" Target="slide2.xml"/><Relationship Id="rId9" Type="http://schemas.openxmlformats.org/officeDocument/2006/relationships/slide" Target="slide1.xml"/><Relationship Id="rId14" Type="http://schemas.openxmlformats.org/officeDocument/2006/relationships/slide" Target="slide17.xml"/></Relationships>
</file>

<file path=ppt/slides/_rels/slide16.xml.rels><?xml version="1.0" encoding="UTF-8" standalone="yes"?>
<Relationships xmlns="http://schemas.openxmlformats.org/package/2006/relationships"><Relationship Id="rId8" Type="http://schemas.openxmlformats.org/officeDocument/2006/relationships/slide" Target="slide31.xml"/><Relationship Id="rId13" Type="http://schemas.openxmlformats.org/officeDocument/2006/relationships/slide" Target="slide23.xml"/><Relationship Id="rId18" Type="http://schemas.openxmlformats.org/officeDocument/2006/relationships/slide" Target="slide28.xml"/><Relationship Id="rId3" Type="http://schemas.openxmlformats.org/officeDocument/2006/relationships/image" Target="../media/image17.jpeg"/><Relationship Id="rId7" Type="http://schemas.openxmlformats.org/officeDocument/2006/relationships/slide" Target="slide5.xml"/><Relationship Id="rId12" Type="http://schemas.openxmlformats.org/officeDocument/2006/relationships/slide" Target="slide6.xml"/><Relationship Id="rId17" Type="http://schemas.openxmlformats.org/officeDocument/2006/relationships/slide" Target="slide27.xml"/><Relationship Id="rId2" Type="http://schemas.openxmlformats.org/officeDocument/2006/relationships/notesSlide" Target="../notesSlides/notesSlide16.xml"/><Relationship Id="rId16" Type="http://schemas.openxmlformats.org/officeDocument/2006/relationships/slide" Target="slide20.xml"/><Relationship Id="rId1" Type="http://schemas.openxmlformats.org/officeDocument/2006/relationships/slideLayout" Target="../slideLayouts/slideLayout39.xml"/><Relationship Id="rId6" Type="http://schemas.openxmlformats.org/officeDocument/2006/relationships/image" Target="../media/image6.png"/><Relationship Id="rId11" Type="http://schemas.openxmlformats.org/officeDocument/2006/relationships/slide" Target="slide12.xml"/><Relationship Id="rId5" Type="http://schemas.openxmlformats.org/officeDocument/2006/relationships/slide" Target="slide25.xml"/><Relationship Id="rId15" Type="http://schemas.openxmlformats.org/officeDocument/2006/relationships/slide" Target="slide22.xml"/><Relationship Id="rId10" Type="http://schemas.openxmlformats.org/officeDocument/2006/relationships/slide" Target="slide26.xml"/><Relationship Id="rId19" Type="http://schemas.openxmlformats.org/officeDocument/2006/relationships/slide" Target="slide32.xml"/><Relationship Id="rId4" Type="http://schemas.openxmlformats.org/officeDocument/2006/relationships/slide" Target="slide2.xml"/><Relationship Id="rId9" Type="http://schemas.openxmlformats.org/officeDocument/2006/relationships/slide" Target="slide1.xml"/><Relationship Id="rId14" Type="http://schemas.openxmlformats.org/officeDocument/2006/relationships/slide" Target="slide17.xml"/></Relationships>
</file>

<file path=ppt/slides/_rels/slide17.xml.rels><?xml version="1.0" encoding="UTF-8" standalone="yes"?>
<Relationships xmlns="http://schemas.openxmlformats.org/package/2006/relationships"><Relationship Id="rId8" Type="http://schemas.openxmlformats.org/officeDocument/2006/relationships/slide" Target="slide5.xml"/><Relationship Id="rId13" Type="http://schemas.openxmlformats.org/officeDocument/2006/relationships/slide" Target="slide6.xml"/><Relationship Id="rId18" Type="http://schemas.openxmlformats.org/officeDocument/2006/relationships/slide" Target="slide27.xml"/><Relationship Id="rId3" Type="http://schemas.openxmlformats.org/officeDocument/2006/relationships/image" Target="../media/image18.png"/><Relationship Id="rId7" Type="http://schemas.openxmlformats.org/officeDocument/2006/relationships/image" Target="../media/image6.png"/><Relationship Id="rId12" Type="http://schemas.openxmlformats.org/officeDocument/2006/relationships/slide" Target="slide12.xml"/><Relationship Id="rId17" Type="http://schemas.openxmlformats.org/officeDocument/2006/relationships/slide" Target="slide20.xml"/><Relationship Id="rId2" Type="http://schemas.openxmlformats.org/officeDocument/2006/relationships/notesSlide" Target="../notesSlides/notesSlide17.xml"/><Relationship Id="rId16" Type="http://schemas.openxmlformats.org/officeDocument/2006/relationships/slide" Target="slide22.xml"/><Relationship Id="rId20" Type="http://schemas.openxmlformats.org/officeDocument/2006/relationships/slide" Target="slide32.xml"/><Relationship Id="rId1" Type="http://schemas.openxmlformats.org/officeDocument/2006/relationships/slideLayout" Target="../slideLayouts/slideLayout39.xml"/><Relationship Id="rId6" Type="http://schemas.openxmlformats.org/officeDocument/2006/relationships/slide" Target="slide25.xml"/><Relationship Id="rId11" Type="http://schemas.openxmlformats.org/officeDocument/2006/relationships/slide" Target="slide26.xml"/><Relationship Id="rId5" Type="http://schemas.openxmlformats.org/officeDocument/2006/relationships/slide" Target="slide2.xml"/><Relationship Id="rId15" Type="http://schemas.openxmlformats.org/officeDocument/2006/relationships/slide" Target="slide17.xml"/><Relationship Id="rId10" Type="http://schemas.openxmlformats.org/officeDocument/2006/relationships/slide" Target="slide1.xml"/><Relationship Id="rId19" Type="http://schemas.openxmlformats.org/officeDocument/2006/relationships/slide" Target="slide28.xml"/><Relationship Id="rId4" Type="http://schemas.openxmlformats.org/officeDocument/2006/relationships/image" Target="../media/image17.jpeg"/><Relationship Id="rId9" Type="http://schemas.openxmlformats.org/officeDocument/2006/relationships/slide" Target="slide31.xml"/><Relationship Id="rId14" Type="http://schemas.openxmlformats.org/officeDocument/2006/relationships/slide" Target="slide23.xml"/></Relationships>
</file>

<file path=ppt/slides/_rels/slide18.xml.rels><?xml version="1.0" encoding="UTF-8" standalone="yes"?>
<Relationships xmlns="http://schemas.openxmlformats.org/package/2006/relationships"><Relationship Id="rId8" Type="http://schemas.openxmlformats.org/officeDocument/2006/relationships/slide" Target="slide1.xml"/><Relationship Id="rId13" Type="http://schemas.openxmlformats.org/officeDocument/2006/relationships/slide" Target="slide17.xml"/><Relationship Id="rId18" Type="http://schemas.openxmlformats.org/officeDocument/2006/relationships/slide" Target="slide32.xml"/><Relationship Id="rId3" Type="http://schemas.openxmlformats.org/officeDocument/2006/relationships/slide" Target="slide2.xml"/><Relationship Id="rId7" Type="http://schemas.openxmlformats.org/officeDocument/2006/relationships/slide" Target="slide31.xml"/><Relationship Id="rId12" Type="http://schemas.openxmlformats.org/officeDocument/2006/relationships/slide" Target="slide23.xml"/><Relationship Id="rId17" Type="http://schemas.openxmlformats.org/officeDocument/2006/relationships/slide" Target="slide28.xml"/><Relationship Id="rId2" Type="http://schemas.openxmlformats.org/officeDocument/2006/relationships/notesSlide" Target="../notesSlides/notesSlide18.xml"/><Relationship Id="rId16" Type="http://schemas.openxmlformats.org/officeDocument/2006/relationships/slide" Target="slide27.xml"/><Relationship Id="rId1" Type="http://schemas.openxmlformats.org/officeDocument/2006/relationships/slideLayout" Target="../slideLayouts/slideLayout39.xml"/><Relationship Id="rId6" Type="http://schemas.openxmlformats.org/officeDocument/2006/relationships/slide" Target="slide5.xml"/><Relationship Id="rId11" Type="http://schemas.openxmlformats.org/officeDocument/2006/relationships/slide" Target="slide6.xml"/><Relationship Id="rId5" Type="http://schemas.openxmlformats.org/officeDocument/2006/relationships/image" Target="../media/image6.png"/><Relationship Id="rId15" Type="http://schemas.openxmlformats.org/officeDocument/2006/relationships/slide" Target="slide20.xml"/><Relationship Id="rId10" Type="http://schemas.openxmlformats.org/officeDocument/2006/relationships/slide" Target="slide12.xml"/><Relationship Id="rId4" Type="http://schemas.openxmlformats.org/officeDocument/2006/relationships/slide" Target="slide25.xml"/><Relationship Id="rId9" Type="http://schemas.openxmlformats.org/officeDocument/2006/relationships/slide" Target="slide26.xml"/><Relationship Id="rId14" Type="http://schemas.openxmlformats.org/officeDocument/2006/relationships/slide" Target="slide22.xml"/></Relationships>
</file>

<file path=ppt/slides/_rels/slide19.xml.rels><?xml version="1.0" encoding="UTF-8" standalone="yes"?>
<Relationships xmlns="http://schemas.openxmlformats.org/package/2006/relationships"><Relationship Id="rId8" Type="http://schemas.openxmlformats.org/officeDocument/2006/relationships/slide" Target="slide1.xml"/><Relationship Id="rId13" Type="http://schemas.openxmlformats.org/officeDocument/2006/relationships/slide" Target="slide17.xml"/><Relationship Id="rId18" Type="http://schemas.openxmlformats.org/officeDocument/2006/relationships/slide" Target="slide32.xml"/><Relationship Id="rId3" Type="http://schemas.openxmlformats.org/officeDocument/2006/relationships/slide" Target="slide2.xml"/><Relationship Id="rId7" Type="http://schemas.openxmlformats.org/officeDocument/2006/relationships/slide" Target="slide31.xml"/><Relationship Id="rId12" Type="http://schemas.openxmlformats.org/officeDocument/2006/relationships/slide" Target="slide23.xml"/><Relationship Id="rId17" Type="http://schemas.openxmlformats.org/officeDocument/2006/relationships/slide" Target="slide28.xml"/><Relationship Id="rId2" Type="http://schemas.openxmlformats.org/officeDocument/2006/relationships/notesSlide" Target="../notesSlides/notesSlide19.xml"/><Relationship Id="rId16" Type="http://schemas.openxmlformats.org/officeDocument/2006/relationships/slide" Target="slide27.xml"/><Relationship Id="rId1" Type="http://schemas.openxmlformats.org/officeDocument/2006/relationships/slideLayout" Target="../slideLayouts/slideLayout39.xml"/><Relationship Id="rId6" Type="http://schemas.openxmlformats.org/officeDocument/2006/relationships/slide" Target="slide5.xml"/><Relationship Id="rId11" Type="http://schemas.openxmlformats.org/officeDocument/2006/relationships/slide" Target="slide6.xml"/><Relationship Id="rId5" Type="http://schemas.openxmlformats.org/officeDocument/2006/relationships/image" Target="../media/image6.png"/><Relationship Id="rId15" Type="http://schemas.openxmlformats.org/officeDocument/2006/relationships/slide" Target="slide20.xml"/><Relationship Id="rId10" Type="http://schemas.openxmlformats.org/officeDocument/2006/relationships/slide" Target="slide12.xml"/><Relationship Id="rId4" Type="http://schemas.openxmlformats.org/officeDocument/2006/relationships/slide" Target="slide25.xml"/><Relationship Id="rId9" Type="http://schemas.openxmlformats.org/officeDocument/2006/relationships/slide" Target="slide26.xml"/><Relationship Id="rId14" Type="http://schemas.openxmlformats.org/officeDocument/2006/relationships/slide" Target="slide22.xml"/></Relationships>
</file>

<file path=ppt/slides/_rels/slide2.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slide" Target="slide12.xml"/><Relationship Id="rId18" Type="http://schemas.openxmlformats.org/officeDocument/2006/relationships/slide" Target="slide20.xml"/><Relationship Id="rId3" Type="http://schemas.openxmlformats.org/officeDocument/2006/relationships/notesSlide" Target="../notesSlides/notesSlide2.xml"/><Relationship Id="rId21" Type="http://schemas.openxmlformats.org/officeDocument/2006/relationships/slide" Target="slide32.xml"/><Relationship Id="rId7" Type="http://schemas.openxmlformats.org/officeDocument/2006/relationships/slide" Target="slide25.xml"/><Relationship Id="rId12" Type="http://schemas.openxmlformats.org/officeDocument/2006/relationships/slide" Target="slide26.xml"/><Relationship Id="rId17" Type="http://schemas.openxmlformats.org/officeDocument/2006/relationships/slide" Target="slide22.xml"/><Relationship Id="rId2" Type="http://schemas.openxmlformats.org/officeDocument/2006/relationships/slideLayout" Target="../slideLayouts/slideLayout1.xml"/><Relationship Id="rId16" Type="http://schemas.openxmlformats.org/officeDocument/2006/relationships/slide" Target="slide17.xml"/><Relationship Id="rId20" Type="http://schemas.openxmlformats.org/officeDocument/2006/relationships/slide" Target="slide28.xml"/><Relationship Id="rId1" Type="http://schemas.openxmlformats.org/officeDocument/2006/relationships/tags" Target="../tags/tag1.xml"/><Relationship Id="rId6" Type="http://schemas.openxmlformats.org/officeDocument/2006/relationships/slide" Target="slide2.xml"/><Relationship Id="rId11" Type="http://schemas.openxmlformats.org/officeDocument/2006/relationships/slide" Target="slide1.xml"/><Relationship Id="rId5" Type="http://schemas.openxmlformats.org/officeDocument/2006/relationships/image" Target="../media/image8.png"/><Relationship Id="rId15" Type="http://schemas.openxmlformats.org/officeDocument/2006/relationships/slide" Target="slide23.xml"/><Relationship Id="rId10" Type="http://schemas.openxmlformats.org/officeDocument/2006/relationships/slide" Target="slide31.xml"/><Relationship Id="rId19" Type="http://schemas.openxmlformats.org/officeDocument/2006/relationships/slide" Target="slide27.xml"/><Relationship Id="rId4" Type="http://schemas.openxmlformats.org/officeDocument/2006/relationships/image" Target="../media/image7.png"/><Relationship Id="rId9" Type="http://schemas.openxmlformats.org/officeDocument/2006/relationships/slide" Target="slide5.xml"/><Relationship Id="rId14" Type="http://schemas.openxmlformats.org/officeDocument/2006/relationships/slide" Target="slide6.xml"/></Relationships>
</file>

<file path=ppt/slides/_rels/slide20.xml.rels><?xml version="1.0" encoding="UTF-8" standalone="yes"?>
<Relationships xmlns="http://schemas.openxmlformats.org/package/2006/relationships"><Relationship Id="rId8" Type="http://schemas.openxmlformats.org/officeDocument/2006/relationships/slide" Target="slide1.xml"/><Relationship Id="rId13" Type="http://schemas.openxmlformats.org/officeDocument/2006/relationships/slide" Target="slide17.xml"/><Relationship Id="rId18" Type="http://schemas.openxmlformats.org/officeDocument/2006/relationships/slide" Target="slide32.xml"/><Relationship Id="rId3" Type="http://schemas.openxmlformats.org/officeDocument/2006/relationships/slide" Target="slide2.xml"/><Relationship Id="rId7" Type="http://schemas.openxmlformats.org/officeDocument/2006/relationships/slide" Target="slide31.xml"/><Relationship Id="rId12" Type="http://schemas.openxmlformats.org/officeDocument/2006/relationships/slide" Target="slide23.xml"/><Relationship Id="rId17" Type="http://schemas.openxmlformats.org/officeDocument/2006/relationships/slide" Target="slide28.xml"/><Relationship Id="rId2" Type="http://schemas.openxmlformats.org/officeDocument/2006/relationships/notesSlide" Target="../notesSlides/notesSlide20.xml"/><Relationship Id="rId16" Type="http://schemas.openxmlformats.org/officeDocument/2006/relationships/slide" Target="slide27.xml"/><Relationship Id="rId1" Type="http://schemas.openxmlformats.org/officeDocument/2006/relationships/slideLayout" Target="../slideLayouts/slideLayout39.xml"/><Relationship Id="rId6" Type="http://schemas.openxmlformats.org/officeDocument/2006/relationships/slide" Target="slide5.xml"/><Relationship Id="rId11" Type="http://schemas.openxmlformats.org/officeDocument/2006/relationships/slide" Target="slide6.xml"/><Relationship Id="rId5" Type="http://schemas.openxmlformats.org/officeDocument/2006/relationships/image" Target="../media/image6.png"/><Relationship Id="rId15" Type="http://schemas.openxmlformats.org/officeDocument/2006/relationships/slide" Target="slide20.xml"/><Relationship Id="rId10" Type="http://schemas.openxmlformats.org/officeDocument/2006/relationships/slide" Target="slide12.xml"/><Relationship Id="rId4" Type="http://schemas.openxmlformats.org/officeDocument/2006/relationships/slide" Target="slide25.xml"/><Relationship Id="rId9" Type="http://schemas.openxmlformats.org/officeDocument/2006/relationships/slide" Target="slide26.xml"/><Relationship Id="rId14" Type="http://schemas.openxmlformats.org/officeDocument/2006/relationships/slide" Target="slide22.xml"/></Relationships>
</file>

<file path=ppt/slides/_rels/slide21.xml.rels><?xml version="1.0" encoding="UTF-8" standalone="yes"?>
<Relationships xmlns="http://schemas.openxmlformats.org/package/2006/relationships"><Relationship Id="rId8" Type="http://schemas.openxmlformats.org/officeDocument/2006/relationships/slide" Target="slide31.xml"/><Relationship Id="rId13" Type="http://schemas.openxmlformats.org/officeDocument/2006/relationships/slide" Target="slide23.xml"/><Relationship Id="rId18" Type="http://schemas.openxmlformats.org/officeDocument/2006/relationships/slide" Target="slide28.xml"/><Relationship Id="rId3" Type="http://schemas.openxmlformats.org/officeDocument/2006/relationships/image" Target="../media/image19.png"/><Relationship Id="rId7" Type="http://schemas.openxmlformats.org/officeDocument/2006/relationships/slide" Target="slide5.xml"/><Relationship Id="rId12" Type="http://schemas.openxmlformats.org/officeDocument/2006/relationships/slide" Target="slide6.xml"/><Relationship Id="rId17" Type="http://schemas.openxmlformats.org/officeDocument/2006/relationships/slide" Target="slide27.xml"/><Relationship Id="rId2" Type="http://schemas.openxmlformats.org/officeDocument/2006/relationships/notesSlide" Target="../notesSlides/notesSlide21.xml"/><Relationship Id="rId16" Type="http://schemas.openxmlformats.org/officeDocument/2006/relationships/slide" Target="slide20.xml"/><Relationship Id="rId1" Type="http://schemas.openxmlformats.org/officeDocument/2006/relationships/slideLayout" Target="../slideLayouts/slideLayout39.xml"/><Relationship Id="rId6" Type="http://schemas.openxmlformats.org/officeDocument/2006/relationships/image" Target="../media/image6.png"/><Relationship Id="rId11" Type="http://schemas.openxmlformats.org/officeDocument/2006/relationships/slide" Target="slide12.xml"/><Relationship Id="rId5" Type="http://schemas.openxmlformats.org/officeDocument/2006/relationships/slide" Target="slide25.xml"/><Relationship Id="rId15" Type="http://schemas.openxmlformats.org/officeDocument/2006/relationships/slide" Target="slide22.xml"/><Relationship Id="rId10" Type="http://schemas.openxmlformats.org/officeDocument/2006/relationships/slide" Target="slide26.xml"/><Relationship Id="rId19" Type="http://schemas.openxmlformats.org/officeDocument/2006/relationships/slide" Target="slide32.xml"/><Relationship Id="rId4" Type="http://schemas.openxmlformats.org/officeDocument/2006/relationships/slide" Target="slide2.xml"/><Relationship Id="rId9" Type="http://schemas.openxmlformats.org/officeDocument/2006/relationships/slide" Target="slide1.xml"/><Relationship Id="rId14" Type="http://schemas.openxmlformats.org/officeDocument/2006/relationships/slide" Target="slide17.xml"/></Relationships>
</file>

<file path=ppt/slides/_rels/slide22.xml.rels><?xml version="1.0" encoding="UTF-8" standalone="yes"?>
<Relationships xmlns="http://schemas.openxmlformats.org/package/2006/relationships"><Relationship Id="rId8" Type="http://schemas.openxmlformats.org/officeDocument/2006/relationships/slide" Target="slide5.xml"/><Relationship Id="rId13" Type="http://schemas.openxmlformats.org/officeDocument/2006/relationships/slide" Target="slide6.xml"/><Relationship Id="rId18" Type="http://schemas.openxmlformats.org/officeDocument/2006/relationships/slide" Target="slide27.xml"/><Relationship Id="rId3" Type="http://schemas.openxmlformats.org/officeDocument/2006/relationships/image" Target="../media/image18.png"/><Relationship Id="rId7" Type="http://schemas.openxmlformats.org/officeDocument/2006/relationships/image" Target="../media/image6.png"/><Relationship Id="rId12" Type="http://schemas.openxmlformats.org/officeDocument/2006/relationships/slide" Target="slide12.xml"/><Relationship Id="rId17" Type="http://schemas.openxmlformats.org/officeDocument/2006/relationships/slide" Target="slide20.xml"/><Relationship Id="rId2" Type="http://schemas.openxmlformats.org/officeDocument/2006/relationships/notesSlide" Target="../notesSlides/notesSlide22.xml"/><Relationship Id="rId16" Type="http://schemas.openxmlformats.org/officeDocument/2006/relationships/slide" Target="slide22.xml"/><Relationship Id="rId20" Type="http://schemas.openxmlformats.org/officeDocument/2006/relationships/slide" Target="slide32.xml"/><Relationship Id="rId1" Type="http://schemas.openxmlformats.org/officeDocument/2006/relationships/slideLayout" Target="../slideLayouts/slideLayout39.xml"/><Relationship Id="rId6" Type="http://schemas.openxmlformats.org/officeDocument/2006/relationships/slide" Target="slide25.xml"/><Relationship Id="rId11" Type="http://schemas.openxmlformats.org/officeDocument/2006/relationships/slide" Target="slide26.xml"/><Relationship Id="rId5" Type="http://schemas.openxmlformats.org/officeDocument/2006/relationships/slide" Target="slide2.xml"/><Relationship Id="rId15" Type="http://schemas.openxmlformats.org/officeDocument/2006/relationships/slide" Target="slide17.xml"/><Relationship Id="rId10" Type="http://schemas.openxmlformats.org/officeDocument/2006/relationships/slide" Target="slide1.xml"/><Relationship Id="rId19" Type="http://schemas.openxmlformats.org/officeDocument/2006/relationships/slide" Target="slide28.xml"/><Relationship Id="rId4" Type="http://schemas.openxmlformats.org/officeDocument/2006/relationships/image" Target="../media/image17.jpeg"/><Relationship Id="rId9" Type="http://schemas.openxmlformats.org/officeDocument/2006/relationships/slide" Target="slide31.xml"/><Relationship Id="rId14" Type="http://schemas.openxmlformats.org/officeDocument/2006/relationships/slide" Target="slide23.xml"/></Relationships>
</file>

<file path=ppt/slides/_rels/slide23.xml.rels><?xml version="1.0" encoding="UTF-8" standalone="yes"?>
<Relationships xmlns="http://schemas.openxmlformats.org/package/2006/relationships"><Relationship Id="rId8" Type="http://schemas.openxmlformats.org/officeDocument/2006/relationships/slide" Target="slide5.xml"/><Relationship Id="rId13" Type="http://schemas.openxmlformats.org/officeDocument/2006/relationships/slide" Target="slide6.xml"/><Relationship Id="rId18" Type="http://schemas.openxmlformats.org/officeDocument/2006/relationships/slide" Target="slide27.xml"/><Relationship Id="rId3" Type="http://schemas.openxmlformats.org/officeDocument/2006/relationships/notesSlide" Target="../notesSlides/notesSlide23.xml"/><Relationship Id="rId7" Type="http://schemas.openxmlformats.org/officeDocument/2006/relationships/image" Target="../media/image6.png"/><Relationship Id="rId12" Type="http://schemas.openxmlformats.org/officeDocument/2006/relationships/slide" Target="slide12.xml"/><Relationship Id="rId17" Type="http://schemas.openxmlformats.org/officeDocument/2006/relationships/slide" Target="slide20.xml"/><Relationship Id="rId2" Type="http://schemas.openxmlformats.org/officeDocument/2006/relationships/slideLayout" Target="../slideLayouts/slideLayout1.xml"/><Relationship Id="rId16" Type="http://schemas.openxmlformats.org/officeDocument/2006/relationships/slide" Target="slide22.xml"/><Relationship Id="rId20" Type="http://schemas.openxmlformats.org/officeDocument/2006/relationships/slide" Target="slide32.xml"/><Relationship Id="rId1" Type="http://schemas.openxmlformats.org/officeDocument/2006/relationships/tags" Target="../tags/tag11.xml"/><Relationship Id="rId6" Type="http://schemas.openxmlformats.org/officeDocument/2006/relationships/slide" Target="slide25.xml"/><Relationship Id="rId11" Type="http://schemas.openxmlformats.org/officeDocument/2006/relationships/slide" Target="slide26.xml"/><Relationship Id="rId5" Type="http://schemas.openxmlformats.org/officeDocument/2006/relationships/slide" Target="slide2.xml"/><Relationship Id="rId15" Type="http://schemas.openxmlformats.org/officeDocument/2006/relationships/slide" Target="slide17.xml"/><Relationship Id="rId10" Type="http://schemas.openxmlformats.org/officeDocument/2006/relationships/slide" Target="slide1.xml"/><Relationship Id="rId19" Type="http://schemas.openxmlformats.org/officeDocument/2006/relationships/slide" Target="slide28.xml"/><Relationship Id="rId4" Type="http://schemas.openxmlformats.org/officeDocument/2006/relationships/image" Target="../media/image20.jpeg"/><Relationship Id="rId9" Type="http://schemas.openxmlformats.org/officeDocument/2006/relationships/slide" Target="slide31.xml"/><Relationship Id="rId14" Type="http://schemas.openxmlformats.org/officeDocument/2006/relationships/slide" Target="slide23.xml"/></Relationships>
</file>

<file path=ppt/slides/_rels/slide24.xml.rels><?xml version="1.0" encoding="UTF-8" standalone="yes"?>
<Relationships xmlns="http://schemas.openxmlformats.org/package/2006/relationships"><Relationship Id="rId8" Type="http://schemas.openxmlformats.org/officeDocument/2006/relationships/image" Target="../media/image26.jpeg"/><Relationship Id="rId13" Type="http://schemas.openxmlformats.org/officeDocument/2006/relationships/slide" Target="slide31.xml"/><Relationship Id="rId18" Type="http://schemas.openxmlformats.org/officeDocument/2006/relationships/slide" Target="slide23.xml"/><Relationship Id="rId3" Type="http://schemas.openxmlformats.org/officeDocument/2006/relationships/image" Target="../media/image21.jpeg"/><Relationship Id="rId21" Type="http://schemas.openxmlformats.org/officeDocument/2006/relationships/slide" Target="slide20.xml"/><Relationship Id="rId7" Type="http://schemas.openxmlformats.org/officeDocument/2006/relationships/image" Target="../media/image25.jpeg"/><Relationship Id="rId12" Type="http://schemas.openxmlformats.org/officeDocument/2006/relationships/slide" Target="slide5.xml"/><Relationship Id="rId17" Type="http://schemas.openxmlformats.org/officeDocument/2006/relationships/slide" Target="slide6.xml"/><Relationship Id="rId2" Type="http://schemas.openxmlformats.org/officeDocument/2006/relationships/notesSlide" Target="../notesSlides/notesSlide24.xml"/><Relationship Id="rId16" Type="http://schemas.openxmlformats.org/officeDocument/2006/relationships/slide" Target="slide12.xml"/><Relationship Id="rId20" Type="http://schemas.openxmlformats.org/officeDocument/2006/relationships/slide" Target="slide22.xml"/><Relationship Id="rId1" Type="http://schemas.openxmlformats.org/officeDocument/2006/relationships/slideLayout" Target="../slideLayouts/slideLayout39.xml"/><Relationship Id="rId6" Type="http://schemas.openxmlformats.org/officeDocument/2006/relationships/image" Target="../media/image24.png"/><Relationship Id="rId11" Type="http://schemas.openxmlformats.org/officeDocument/2006/relationships/image" Target="../media/image6.png"/><Relationship Id="rId24" Type="http://schemas.openxmlformats.org/officeDocument/2006/relationships/slide" Target="slide32.xml"/><Relationship Id="rId5" Type="http://schemas.openxmlformats.org/officeDocument/2006/relationships/image" Target="../media/image23.wmf"/><Relationship Id="rId15" Type="http://schemas.openxmlformats.org/officeDocument/2006/relationships/slide" Target="slide26.xml"/><Relationship Id="rId23" Type="http://schemas.openxmlformats.org/officeDocument/2006/relationships/slide" Target="slide28.xml"/><Relationship Id="rId10" Type="http://schemas.openxmlformats.org/officeDocument/2006/relationships/slide" Target="slide25.xml"/><Relationship Id="rId19" Type="http://schemas.openxmlformats.org/officeDocument/2006/relationships/slide" Target="slide17.xml"/><Relationship Id="rId4" Type="http://schemas.openxmlformats.org/officeDocument/2006/relationships/image" Target="../media/image22.jpeg"/><Relationship Id="rId9" Type="http://schemas.openxmlformats.org/officeDocument/2006/relationships/slide" Target="slide2.xml"/><Relationship Id="rId14" Type="http://schemas.openxmlformats.org/officeDocument/2006/relationships/slide" Target="slide1.xml"/><Relationship Id="rId22" Type="http://schemas.openxmlformats.org/officeDocument/2006/relationships/slide" Target="slide27.xml"/></Relationships>
</file>

<file path=ppt/slides/_rels/slide25.xml.rels><?xml version="1.0" encoding="UTF-8" standalone="yes"?>
<Relationships xmlns="http://schemas.openxmlformats.org/package/2006/relationships"><Relationship Id="rId8" Type="http://schemas.openxmlformats.org/officeDocument/2006/relationships/slide" Target="slide25.xml"/><Relationship Id="rId13" Type="http://schemas.openxmlformats.org/officeDocument/2006/relationships/slide" Target="slide26.xml"/><Relationship Id="rId18" Type="http://schemas.openxmlformats.org/officeDocument/2006/relationships/slide" Target="slide22.xml"/><Relationship Id="rId3" Type="http://schemas.openxmlformats.org/officeDocument/2006/relationships/image" Target="../media/image27.jpeg"/><Relationship Id="rId21" Type="http://schemas.openxmlformats.org/officeDocument/2006/relationships/slide" Target="slide28.xml"/><Relationship Id="rId7" Type="http://schemas.openxmlformats.org/officeDocument/2006/relationships/slide" Target="slide2.xml"/><Relationship Id="rId12" Type="http://schemas.openxmlformats.org/officeDocument/2006/relationships/slide" Target="slide1.xml"/><Relationship Id="rId17" Type="http://schemas.openxmlformats.org/officeDocument/2006/relationships/slide" Target="slide17.xml"/><Relationship Id="rId2" Type="http://schemas.openxmlformats.org/officeDocument/2006/relationships/notesSlide" Target="../notesSlides/notesSlide25.xml"/><Relationship Id="rId16" Type="http://schemas.openxmlformats.org/officeDocument/2006/relationships/slide" Target="slide23.xml"/><Relationship Id="rId20" Type="http://schemas.openxmlformats.org/officeDocument/2006/relationships/slide" Target="slide27.xml"/><Relationship Id="rId1" Type="http://schemas.openxmlformats.org/officeDocument/2006/relationships/slideLayout" Target="../slideLayouts/slideLayout39.xml"/><Relationship Id="rId6" Type="http://schemas.openxmlformats.org/officeDocument/2006/relationships/image" Target="../media/image30.jpeg"/><Relationship Id="rId11" Type="http://schemas.openxmlformats.org/officeDocument/2006/relationships/slide" Target="slide31.xml"/><Relationship Id="rId5" Type="http://schemas.openxmlformats.org/officeDocument/2006/relationships/image" Target="../media/image29.jpeg"/><Relationship Id="rId15" Type="http://schemas.openxmlformats.org/officeDocument/2006/relationships/slide" Target="slide6.xml"/><Relationship Id="rId10" Type="http://schemas.openxmlformats.org/officeDocument/2006/relationships/slide" Target="slide5.xml"/><Relationship Id="rId19" Type="http://schemas.openxmlformats.org/officeDocument/2006/relationships/slide" Target="slide20.xml"/><Relationship Id="rId4" Type="http://schemas.openxmlformats.org/officeDocument/2006/relationships/image" Target="../media/image28.jpeg"/><Relationship Id="rId9" Type="http://schemas.openxmlformats.org/officeDocument/2006/relationships/image" Target="../media/image6.png"/><Relationship Id="rId14" Type="http://schemas.openxmlformats.org/officeDocument/2006/relationships/slide" Target="slide12.xml"/><Relationship Id="rId22" Type="http://schemas.openxmlformats.org/officeDocument/2006/relationships/slide" Target="slide32.xml"/></Relationships>
</file>

<file path=ppt/slides/_rels/slide26.xml.rels><?xml version="1.0" encoding="UTF-8" standalone="yes"?>
<Relationships xmlns="http://schemas.openxmlformats.org/package/2006/relationships"><Relationship Id="rId8" Type="http://schemas.openxmlformats.org/officeDocument/2006/relationships/slide" Target="slide5.xml"/><Relationship Id="rId13" Type="http://schemas.openxmlformats.org/officeDocument/2006/relationships/slide" Target="slide6.xml"/><Relationship Id="rId18" Type="http://schemas.openxmlformats.org/officeDocument/2006/relationships/slide" Target="slide27.xml"/><Relationship Id="rId3" Type="http://schemas.openxmlformats.org/officeDocument/2006/relationships/image" Target="../media/image18.png"/><Relationship Id="rId7" Type="http://schemas.openxmlformats.org/officeDocument/2006/relationships/image" Target="../media/image6.png"/><Relationship Id="rId12" Type="http://schemas.openxmlformats.org/officeDocument/2006/relationships/slide" Target="slide12.xml"/><Relationship Id="rId17" Type="http://schemas.openxmlformats.org/officeDocument/2006/relationships/slide" Target="slide20.xml"/><Relationship Id="rId2" Type="http://schemas.openxmlformats.org/officeDocument/2006/relationships/notesSlide" Target="../notesSlides/notesSlide26.xml"/><Relationship Id="rId16" Type="http://schemas.openxmlformats.org/officeDocument/2006/relationships/slide" Target="slide22.xml"/><Relationship Id="rId20" Type="http://schemas.openxmlformats.org/officeDocument/2006/relationships/slide" Target="slide32.xml"/><Relationship Id="rId1" Type="http://schemas.openxmlformats.org/officeDocument/2006/relationships/slideLayout" Target="../slideLayouts/slideLayout39.xml"/><Relationship Id="rId6" Type="http://schemas.openxmlformats.org/officeDocument/2006/relationships/slide" Target="slide25.xml"/><Relationship Id="rId11" Type="http://schemas.openxmlformats.org/officeDocument/2006/relationships/slide" Target="slide26.xml"/><Relationship Id="rId5" Type="http://schemas.openxmlformats.org/officeDocument/2006/relationships/slide" Target="slide2.xml"/><Relationship Id="rId15" Type="http://schemas.openxmlformats.org/officeDocument/2006/relationships/slide" Target="slide17.xml"/><Relationship Id="rId10" Type="http://schemas.openxmlformats.org/officeDocument/2006/relationships/slide" Target="slide1.xml"/><Relationship Id="rId19" Type="http://schemas.openxmlformats.org/officeDocument/2006/relationships/slide" Target="slide28.xml"/><Relationship Id="rId4" Type="http://schemas.openxmlformats.org/officeDocument/2006/relationships/image" Target="../media/image31.png"/><Relationship Id="rId9" Type="http://schemas.openxmlformats.org/officeDocument/2006/relationships/slide" Target="slide31.xml"/><Relationship Id="rId14" Type="http://schemas.openxmlformats.org/officeDocument/2006/relationships/slide" Target="slide23.xml"/></Relationships>
</file>

<file path=ppt/slides/_rels/slide27.xml.rels><?xml version="1.0" encoding="UTF-8" standalone="yes"?>
<Relationships xmlns="http://schemas.openxmlformats.org/package/2006/relationships"><Relationship Id="rId8" Type="http://schemas.openxmlformats.org/officeDocument/2006/relationships/slide" Target="slide1.xml"/><Relationship Id="rId13" Type="http://schemas.openxmlformats.org/officeDocument/2006/relationships/slide" Target="slide17.xml"/><Relationship Id="rId18" Type="http://schemas.openxmlformats.org/officeDocument/2006/relationships/slide" Target="slide32.xml"/><Relationship Id="rId3" Type="http://schemas.openxmlformats.org/officeDocument/2006/relationships/slide" Target="slide2.xml"/><Relationship Id="rId7" Type="http://schemas.openxmlformats.org/officeDocument/2006/relationships/slide" Target="slide31.xml"/><Relationship Id="rId12" Type="http://schemas.openxmlformats.org/officeDocument/2006/relationships/slide" Target="slide23.xml"/><Relationship Id="rId17" Type="http://schemas.openxmlformats.org/officeDocument/2006/relationships/slide" Target="slide28.xml"/><Relationship Id="rId2" Type="http://schemas.openxmlformats.org/officeDocument/2006/relationships/notesSlide" Target="../notesSlides/notesSlide27.xml"/><Relationship Id="rId16" Type="http://schemas.openxmlformats.org/officeDocument/2006/relationships/slide" Target="slide27.xml"/><Relationship Id="rId1" Type="http://schemas.openxmlformats.org/officeDocument/2006/relationships/slideLayout" Target="../slideLayouts/slideLayout39.xml"/><Relationship Id="rId6" Type="http://schemas.openxmlformats.org/officeDocument/2006/relationships/slide" Target="slide5.xml"/><Relationship Id="rId11" Type="http://schemas.openxmlformats.org/officeDocument/2006/relationships/slide" Target="slide6.xml"/><Relationship Id="rId5" Type="http://schemas.openxmlformats.org/officeDocument/2006/relationships/image" Target="../media/image6.png"/><Relationship Id="rId15" Type="http://schemas.openxmlformats.org/officeDocument/2006/relationships/slide" Target="slide20.xml"/><Relationship Id="rId10" Type="http://schemas.openxmlformats.org/officeDocument/2006/relationships/slide" Target="slide12.xml"/><Relationship Id="rId4" Type="http://schemas.openxmlformats.org/officeDocument/2006/relationships/slide" Target="slide25.xml"/><Relationship Id="rId9" Type="http://schemas.openxmlformats.org/officeDocument/2006/relationships/slide" Target="slide26.xml"/><Relationship Id="rId14" Type="http://schemas.openxmlformats.org/officeDocument/2006/relationships/slide" Target="slide22.xml"/></Relationships>
</file>

<file path=ppt/slides/_rels/slide28.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slide" Target="slide12.xml"/><Relationship Id="rId18" Type="http://schemas.openxmlformats.org/officeDocument/2006/relationships/slide" Target="slide20.xml"/><Relationship Id="rId3" Type="http://schemas.openxmlformats.org/officeDocument/2006/relationships/image" Target="../media/image32.png"/><Relationship Id="rId21" Type="http://schemas.openxmlformats.org/officeDocument/2006/relationships/slide" Target="slide32.xml"/><Relationship Id="rId7" Type="http://schemas.openxmlformats.org/officeDocument/2006/relationships/slide" Target="slide25.xml"/><Relationship Id="rId12" Type="http://schemas.openxmlformats.org/officeDocument/2006/relationships/slide" Target="slide26.xml"/><Relationship Id="rId17" Type="http://schemas.openxmlformats.org/officeDocument/2006/relationships/slide" Target="slide22.xml"/><Relationship Id="rId2" Type="http://schemas.openxmlformats.org/officeDocument/2006/relationships/notesSlide" Target="../notesSlides/notesSlide28.xml"/><Relationship Id="rId16" Type="http://schemas.openxmlformats.org/officeDocument/2006/relationships/slide" Target="slide17.xml"/><Relationship Id="rId20" Type="http://schemas.openxmlformats.org/officeDocument/2006/relationships/slide" Target="slide28.xml"/><Relationship Id="rId1" Type="http://schemas.openxmlformats.org/officeDocument/2006/relationships/slideLayout" Target="../slideLayouts/slideLayout37.xml"/><Relationship Id="rId6" Type="http://schemas.openxmlformats.org/officeDocument/2006/relationships/slide" Target="slide2.xml"/><Relationship Id="rId11" Type="http://schemas.openxmlformats.org/officeDocument/2006/relationships/slide" Target="slide1.xml"/><Relationship Id="rId5" Type="http://schemas.openxmlformats.org/officeDocument/2006/relationships/image" Target="../media/image34.png"/><Relationship Id="rId15" Type="http://schemas.openxmlformats.org/officeDocument/2006/relationships/slide" Target="slide23.xml"/><Relationship Id="rId10" Type="http://schemas.openxmlformats.org/officeDocument/2006/relationships/slide" Target="slide31.xml"/><Relationship Id="rId19" Type="http://schemas.openxmlformats.org/officeDocument/2006/relationships/slide" Target="slide27.xml"/><Relationship Id="rId4" Type="http://schemas.openxmlformats.org/officeDocument/2006/relationships/image" Target="../media/image33.jpeg"/><Relationship Id="rId9" Type="http://schemas.openxmlformats.org/officeDocument/2006/relationships/slide" Target="slide5.xml"/><Relationship Id="rId14" Type="http://schemas.openxmlformats.org/officeDocument/2006/relationships/slide" Target="slide6.xml"/></Relationships>
</file>

<file path=ppt/slides/_rels/slide29.xml.rels><?xml version="1.0" encoding="UTF-8" standalone="yes"?>
<Relationships xmlns="http://schemas.openxmlformats.org/package/2006/relationships"><Relationship Id="rId8" Type="http://schemas.openxmlformats.org/officeDocument/2006/relationships/slide" Target="slide5.xml"/><Relationship Id="rId13" Type="http://schemas.openxmlformats.org/officeDocument/2006/relationships/slide" Target="slide6.xml"/><Relationship Id="rId18" Type="http://schemas.openxmlformats.org/officeDocument/2006/relationships/slide" Target="slide27.xml"/><Relationship Id="rId3" Type="http://schemas.openxmlformats.org/officeDocument/2006/relationships/image" Target="../media/image32.png"/><Relationship Id="rId7" Type="http://schemas.openxmlformats.org/officeDocument/2006/relationships/image" Target="../media/image6.png"/><Relationship Id="rId12" Type="http://schemas.openxmlformats.org/officeDocument/2006/relationships/slide" Target="slide12.xml"/><Relationship Id="rId17" Type="http://schemas.openxmlformats.org/officeDocument/2006/relationships/slide" Target="slide20.xml"/><Relationship Id="rId2" Type="http://schemas.openxmlformats.org/officeDocument/2006/relationships/notesSlide" Target="../notesSlides/notesSlide29.xml"/><Relationship Id="rId16" Type="http://schemas.openxmlformats.org/officeDocument/2006/relationships/slide" Target="slide22.xml"/><Relationship Id="rId20" Type="http://schemas.openxmlformats.org/officeDocument/2006/relationships/slide" Target="slide32.xml"/><Relationship Id="rId1" Type="http://schemas.openxmlformats.org/officeDocument/2006/relationships/slideLayout" Target="../slideLayouts/slideLayout1.xml"/><Relationship Id="rId6" Type="http://schemas.openxmlformats.org/officeDocument/2006/relationships/slide" Target="slide25.xml"/><Relationship Id="rId11" Type="http://schemas.openxmlformats.org/officeDocument/2006/relationships/slide" Target="slide26.xml"/><Relationship Id="rId5" Type="http://schemas.openxmlformats.org/officeDocument/2006/relationships/slide" Target="slide2.xml"/><Relationship Id="rId15" Type="http://schemas.openxmlformats.org/officeDocument/2006/relationships/slide" Target="slide17.xml"/><Relationship Id="rId10" Type="http://schemas.openxmlformats.org/officeDocument/2006/relationships/slide" Target="slide1.xml"/><Relationship Id="rId19" Type="http://schemas.openxmlformats.org/officeDocument/2006/relationships/slide" Target="slide28.xml"/><Relationship Id="rId4" Type="http://schemas.openxmlformats.org/officeDocument/2006/relationships/image" Target="../media/image35.png"/><Relationship Id="rId9" Type="http://schemas.openxmlformats.org/officeDocument/2006/relationships/slide" Target="slide31.xml"/><Relationship Id="rId14" Type="http://schemas.openxmlformats.org/officeDocument/2006/relationships/slide" Target="slide23.xml"/></Relationships>
</file>

<file path=ppt/slides/_rels/slide3.xml.rels><?xml version="1.0" encoding="UTF-8" standalone="yes"?>
<Relationships xmlns="http://schemas.openxmlformats.org/package/2006/relationships"><Relationship Id="rId8" Type="http://schemas.openxmlformats.org/officeDocument/2006/relationships/slide" Target="slide25.xml"/><Relationship Id="rId13" Type="http://schemas.openxmlformats.org/officeDocument/2006/relationships/slide" Target="slide26.xml"/><Relationship Id="rId18" Type="http://schemas.openxmlformats.org/officeDocument/2006/relationships/slide" Target="slide22.xml"/><Relationship Id="rId3" Type="http://schemas.openxmlformats.org/officeDocument/2006/relationships/notesSlide" Target="../notesSlides/notesSlide3.xml"/><Relationship Id="rId21" Type="http://schemas.openxmlformats.org/officeDocument/2006/relationships/slide" Target="slide28.xml"/><Relationship Id="rId7" Type="http://schemas.openxmlformats.org/officeDocument/2006/relationships/slide" Target="slide2.xml"/><Relationship Id="rId12" Type="http://schemas.openxmlformats.org/officeDocument/2006/relationships/slide" Target="slide1.xml"/><Relationship Id="rId17" Type="http://schemas.openxmlformats.org/officeDocument/2006/relationships/slide" Target="slide17.xml"/><Relationship Id="rId2" Type="http://schemas.openxmlformats.org/officeDocument/2006/relationships/slideLayout" Target="../slideLayouts/slideLayout1.xml"/><Relationship Id="rId16" Type="http://schemas.openxmlformats.org/officeDocument/2006/relationships/slide" Target="slide23.xml"/><Relationship Id="rId20" Type="http://schemas.openxmlformats.org/officeDocument/2006/relationships/slide" Target="slide27.xml"/><Relationship Id="rId1" Type="http://schemas.openxmlformats.org/officeDocument/2006/relationships/tags" Target="../tags/tag2.xml"/><Relationship Id="rId6" Type="http://schemas.openxmlformats.org/officeDocument/2006/relationships/image" Target="../media/image7.png"/><Relationship Id="rId11" Type="http://schemas.openxmlformats.org/officeDocument/2006/relationships/slide" Target="slide31.xml"/><Relationship Id="rId5" Type="http://schemas.openxmlformats.org/officeDocument/2006/relationships/image" Target="../media/image9.jpeg"/><Relationship Id="rId15" Type="http://schemas.openxmlformats.org/officeDocument/2006/relationships/slide" Target="slide6.xml"/><Relationship Id="rId10" Type="http://schemas.openxmlformats.org/officeDocument/2006/relationships/slide" Target="slide5.xml"/><Relationship Id="rId19" Type="http://schemas.openxmlformats.org/officeDocument/2006/relationships/slide" Target="slide20.xml"/><Relationship Id="rId4" Type="http://schemas.openxmlformats.org/officeDocument/2006/relationships/slide" Target="slide4.xml"/><Relationship Id="rId9" Type="http://schemas.openxmlformats.org/officeDocument/2006/relationships/image" Target="../media/image6.png"/><Relationship Id="rId14" Type="http://schemas.openxmlformats.org/officeDocument/2006/relationships/slide" Target="slide12.xml"/><Relationship Id="rId22" Type="http://schemas.openxmlformats.org/officeDocument/2006/relationships/slide" Target="slide32.xml"/></Relationships>
</file>

<file path=ppt/slides/_rels/slide30.xml.rels><?xml version="1.0" encoding="UTF-8" standalone="yes"?>
<Relationships xmlns="http://schemas.openxmlformats.org/package/2006/relationships"><Relationship Id="rId8" Type="http://schemas.openxmlformats.org/officeDocument/2006/relationships/slide" Target="slide5.xml"/><Relationship Id="rId13" Type="http://schemas.openxmlformats.org/officeDocument/2006/relationships/slide" Target="slide6.xml"/><Relationship Id="rId18" Type="http://schemas.openxmlformats.org/officeDocument/2006/relationships/slide" Target="slide27.xml"/><Relationship Id="rId3" Type="http://schemas.openxmlformats.org/officeDocument/2006/relationships/image" Target="../media/image36.jpeg"/><Relationship Id="rId7" Type="http://schemas.openxmlformats.org/officeDocument/2006/relationships/image" Target="../media/image6.png"/><Relationship Id="rId12" Type="http://schemas.openxmlformats.org/officeDocument/2006/relationships/slide" Target="slide12.xml"/><Relationship Id="rId17" Type="http://schemas.openxmlformats.org/officeDocument/2006/relationships/slide" Target="slide20.xml"/><Relationship Id="rId2" Type="http://schemas.openxmlformats.org/officeDocument/2006/relationships/notesSlide" Target="../notesSlides/notesSlide30.xml"/><Relationship Id="rId16" Type="http://schemas.openxmlformats.org/officeDocument/2006/relationships/slide" Target="slide22.xml"/><Relationship Id="rId20" Type="http://schemas.openxmlformats.org/officeDocument/2006/relationships/slide" Target="slide32.xml"/><Relationship Id="rId1" Type="http://schemas.openxmlformats.org/officeDocument/2006/relationships/slideLayout" Target="../slideLayouts/slideLayout1.xml"/><Relationship Id="rId6" Type="http://schemas.openxmlformats.org/officeDocument/2006/relationships/slide" Target="slide25.xml"/><Relationship Id="rId11" Type="http://schemas.openxmlformats.org/officeDocument/2006/relationships/slide" Target="slide26.xml"/><Relationship Id="rId5" Type="http://schemas.openxmlformats.org/officeDocument/2006/relationships/slide" Target="slide2.xml"/><Relationship Id="rId15" Type="http://schemas.openxmlformats.org/officeDocument/2006/relationships/slide" Target="slide17.xml"/><Relationship Id="rId10" Type="http://schemas.openxmlformats.org/officeDocument/2006/relationships/slide" Target="slide1.xml"/><Relationship Id="rId19" Type="http://schemas.openxmlformats.org/officeDocument/2006/relationships/slide" Target="slide28.xml"/><Relationship Id="rId4" Type="http://schemas.openxmlformats.org/officeDocument/2006/relationships/image" Target="../media/image37.png"/><Relationship Id="rId9" Type="http://schemas.openxmlformats.org/officeDocument/2006/relationships/slide" Target="slide31.xml"/><Relationship Id="rId14" Type="http://schemas.openxmlformats.org/officeDocument/2006/relationships/slide" Target="slide23.xml"/></Relationships>
</file>

<file path=ppt/slides/_rels/slide31.xml.rels><?xml version="1.0" encoding="UTF-8" standalone="yes"?>
<Relationships xmlns="http://schemas.openxmlformats.org/package/2006/relationships"><Relationship Id="rId8" Type="http://schemas.openxmlformats.org/officeDocument/2006/relationships/slide" Target="slide25.xml"/><Relationship Id="rId13" Type="http://schemas.openxmlformats.org/officeDocument/2006/relationships/slide" Target="slide26.xml"/><Relationship Id="rId18" Type="http://schemas.openxmlformats.org/officeDocument/2006/relationships/slide" Target="slide22.xml"/><Relationship Id="rId3" Type="http://schemas.openxmlformats.org/officeDocument/2006/relationships/image" Target="../media/image38.png"/><Relationship Id="rId21" Type="http://schemas.openxmlformats.org/officeDocument/2006/relationships/slide" Target="slide28.xml"/><Relationship Id="rId7" Type="http://schemas.openxmlformats.org/officeDocument/2006/relationships/slide" Target="slide2.xml"/><Relationship Id="rId12" Type="http://schemas.openxmlformats.org/officeDocument/2006/relationships/slide" Target="slide1.xml"/><Relationship Id="rId17" Type="http://schemas.openxmlformats.org/officeDocument/2006/relationships/slide" Target="slide17.xml"/><Relationship Id="rId2" Type="http://schemas.openxmlformats.org/officeDocument/2006/relationships/notesSlide" Target="../notesSlides/notesSlide31.xml"/><Relationship Id="rId16" Type="http://schemas.openxmlformats.org/officeDocument/2006/relationships/slide" Target="slide23.xml"/><Relationship Id="rId20" Type="http://schemas.openxmlformats.org/officeDocument/2006/relationships/slide" Target="slide27.xml"/><Relationship Id="rId1" Type="http://schemas.openxmlformats.org/officeDocument/2006/relationships/slideLayout" Target="../slideLayouts/slideLayout1.xml"/><Relationship Id="rId6" Type="http://schemas.openxmlformats.org/officeDocument/2006/relationships/image" Target="../media/image41.png"/><Relationship Id="rId11" Type="http://schemas.openxmlformats.org/officeDocument/2006/relationships/slide" Target="slide31.xml"/><Relationship Id="rId5" Type="http://schemas.openxmlformats.org/officeDocument/2006/relationships/image" Target="../media/image40.png"/><Relationship Id="rId15" Type="http://schemas.openxmlformats.org/officeDocument/2006/relationships/slide" Target="slide6.xml"/><Relationship Id="rId10" Type="http://schemas.openxmlformats.org/officeDocument/2006/relationships/slide" Target="slide5.xml"/><Relationship Id="rId19" Type="http://schemas.openxmlformats.org/officeDocument/2006/relationships/slide" Target="slide20.xml"/><Relationship Id="rId4" Type="http://schemas.openxmlformats.org/officeDocument/2006/relationships/image" Target="../media/image39.png"/><Relationship Id="rId9" Type="http://schemas.openxmlformats.org/officeDocument/2006/relationships/image" Target="../media/image6.png"/><Relationship Id="rId14" Type="http://schemas.openxmlformats.org/officeDocument/2006/relationships/slide" Target="slide12.xml"/><Relationship Id="rId22" Type="http://schemas.openxmlformats.org/officeDocument/2006/relationships/slide" Target="slide32.xml"/></Relationships>
</file>

<file path=ppt/slides/_rels/slide32.xml.rels><?xml version="1.0" encoding="UTF-8" standalone="yes"?>
<Relationships xmlns="http://schemas.openxmlformats.org/package/2006/relationships"><Relationship Id="rId8" Type="http://schemas.openxmlformats.org/officeDocument/2006/relationships/image" Target="../media/image47.jpeg"/><Relationship Id="rId13" Type="http://schemas.openxmlformats.org/officeDocument/2006/relationships/slide" Target="slide25.xml"/><Relationship Id="rId18" Type="http://schemas.openxmlformats.org/officeDocument/2006/relationships/slide" Target="slide26.xml"/><Relationship Id="rId26" Type="http://schemas.openxmlformats.org/officeDocument/2006/relationships/slide" Target="slide28.xml"/><Relationship Id="rId3" Type="http://schemas.openxmlformats.org/officeDocument/2006/relationships/image" Target="../media/image42.png"/><Relationship Id="rId21" Type="http://schemas.openxmlformats.org/officeDocument/2006/relationships/slide" Target="slide23.xml"/><Relationship Id="rId7" Type="http://schemas.openxmlformats.org/officeDocument/2006/relationships/image" Target="../media/image46.png"/><Relationship Id="rId12" Type="http://schemas.openxmlformats.org/officeDocument/2006/relationships/slide" Target="slide2.xml"/><Relationship Id="rId17" Type="http://schemas.openxmlformats.org/officeDocument/2006/relationships/slide" Target="slide1.xml"/><Relationship Id="rId25" Type="http://schemas.openxmlformats.org/officeDocument/2006/relationships/slide" Target="slide27.xml"/><Relationship Id="rId2" Type="http://schemas.openxmlformats.org/officeDocument/2006/relationships/notesSlide" Target="../notesSlides/notesSlide32.xml"/><Relationship Id="rId16" Type="http://schemas.openxmlformats.org/officeDocument/2006/relationships/slide" Target="slide31.xml"/><Relationship Id="rId20" Type="http://schemas.openxmlformats.org/officeDocument/2006/relationships/slide" Target="slide6.xml"/><Relationship Id="rId1" Type="http://schemas.openxmlformats.org/officeDocument/2006/relationships/slideLayout" Target="../slideLayouts/slideLayout1.xml"/><Relationship Id="rId6" Type="http://schemas.openxmlformats.org/officeDocument/2006/relationships/image" Target="../media/image45.jpeg"/><Relationship Id="rId11" Type="http://schemas.openxmlformats.org/officeDocument/2006/relationships/image" Target="../media/image50.png"/><Relationship Id="rId24" Type="http://schemas.openxmlformats.org/officeDocument/2006/relationships/slide" Target="slide20.xml"/><Relationship Id="rId5" Type="http://schemas.openxmlformats.org/officeDocument/2006/relationships/image" Target="../media/image44.jpeg"/><Relationship Id="rId15" Type="http://schemas.openxmlformats.org/officeDocument/2006/relationships/slide" Target="slide5.xml"/><Relationship Id="rId23" Type="http://schemas.openxmlformats.org/officeDocument/2006/relationships/slide" Target="slide22.xml"/><Relationship Id="rId10" Type="http://schemas.openxmlformats.org/officeDocument/2006/relationships/image" Target="../media/image49.jpeg"/><Relationship Id="rId19" Type="http://schemas.openxmlformats.org/officeDocument/2006/relationships/slide" Target="slide12.xml"/><Relationship Id="rId4" Type="http://schemas.openxmlformats.org/officeDocument/2006/relationships/image" Target="../media/image43.jpeg"/><Relationship Id="rId9" Type="http://schemas.openxmlformats.org/officeDocument/2006/relationships/image" Target="../media/image48.jpeg"/><Relationship Id="rId14" Type="http://schemas.openxmlformats.org/officeDocument/2006/relationships/image" Target="../media/image6.png"/><Relationship Id="rId22" Type="http://schemas.openxmlformats.org/officeDocument/2006/relationships/slide" Target="slide17.xml"/><Relationship Id="rId27" Type="http://schemas.openxmlformats.org/officeDocument/2006/relationships/slide" Target="slide32.xml"/></Relationships>
</file>

<file path=ppt/slides/_rels/slide33.xml.rels><?xml version="1.0" encoding="UTF-8" standalone="yes"?>
<Relationships xmlns="http://schemas.openxmlformats.org/package/2006/relationships"><Relationship Id="rId8" Type="http://schemas.openxmlformats.org/officeDocument/2006/relationships/image" Target="../media/image56.jpeg"/><Relationship Id="rId13" Type="http://schemas.openxmlformats.org/officeDocument/2006/relationships/slide" Target="slide25.xml"/><Relationship Id="rId18" Type="http://schemas.openxmlformats.org/officeDocument/2006/relationships/slide" Target="slide26.xml"/><Relationship Id="rId26" Type="http://schemas.openxmlformats.org/officeDocument/2006/relationships/slide" Target="slide28.xml"/><Relationship Id="rId3" Type="http://schemas.openxmlformats.org/officeDocument/2006/relationships/image" Target="../media/image51.jpeg"/><Relationship Id="rId21" Type="http://schemas.openxmlformats.org/officeDocument/2006/relationships/slide" Target="slide23.xml"/><Relationship Id="rId7" Type="http://schemas.openxmlformats.org/officeDocument/2006/relationships/image" Target="../media/image55.jpeg"/><Relationship Id="rId12" Type="http://schemas.openxmlformats.org/officeDocument/2006/relationships/slide" Target="slide2.xml"/><Relationship Id="rId17" Type="http://schemas.openxmlformats.org/officeDocument/2006/relationships/slide" Target="slide1.xml"/><Relationship Id="rId25" Type="http://schemas.openxmlformats.org/officeDocument/2006/relationships/slide" Target="slide27.xml"/><Relationship Id="rId2" Type="http://schemas.openxmlformats.org/officeDocument/2006/relationships/notesSlide" Target="../notesSlides/notesSlide33.xml"/><Relationship Id="rId16" Type="http://schemas.openxmlformats.org/officeDocument/2006/relationships/slide" Target="slide31.xml"/><Relationship Id="rId20" Type="http://schemas.openxmlformats.org/officeDocument/2006/relationships/slide" Target="slide6.xml"/><Relationship Id="rId1" Type="http://schemas.openxmlformats.org/officeDocument/2006/relationships/slideLayout" Target="../slideLayouts/slideLayout1.xml"/><Relationship Id="rId6" Type="http://schemas.openxmlformats.org/officeDocument/2006/relationships/image" Target="../media/image54.jpeg"/><Relationship Id="rId11" Type="http://schemas.openxmlformats.org/officeDocument/2006/relationships/image" Target="../media/image59.jpeg"/><Relationship Id="rId24" Type="http://schemas.openxmlformats.org/officeDocument/2006/relationships/slide" Target="slide20.xml"/><Relationship Id="rId5" Type="http://schemas.openxmlformats.org/officeDocument/2006/relationships/image" Target="../media/image53.png"/><Relationship Id="rId15" Type="http://schemas.openxmlformats.org/officeDocument/2006/relationships/slide" Target="slide5.xml"/><Relationship Id="rId23" Type="http://schemas.openxmlformats.org/officeDocument/2006/relationships/slide" Target="slide22.xml"/><Relationship Id="rId10" Type="http://schemas.openxmlformats.org/officeDocument/2006/relationships/image" Target="../media/image58.jpeg"/><Relationship Id="rId19" Type="http://schemas.openxmlformats.org/officeDocument/2006/relationships/slide" Target="slide12.xml"/><Relationship Id="rId4" Type="http://schemas.openxmlformats.org/officeDocument/2006/relationships/image" Target="../media/image52.jpeg"/><Relationship Id="rId9" Type="http://schemas.openxmlformats.org/officeDocument/2006/relationships/image" Target="../media/image57.png"/><Relationship Id="rId14" Type="http://schemas.openxmlformats.org/officeDocument/2006/relationships/image" Target="../media/image6.png"/><Relationship Id="rId22" Type="http://schemas.openxmlformats.org/officeDocument/2006/relationships/slide" Target="slide17.xml"/><Relationship Id="rId27" Type="http://schemas.openxmlformats.org/officeDocument/2006/relationships/slide" Target="slide32.xml"/></Relationships>
</file>

<file path=ppt/slides/_rels/slide4.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slide" Target="slide12.xml"/><Relationship Id="rId18" Type="http://schemas.openxmlformats.org/officeDocument/2006/relationships/slide" Target="slide20.xml"/><Relationship Id="rId3" Type="http://schemas.openxmlformats.org/officeDocument/2006/relationships/slideLayout" Target="../slideLayouts/slideLayout1.xml"/><Relationship Id="rId21" Type="http://schemas.openxmlformats.org/officeDocument/2006/relationships/slide" Target="slide32.xml"/><Relationship Id="rId7" Type="http://schemas.openxmlformats.org/officeDocument/2006/relationships/slide" Target="slide25.xml"/><Relationship Id="rId12" Type="http://schemas.openxmlformats.org/officeDocument/2006/relationships/slide" Target="slide26.xml"/><Relationship Id="rId17" Type="http://schemas.openxmlformats.org/officeDocument/2006/relationships/slide" Target="slide22.xml"/><Relationship Id="rId2" Type="http://schemas.openxmlformats.org/officeDocument/2006/relationships/tags" Target="../tags/tag3.xml"/><Relationship Id="rId16" Type="http://schemas.openxmlformats.org/officeDocument/2006/relationships/slide" Target="slide17.xml"/><Relationship Id="rId20" Type="http://schemas.openxmlformats.org/officeDocument/2006/relationships/slide" Target="slide28.xml"/><Relationship Id="rId1" Type="http://schemas.openxmlformats.org/officeDocument/2006/relationships/video" Target="file:///E:\PRODIGY%20WHITE%20SPH\Mise%20en%20ligne\HR_BRAND_FILM.wmv" TargetMode="External"/><Relationship Id="rId6" Type="http://schemas.openxmlformats.org/officeDocument/2006/relationships/slide" Target="slide2.xml"/><Relationship Id="rId11" Type="http://schemas.openxmlformats.org/officeDocument/2006/relationships/slide" Target="slide1.xml"/><Relationship Id="rId5" Type="http://schemas.openxmlformats.org/officeDocument/2006/relationships/image" Target="../media/image10.png"/><Relationship Id="rId15" Type="http://schemas.openxmlformats.org/officeDocument/2006/relationships/slide" Target="slide23.xml"/><Relationship Id="rId10" Type="http://schemas.openxmlformats.org/officeDocument/2006/relationships/slide" Target="slide31.xml"/><Relationship Id="rId19" Type="http://schemas.openxmlformats.org/officeDocument/2006/relationships/slide" Target="slide27.xml"/><Relationship Id="rId4" Type="http://schemas.openxmlformats.org/officeDocument/2006/relationships/notesSlide" Target="../notesSlides/notesSlide4.xml"/><Relationship Id="rId9" Type="http://schemas.openxmlformats.org/officeDocument/2006/relationships/slide" Target="slide5.xml"/><Relationship Id="rId14" Type="http://schemas.openxmlformats.org/officeDocument/2006/relationships/slide" Target="slide6.xml"/></Relationships>
</file>

<file path=ppt/slides/_rels/slide5.xml.rels><?xml version="1.0" encoding="UTF-8" standalone="yes"?>
<Relationships xmlns="http://schemas.openxmlformats.org/package/2006/relationships"><Relationship Id="rId8" Type="http://schemas.openxmlformats.org/officeDocument/2006/relationships/slide" Target="slide5.xml"/><Relationship Id="rId13" Type="http://schemas.openxmlformats.org/officeDocument/2006/relationships/slide" Target="slide6.xml"/><Relationship Id="rId18" Type="http://schemas.openxmlformats.org/officeDocument/2006/relationships/slide" Target="slide27.xml"/><Relationship Id="rId3" Type="http://schemas.openxmlformats.org/officeDocument/2006/relationships/notesSlide" Target="../notesSlides/notesSlide5.xml"/><Relationship Id="rId7" Type="http://schemas.openxmlformats.org/officeDocument/2006/relationships/image" Target="../media/image6.png"/><Relationship Id="rId12" Type="http://schemas.openxmlformats.org/officeDocument/2006/relationships/slide" Target="slide12.xml"/><Relationship Id="rId17" Type="http://schemas.openxmlformats.org/officeDocument/2006/relationships/slide" Target="slide20.xml"/><Relationship Id="rId2" Type="http://schemas.openxmlformats.org/officeDocument/2006/relationships/slideLayout" Target="../slideLayouts/slideLayout1.xml"/><Relationship Id="rId16" Type="http://schemas.openxmlformats.org/officeDocument/2006/relationships/slide" Target="slide22.xml"/><Relationship Id="rId20" Type="http://schemas.openxmlformats.org/officeDocument/2006/relationships/slide" Target="slide32.xml"/><Relationship Id="rId1" Type="http://schemas.openxmlformats.org/officeDocument/2006/relationships/tags" Target="../tags/tag4.xml"/><Relationship Id="rId6" Type="http://schemas.openxmlformats.org/officeDocument/2006/relationships/slide" Target="slide25.xml"/><Relationship Id="rId11" Type="http://schemas.openxmlformats.org/officeDocument/2006/relationships/slide" Target="slide26.xml"/><Relationship Id="rId5" Type="http://schemas.openxmlformats.org/officeDocument/2006/relationships/slide" Target="slide2.xml"/><Relationship Id="rId15" Type="http://schemas.openxmlformats.org/officeDocument/2006/relationships/slide" Target="slide17.xml"/><Relationship Id="rId10" Type="http://schemas.openxmlformats.org/officeDocument/2006/relationships/slide" Target="slide1.xml"/><Relationship Id="rId19" Type="http://schemas.openxmlformats.org/officeDocument/2006/relationships/slide" Target="slide28.xml"/><Relationship Id="rId4" Type="http://schemas.openxmlformats.org/officeDocument/2006/relationships/image" Target="../media/image11.png"/><Relationship Id="rId9" Type="http://schemas.openxmlformats.org/officeDocument/2006/relationships/slide" Target="slide31.xml"/><Relationship Id="rId14" Type="http://schemas.openxmlformats.org/officeDocument/2006/relationships/slide" Target="slide23.xml"/></Relationships>
</file>

<file path=ppt/slides/_rels/slide6.xml.rels><?xml version="1.0" encoding="UTF-8" standalone="yes"?>
<Relationships xmlns="http://schemas.openxmlformats.org/package/2006/relationships"><Relationship Id="rId8" Type="http://schemas.openxmlformats.org/officeDocument/2006/relationships/slide" Target="slide5.xml"/><Relationship Id="rId13" Type="http://schemas.openxmlformats.org/officeDocument/2006/relationships/slide" Target="slide6.xml"/><Relationship Id="rId18" Type="http://schemas.openxmlformats.org/officeDocument/2006/relationships/slide" Target="slide27.xml"/><Relationship Id="rId3" Type="http://schemas.openxmlformats.org/officeDocument/2006/relationships/notesSlide" Target="../notesSlides/notesSlide6.xml"/><Relationship Id="rId7" Type="http://schemas.openxmlformats.org/officeDocument/2006/relationships/image" Target="../media/image6.png"/><Relationship Id="rId12" Type="http://schemas.openxmlformats.org/officeDocument/2006/relationships/slide" Target="slide12.xml"/><Relationship Id="rId17" Type="http://schemas.openxmlformats.org/officeDocument/2006/relationships/slide" Target="slide20.xml"/><Relationship Id="rId2" Type="http://schemas.openxmlformats.org/officeDocument/2006/relationships/slideLayout" Target="../slideLayouts/slideLayout1.xml"/><Relationship Id="rId16" Type="http://schemas.openxmlformats.org/officeDocument/2006/relationships/slide" Target="slide22.xml"/><Relationship Id="rId20" Type="http://schemas.openxmlformats.org/officeDocument/2006/relationships/slide" Target="slide32.xml"/><Relationship Id="rId1" Type="http://schemas.openxmlformats.org/officeDocument/2006/relationships/tags" Target="../tags/tag5.xml"/><Relationship Id="rId6" Type="http://schemas.openxmlformats.org/officeDocument/2006/relationships/slide" Target="slide25.xml"/><Relationship Id="rId11" Type="http://schemas.openxmlformats.org/officeDocument/2006/relationships/slide" Target="slide26.xml"/><Relationship Id="rId5" Type="http://schemas.openxmlformats.org/officeDocument/2006/relationships/slide" Target="slide2.xml"/><Relationship Id="rId15" Type="http://schemas.openxmlformats.org/officeDocument/2006/relationships/slide" Target="slide17.xml"/><Relationship Id="rId10" Type="http://schemas.openxmlformats.org/officeDocument/2006/relationships/slide" Target="slide1.xml"/><Relationship Id="rId19" Type="http://schemas.openxmlformats.org/officeDocument/2006/relationships/slide" Target="slide28.xml"/><Relationship Id="rId4" Type="http://schemas.openxmlformats.org/officeDocument/2006/relationships/image" Target="../media/image5.jpeg"/><Relationship Id="rId9" Type="http://schemas.openxmlformats.org/officeDocument/2006/relationships/slide" Target="slide31.xml"/><Relationship Id="rId14" Type="http://schemas.openxmlformats.org/officeDocument/2006/relationships/slide" Target="slide23.xml"/></Relationships>
</file>

<file path=ppt/slides/_rels/slide7.xml.rels><?xml version="1.0" encoding="UTF-8" standalone="yes"?>
<Relationships xmlns="http://schemas.openxmlformats.org/package/2006/relationships"><Relationship Id="rId8" Type="http://schemas.openxmlformats.org/officeDocument/2006/relationships/slide" Target="slide5.xml"/><Relationship Id="rId13" Type="http://schemas.openxmlformats.org/officeDocument/2006/relationships/slide" Target="slide6.xml"/><Relationship Id="rId18" Type="http://schemas.openxmlformats.org/officeDocument/2006/relationships/slide" Target="slide27.xml"/><Relationship Id="rId3" Type="http://schemas.openxmlformats.org/officeDocument/2006/relationships/notesSlide" Target="../notesSlides/notesSlide7.xml"/><Relationship Id="rId7" Type="http://schemas.openxmlformats.org/officeDocument/2006/relationships/image" Target="../media/image6.png"/><Relationship Id="rId12" Type="http://schemas.openxmlformats.org/officeDocument/2006/relationships/slide" Target="slide12.xml"/><Relationship Id="rId17" Type="http://schemas.openxmlformats.org/officeDocument/2006/relationships/slide" Target="slide20.xml"/><Relationship Id="rId2" Type="http://schemas.openxmlformats.org/officeDocument/2006/relationships/slideLayout" Target="../slideLayouts/slideLayout1.xml"/><Relationship Id="rId16" Type="http://schemas.openxmlformats.org/officeDocument/2006/relationships/slide" Target="slide22.xml"/><Relationship Id="rId20" Type="http://schemas.openxmlformats.org/officeDocument/2006/relationships/slide" Target="slide32.xml"/><Relationship Id="rId1" Type="http://schemas.openxmlformats.org/officeDocument/2006/relationships/tags" Target="../tags/tag6.xml"/><Relationship Id="rId6" Type="http://schemas.openxmlformats.org/officeDocument/2006/relationships/slide" Target="slide25.xml"/><Relationship Id="rId11" Type="http://schemas.openxmlformats.org/officeDocument/2006/relationships/slide" Target="slide26.xml"/><Relationship Id="rId5" Type="http://schemas.openxmlformats.org/officeDocument/2006/relationships/slide" Target="slide2.xml"/><Relationship Id="rId15" Type="http://schemas.openxmlformats.org/officeDocument/2006/relationships/slide" Target="slide17.xml"/><Relationship Id="rId10" Type="http://schemas.openxmlformats.org/officeDocument/2006/relationships/slide" Target="slide1.xml"/><Relationship Id="rId19" Type="http://schemas.openxmlformats.org/officeDocument/2006/relationships/slide" Target="slide28.xml"/><Relationship Id="rId4" Type="http://schemas.openxmlformats.org/officeDocument/2006/relationships/image" Target="../media/image5.jpeg"/><Relationship Id="rId9" Type="http://schemas.openxmlformats.org/officeDocument/2006/relationships/slide" Target="slide31.xml"/><Relationship Id="rId14" Type="http://schemas.openxmlformats.org/officeDocument/2006/relationships/slide" Target="slide23.xml"/></Relationships>
</file>

<file path=ppt/slides/_rels/slide8.xml.rels><?xml version="1.0" encoding="UTF-8" standalone="yes"?>
<Relationships xmlns="http://schemas.openxmlformats.org/package/2006/relationships"><Relationship Id="rId8" Type="http://schemas.openxmlformats.org/officeDocument/2006/relationships/slide" Target="slide5.xml"/><Relationship Id="rId13" Type="http://schemas.openxmlformats.org/officeDocument/2006/relationships/slide" Target="slide6.xml"/><Relationship Id="rId18" Type="http://schemas.openxmlformats.org/officeDocument/2006/relationships/slide" Target="slide27.xml"/><Relationship Id="rId3" Type="http://schemas.openxmlformats.org/officeDocument/2006/relationships/notesSlide" Target="../notesSlides/notesSlide8.xml"/><Relationship Id="rId7" Type="http://schemas.openxmlformats.org/officeDocument/2006/relationships/image" Target="../media/image6.png"/><Relationship Id="rId12" Type="http://schemas.openxmlformats.org/officeDocument/2006/relationships/slide" Target="slide12.xml"/><Relationship Id="rId17" Type="http://schemas.openxmlformats.org/officeDocument/2006/relationships/slide" Target="slide20.xml"/><Relationship Id="rId2" Type="http://schemas.openxmlformats.org/officeDocument/2006/relationships/slideLayout" Target="../slideLayouts/slideLayout1.xml"/><Relationship Id="rId16" Type="http://schemas.openxmlformats.org/officeDocument/2006/relationships/slide" Target="slide22.xml"/><Relationship Id="rId20" Type="http://schemas.openxmlformats.org/officeDocument/2006/relationships/slide" Target="slide32.xml"/><Relationship Id="rId1" Type="http://schemas.openxmlformats.org/officeDocument/2006/relationships/tags" Target="../tags/tag7.xml"/><Relationship Id="rId6" Type="http://schemas.openxmlformats.org/officeDocument/2006/relationships/slide" Target="slide25.xml"/><Relationship Id="rId11" Type="http://schemas.openxmlformats.org/officeDocument/2006/relationships/slide" Target="slide26.xml"/><Relationship Id="rId5" Type="http://schemas.openxmlformats.org/officeDocument/2006/relationships/slide" Target="slide2.xml"/><Relationship Id="rId15" Type="http://schemas.openxmlformats.org/officeDocument/2006/relationships/slide" Target="slide17.xml"/><Relationship Id="rId10" Type="http://schemas.openxmlformats.org/officeDocument/2006/relationships/slide" Target="slide1.xml"/><Relationship Id="rId19" Type="http://schemas.openxmlformats.org/officeDocument/2006/relationships/slide" Target="slide28.xml"/><Relationship Id="rId4" Type="http://schemas.openxmlformats.org/officeDocument/2006/relationships/image" Target="../media/image5.jpeg"/><Relationship Id="rId9" Type="http://schemas.openxmlformats.org/officeDocument/2006/relationships/slide" Target="slide31.xml"/><Relationship Id="rId14" Type="http://schemas.openxmlformats.org/officeDocument/2006/relationships/slide" Target="slide23.xml"/></Relationships>
</file>

<file path=ppt/slides/_rels/slide9.xml.rels><?xml version="1.0" encoding="UTF-8" standalone="yes"?>
<Relationships xmlns="http://schemas.openxmlformats.org/package/2006/relationships"><Relationship Id="rId8" Type="http://schemas.openxmlformats.org/officeDocument/2006/relationships/slide" Target="slide5.xml"/><Relationship Id="rId13" Type="http://schemas.openxmlformats.org/officeDocument/2006/relationships/slide" Target="slide6.xml"/><Relationship Id="rId18" Type="http://schemas.openxmlformats.org/officeDocument/2006/relationships/slide" Target="slide27.xml"/><Relationship Id="rId3" Type="http://schemas.openxmlformats.org/officeDocument/2006/relationships/notesSlide" Target="../notesSlides/notesSlide9.xml"/><Relationship Id="rId7" Type="http://schemas.openxmlformats.org/officeDocument/2006/relationships/image" Target="../media/image6.png"/><Relationship Id="rId12" Type="http://schemas.openxmlformats.org/officeDocument/2006/relationships/slide" Target="slide12.xml"/><Relationship Id="rId17" Type="http://schemas.openxmlformats.org/officeDocument/2006/relationships/slide" Target="slide20.xml"/><Relationship Id="rId2" Type="http://schemas.openxmlformats.org/officeDocument/2006/relationships/slideLayout" Target="../slideLayouts/slideLayout1.xml"/><Relationship Id="rId16" Type="http://schemas.openxmlformats.org/officeDocument/2006/relationships/slide" Target="slide22.xml"/><Relationship Id="rId20" Type="http://schemas.openxmlformats.org/officeDocument/2006/relationships/slide" Target="slide32.xml"/><Relationship Id="rId1" Type="http://schemas.openxmlformats.org/officeDocument/2006/relationships/tags" Target="../tags/tag8.xml"/><Relationship Id="rId6" Type="http://schemas.openxmlformats.org/officeDocument/2006/relationships/slide" Target="slide25.xml"/><Relationship Id="rId11" Type="http://schemas.openxmlformats.org/officeDocument/2006/relationships/slide" Target="slide26.xml"/><Relationship Id="rId5" Type="http://schemas.openxmlformats.org/officeDocument/2006/relationships/slide" Target="slide2.xml"/><Relationship Id="rId15" Type="http://schemas.openxmlformats.org/officeDocument/2006/relationships/slide" Target="slide17.xml"/><Relationship Id="rId10" Type="http://schemas.openxmlformats.org/officeDocument/2006/relationships/slide" Target="slide1.xml"/><Relationship Id="rId19" Type="http://schemas.openxmlformats.org/officeDocument/2006/relationships/slide" Target="slide28.xml"/><Relationship Id="rId4" Type="http://schemas.openxmlformats.org/officeDocument/2006/relationships/image" Target="../media/image5.jpeg"/><Relationship Id="rId9" Type="http://schemas.openxmlformats.org/officeDocument/2006/relationships/slide" Target="slide31.xml"/><Relationship Id="rId14" Type="http://schemas.openxmlformats.org/officeDocument/2006/relationships/slide" Target="slide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1" descr="G:\DPLI_Commun_Helena_Rubinstein_PCI\Service\MICHAEL\PRODIGY WHITE\VISUELS\COM PUBLICIS\DEF\DP_UK_PRODIGY_WHITE_120627.jpg"/>
          <p:cNvPicPr>
            <a:picLocks noChangeAspect="1" noChangeArrowheads="1"/>
          </p:cNvPicPr>
          <p:nvPr/>
        </p:nvPicPr>
        <p:blipFill>
          <a:blip r:embed="rId3" cstate="print">
            <a:extLst>
              <a:ext uri="{28A0092B-C50C-407E-A947-70E740481C1C}">
                <a14:useLocalDpi xmlns:a14="http://schemas.microsoft.com/office/drawing/2010/main" val="0"/>
              </a:ext>
            </a:extLst>
          </a:blip>
          <a:srcRect l="7159" t="22746" r="65779" b="562"/>
          <a:stretch>
            <a:fillRect/>
          </a:stretch>
        </p:blipFill>
        <p:spPr bwMode="auto">
          <a:xfrm>
            <a:off x="0" y="1071563"/>
            <a:ext cx="2806700" cy="525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Box 4"/>
          <p:cNvSpPr txBox="1">
            <a:spLocks noChangeArrowheads="1"/>
          </p:cNvSpPr>
          <p:nvPr/>
        </p:nvSpPr>
        <p:spPr bwMode="auto">
          <a:xfrm>
            <a:off x="3089275" y="2355850"/>
            <a:ext cx="5730875" cy="1348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0000"/>
              </a:lnSpc>
            </a:pPr>
            <a:r>
              <a:rPr lang="en-US" altLang="ko-KR" sz="2000" dirty="0" smtClean="0">
                <a:solidFill>
                  <a:schemeClr val="bg1"/>
                </a:solidFill>
                <a:latin typeface="Century Gothic" pitchFamily="34" charset="0"/>
                <a:ea typeface="MS PGothic" pitchFamily="34" charset="-128"/>
              </a:rPr>
              <a:t>NEW </a:t>
            </a:r>
          </a:p>
          <a:p>
            <a:pPr algn="ctr">
              <a:lnSpc>
                <a:spcPct val="120000"/>
              </a:lnSpc>
            </a:pPr>
            <a:r>
              <a:rPr lang="en-US" altLang="ko-KR" sz="2800" dirty="0" smtClean="0">
                <a:solidFill>
                  <a:schemeClr val="bg1"/>
                </a:solidFill>
                <a:latin typeface="Century Gothic" pitchFamily="34" charset="0"/>
                <a:ea typeface="MS PGothic" pitchFamily="34" charset="-128"/>
              </a:rPr>
              <a:t>PRODIGY WHITE </a:t>
            </a:r>
          </a:p>
          <a:p>
            <a:pPr algn="ctr">
              <a:lnSpc>
                <a:spcPct val="120000"/>
              </a:lnSpc>
            </a:pPr>
            <a:r>
              <a:rPr lang="en-US" altLang="ko-KR" sz="2000" dirty="0" smtClean="0">
                <a:solidFill>
                  <a:schemeClr val="bg1"/>
                </a:solidFill>
                <a:latin typeface="Century Gothic" pitchFamily="34" charset="0"/>
                <a:ea typeface="MS PGothic" pitchFamily="34" charset="-128"/>
              </a:rPr>
              <a:t>COMPACT FOUNDATION</a:t>
            </a:r>
            <a:endParaRPr lang="fr-FR" altLang="ko-KR" sz="2000" dirty="0">
              <a:solidFill>
                <a:schemeClr val="bg1"/>
              </a:solidFill>
              <a:latin typeface="Century Gothic" pitchFamily="34" charset="0"/>
              <a:ea typeface="Gulim"/>
              <a:cs typeface="Gulim"/>
            </a:endParaRPr>
          </a:p>
        </p:txBody>
      </p:sp>
      <p:sp>
        <p:nvSpPr>
          <p:cNvPr id="4" name="Text Box 4">
            <a:hlinkClick r:id="rId4" action="ppaction://hlinksldjump"/>
          </p:cNvPr>
          <p:cNvSpPr txBox="1">
            <a:spLocks noChangeArrowheads="1"/>
          </p:cNvSpPr>
          <p:nvPr/>
        </p:nvSpPr>
        <p:spPr bwMode="auto">
          <a:xfrm>
            <a:off x="1903561" y="6552343"/>
            <a:ext cx="1084263"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NEW COMPACT </a:t>
            </a:r>
          </a:p>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FOUNDATION</a:t>
            </a:r>
          </a:p>
        </p:txBody>
      </p:sp>
      <p:sp>
        <p:nvSpPr>
          <p:cNvPr id="7" name="Text Box 5">
            <a:hlinkClick r:id="rId5" action="ppaction://hlinksldjump"/>
          </p:cNvPr>
          <p:cNvSpPr txBox="1">
            <a:spLocks noChangeArrowheads="1"/>
          </p:cNvSpPr>
          <p:nvPr/>
        </p:nvSpPr>
        <p:spPr bwMode="auto">
          <a:xfrm>
            <a:off x="611560" y="6552343"/>
            <a:ext cx="925399"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defPPr>
              <a:defRPr lang="fr-FR"/>
            </a:defPPr>
            <a:lvl1pPr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POWER BEAUTY</a:t>
            </a:r>
          </a:p>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BRAND</a:t>
            </a:r>
            <a:r>
              <a:rPr lang="fr-FR" sz="500" kern="1200" baseline="0" dirty="0" smtClean="0">
                <a:solidFill>
                  <a:schemeClr val="bg1"/>
                </a:solidFill>
                <a:latin typeface="+mn-lt"/>
                <a:ea typeface="Microsoft YaHei" pitchFamily="34" charset="-122"/>
                <a:cs typeface="+mn-cs"/>
              </a:rPr>
              <a:t> </a:t>
            </a:r>
            <a:r>
              <a:rPr lang="fr-FR" sz="500" kern="1200" dirty="0" smtClean="0">
                <a:solidFill>
                  <a:schemeClr val="bg1"/>
                </a:solidFill>
                <a:latin typeface="+mn-lt"/>
                <a:ea typeface="Microsoft YaHei" pitchFamily="34" charset="-122"/>
                <a:cs typeface="+mn-cs"/>
              </a:rPr>
              <a:t>STATEMENT</a:t>
            </a:r>
          </a:p>
        </p:txBody>
      </p:sp>
      <p:pic>
        <p:nvPicPr>
          <p:cNvPr id="8" name="Picture 6">
            <a:hlinkClick r:id="rId6"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175"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9" name="Picture 7">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11560"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0" name="Picture 9">
            <a:hlinkClick r:id="rId9"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403648"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1" name="Text Box 10">
            <a:hlinkClick r:id="rId10" action="ppaction://hlinksldjump"/>
          </p:cNvPr>
          <p:cNvSpPr txBox="1">
            <a:spLocks noChangeArrowheads="1"/>
          </p:cNvSpPr>
          <p:nvPr/>
        </p:nvSpPr>
        <p:spPr bwMode="auto">
          <a:xfrm>
            <a:off x="-82550" y="6590815"/>
            <a:ext cx="866701"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buClrTx/>
              <a:buFontTx/>
              <a:buNone/>
              <a:defRPr/>
            </a:pPr>
            <a:r>
              <a:rPr lang="fr-FR" sz="500" dirty="0" smtClean="0">
                <a:latin typeface="+mn-lt"/>
              </a:rPr>
              <a:t>INTRODUCTION</a:t>
            </a:r>
          </a:p>
        </p:txBody>
      </p:sp>
      <p:pic>
        <p:nvPicPr>
          <p:cNvPr id="12" name="Picture 13">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699792" y="6472238"/>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3" name="Text Box 16">
            <a:hlinkClick r:id="rId11" action="ppaction://hlinksldjump"/>
          </p:cNvPr>
          <p:cNvSpPr txBox="1">
            <a:spLocks noChangeArrowheads="1"/>
          </p:cNvSpPr>
          <p:nvPr/>
        </p:nvSpPr>
        <p:spPr bwMode="auto">
          <a:xfrm>
            <a:off x="5517555" y="6590815"/>
            <a:ext cx="782637"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buClrTx/>
              <a:buFontTx/>
              <a:buNone/>
              <a:defRPr/>
            </a:pPr>
            <a:r>
              <a:rPr lang="fr-FR" sz="500" kern="1200" dirty="0" smtClean="0">
                <a:solidFill>
                  <a:schemeClr val="bg1"/>
                </a:solidFill>
                <a:latin typeface="+mn-lt"/>
                <a:ea typeface="Microsoft YaHei" pitchFamily="34" charset="-122"/>
                <a:cs typeface="+mn-cs"/>
              </a:rPr>
              <a:t>PACKAGING</a:t>
            </a:r>
          </a:p>
        </p:txBody>
      </p:sp>
      <p:pic>
        <p:nvPicPr>
          <p:cNvPr id="14" name="Picture 17">
            <a:hlinkClick r:id="rId4"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507087" y="6472238"/>
            <a:ext cx="73025"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5" name="Text Box 5">
            <a:hlinkClick r:id="rId12" action="ppaction://hlinksldjump"/>
          </p:cNvPr>
          <p:cNvSpPr txBox="1">
            <a:spLocks noChangeArrowheads="1"/>
          </p:cNvSpPr>
          <p:nvPr/>
        </p:nvSpPr>
        <p:spPr bwMode="auto">
          <a:xfrm>
            <a:off x="1259632" y="6552343"/>
            <a:ext cx="1076325"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THE </a:t>
            </a:r>
          </a:p>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GHOST FLOWER</a:t>
            </a:r>
          </a:p>
        </p:txBody>
      </p:sp>
      <p:pic>
        <p:nvPicPr>
          <p:cNvPr id="16" name="Picture 7">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051720"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7" name="Text Box 4">
            <a:hlinkClick r:id="rId13" action="ppaction://hlinksldjump"/>
          </p:cNvPr>
          <p:cNvSpPr txBox="1">
            <a:spLocks noChangeArrowheads="1"/>
          </p:cNvSpPr>
          <p:nvPr/>
        </p:nvSpPr>
        <p:spPr bwMode="auto">
          <a:xfrm>
            <a:off x="4644008" y="6590815"/>
            <a:ext cx="1084263"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TECHNOLOGY</a:t>
            </a:r>
          </a:p>
        </p:txBody>
      </p:sp>
      <p:pic>
        <p:nvPicPr>
          <p:cNvPr id="18" name="Picture 7">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153572" y="6472238"/>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9" name="Text Box 4">
            <a:hlinkClick r:id="rId14" action="ppaction://hlinksldjump"/>
          </p:cNvPr>
          <p:cNvSpPr txBox="1">
            <a:spLocks noChangeArrowheads="1"/>
          </p:cNvSpPr>
          <p:nvPr/>
        </p:nvSpPr>
        <p:spPr bwMode="auto">
          <a:xfrm>
            <a:off x="2699792" y="6552343"/>
            <a:ext cx="773112"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WOMEN’S EXPECTATIONS</a:t>
            </a:r>
          </a:p>
        </p:txBody>
      </p:sp>
      <p:pic>
        <p:nvPicPr>
          <p:cNvPr id="20" name="Picture 13">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130675"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1" name="Text Box 4">
            <a:hlinkClick r:id="rId15" action="ppaction://hlinksldjump"/>
          </p:cNvPr>
          <p:cNvSpPr txBox="1">
            <a:spLocks noChangeArrowheads="1"/>
          </p:cNvSpPr>
          <p:nvPr/>
        </p:nvSpPr>
        <p:spPr bwMode="auto">
          <a:xfrm>
            <a:off x="3995936" y="6552343"/>
            <a:ext cx="1084263"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MAKE-UP </a:t>
            </a:r>
          </a:p>
          <a:p>
            <a:pPr lvl="0"/>
            <a:r>
              <a:rPr lang="fr-FR" sz="500" dirty="0" smtClean="0"/>
              <a:t>RESULT</a:t>
            </a:r>
          </a:p>
        </p:txBody>
      </p:sp>
      <p:pic>
        <p:nvPicPr>
          <p:cNvPr id="22" name="Picture 13">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788024"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3" name="Text Box 5">
            <a:hlinkClick r:id="rId16" action="ppaction://hlinksldjump"/>
          </p:cNvPr>
          <p:cNvSpPr txBox="1">
            <a:spLocks noChangeArrowheads="1"/>
          </p:cNvSpPr>
          <p:nvPr/>
        </p:nvSpPr>
        <p:spPr bwMode="auto">
          <a:xfrm>
            <a:off x="3491880" y="6513871"/>
            <a:ext cx="709613" cy="3253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SKINCARE</a:t>
            </a:r>
          </a:p>
          <a:p>
            <a:pPr lvl="0"/>
            <a:r>
              <a:rPr lang="fr-FR" sz="500" dirty="0" smtClean="0"/>
              <a:t>VERSUS</a:t>
            </a:r>
          </a:p>
          <a:p>
            <a:pPr lvl="0"/>
            <a:r>
              <a:rPr lang="fr-FR" sz="500" dirty="0" smtClean="0"/>
              <a:t>MAKE-UP</a:t>
            </a:r>
          </a:p>
        </p:txBody>
      </p:sp>
      <p:pic>
        <p:nvPicPr>
          <p:cNvPr id="24" name="Picture 7">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419872" y="6464300"/>
            <a:ext cx="74613" cy="36036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5" name="Picture 7">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876256" y="6468704"/>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6" name="Picture 7">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665740" y="6468704"/>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7" name="Picture 7">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385820" y="6490476"/>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8" name="Text Box 16">
            <a:hlinkClick r:id="rId17" action="ppaction://hlinksldjump"/>
          </p:cNvPr>
          <p:cNvSpPr txBox="1">
            <a:spLocks noChangeArrowheads="1"/>
          </p:cNvSpPr>
          <p:nvPr/>
        </p:nvSpPr>
        <p:spPr bwMode="auto">
          <a:xfrm>
            <a:off x="6175078" y="6542192"/>
            <a:ext cx="782637"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PRODIGY WHITE RANGE</a:t>
            </a:r>
          </a:p>
        </p:txBody>
      </p:sp>
      <p:sp>
        <p:nvSpPr>
          <p:cNvPr id="29" name="Text Box 16">
            <a:hlinkClick r:id="rId18" action="ppaction://hlinksldjump"/>
          </p:cNvPr>
          <p:cNvSpPr txBox="1">
            <a:spLocks noChangeArrowheads="1"/>
          </p:cNvSpPr>
          <p:nvPr/>
        </p:nvSpPr>
        <p:spPr bwMode="auto">
          <a:xfrm>
            <a:off x="6908647" y="6503720"/>
            <a:ext cx="782637" cy="3253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buClrTx/>
              <a:buFontTx/>
              <a:buNone/>
              <a:defRPr/>
            </a:pPr>
            <a:r>
              <a:rPr lang="fr-FR" sz="500" kern="1200" dirty="0" smtClean="0">
                <a:solidFill>
                  <a:schemeClr val="bg1"/>
                </a:solidFill>
                <a:latin typeface="+mn-lt"/>
                <a:ea typeface="Microsoft YaHei" pitchFamily="34" charset="-122"/>
                <a:cs typeface="+mn-cs"/>
              </a:rPr>
              <a:t>HR COMPACT </a:t>
            </a:r>
          </a:p>
          <a:p>
            <a:pPr algn="ctr" eaLnBrk="1" hangingPunct="1">
              <a:buClrTx/>
              <a:buFontTx/>
              <a:buNone/>
              <a:defRPr/>
            </a:pPr>
            <a:r>
              <a:rPr lang="fr-FR" sz="500" kern="1200" dirty="0" smtClean="0">
                <a:solidFill>
                  <a:schemeClr val="bg1"/>
                </a:solidFill>
                <a:latin typeface="+mn-lt"/>
                <a:ea typeface="Microsoft YaHei" pitchFamily="34" charset="-122"/>
                <a:cs typeface="+mn-cs"/>
              </a:rPr>
              <a:t>FOUNDATION</a:t>
            </a:r>
          </a:p>
          <a:p>
            <a:pPr algn="ctr" eaLnBrk="1" hangingPunct="1">
              <a:buClrTx/>
              <a:buFontTx/>
              <a:buNone/>
              <a:defRPr/>
            </a:pPr>
            <a:r>
              <a:rPr lang="fr-FR" sz="500" kern="1200" dirty="0" smtClean="0">
                <a:solidFill>
                  <a:schemeClr val="bg1"/>
                </a:solidFill>
                <a:latin typeface="+mn-lt"/>
                <a:ea typeface="Microsoft YaHei" pitchFamily="34" charset="-122"/>
                <a:cs typeface="+mn-cs"/>
              </a:rPr>
              <a:t>GEAOGRAPHY</a:t>
            </a:r>
          </a:p>
        </p:txBody>
      </p:sp>
      <p:sp>
        <p:nvSpPr>
          <p:cNvPr id="30" name="Text Box 16">
            <a:hlinkClick r:id="rId9" action="ppaction://hlinksldjump"/>
          </p:cNvPr>
          <p:cNvSpPr txBox="1">
            <a:spLocks noChangeArrowheads="1"/>
          </p:cNvSpPr>
          <p:nvPr/>
        </p:nvSpPr>
        <p:spPr bwMode="auto">
          <a:xfrm>
            <a:off x="7709616" y="6552343"/>
            <a:ext cx="782637"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LINK SELLING </a:t>
            </a:r>
          </a:p>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ROUTINE</a:t>
            </a:r>
          </a:p>
        </p:txBody>
      </p:sp>
      <p:sp>
        <p:nvSpPr>
          <p:cNvPr id="31" name="Text Box 16">
            <a:hlinkClick r:id="rId19" action="ppaction://hlinksldjump"/>
          </p:cNvPr>
          <p:cNvSpPr txBox="1">
            <a:spLocks noChangeArrowheads="1"/>
          </p:cNvSpPr>
          <p:nvPr/>
        </p:nvSpPr>
        <p:spPr bwMode="auto">
          <a:xfrm>
            <a:off x="8325867" y="6590815"/>
            <a:ext cx="782637"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COMPETITON</a:t>
            </a:r>
          </a:p>
        </p:txBody>
      </p:sp>
      <p:pic>
        <p:nvPicPr>
          <p:cNvPr id="32" name="Picture 6">
            <a:hlinkClick r:id="rId6"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961883" y="6453336"/>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273064933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6866" name="Picture 1"/>
          <p:cNvPicPr>
            <a:picLocks noChangeAspect="1" noChangeArrowheads="1"/>
          </p:cNvPicPr>
          <p:nvPr/>
        </p:nvPicPr>
        <p:blipFill>
          <a:blip r:embed="rId4" cstate="print">
            <a:extLst>
              <a:ext uri="{28A0092B-C50C-407E-A947-70E740481C1C}">
                <a14:useLocalDpi xmlns:a14="http://schemas.microsoft.com/office/drawing/2010/main" val="0"/>
              </a:ext>
            </a:extLst>
          </a:blip>
          <a:srcRect t="19179" r="41714" b="4189"/>
          <a:stretch>
            <a:fillRect/>
          </a:stretch>
        </p:blipFill>
        <p:spPr bwMode="auto">
          <a:xfrm>
            <a:off x="2806700" y="1063625"/>
            <a:ext cx="3171825" cy="5259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6867" name="Rectangle 16"/>
          <p:cNvSpPr>
            <a:spLocks noChangeArrowheads="1"/>
          </p:cNvSpPr>
          <p:nvPr>
            <p:custDataLst>
              <p:tags r:id="rId1"/>
            </p:custDataLst>
          </p:nvPr>
        </p:nvSpPr>
        <p:spPr bwMode="auto">
          <a:xfrm>
            <a:off x="3619500" y="306388"/>
            <a:ext cx="5434013" cy="677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r" defTabSz="914400"/>
            <a:r>
              <a:rPr lang="en-US" sz="2800" dirty="0">
                <a:solidFill>
                  <a:srgbClr val="B5A692"/>
                </a:solidFill>
                <a:latin typeface="Century Gothic" pitchFamily="34" charset="0"/>
              </a:rPr>
              <a:t>THE GHOST FLOWER</a:t>
            </a:r>
          </a:p>
          <a:p>
            <a:pPr algn="r" defTabSz="914400"/>
            <a:r>
              <a:rPr lang="en-US" sz="1600" dirty="0">
                <a:solidFill>
                  <a:schemeClr val="bg1"/>
                </a:solidFill>
                <a:latin typeface="Century Gothic" pitchFamily="34" charset="0"/>
              </a:rPr>
              <a:t>STORYTELLING</a:t>
            </a:r>
          </a:p>
        </p:txBody>
      </p:sp>
      <p:sp>
        <p:nvSpPr>
          <p:cNvPr id="5" name="Text Box 5">
            <a:hlinkClick r:id="rId5" action="ppaction://hlinksldjump"/>
          </p:cNvPr>
          <p:cNvSpPr txBox="1">
            <a:spLocks noChangeArrowheads="1"/>
          </p:cNvSpPr>
          <p:nvPr/>
        </p:nvSpPr>
        <p:spPr bwMode="auto">
          <a:xfrm>
            <a:off x="611560" y="6552343"/>
            <a:ext cx="925399"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defPPr>
              <a:defRPr lang="fr-FR"/>
            </a:defPPr>
            <a:lvl1pPr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POWER BEAUTY</a:t>
            </a:r>
          </a:p>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BRAND</a:t>
            </a:r>
            <a:r>
              <a:rPr lang="fr-FR" sz="500" kern="1200" baseline="0" dirty="0" smtClean="0">
                <a:solidFill>
                  <a:schemeClr val="bg1"/>
                </a:solidFill>
                <a:latin typeface="+mn-lt"/>
                <a:ea typeface="Microsoft YaHei" pitchFamily="34" charset="-122"/>
                <a:cs typeface="+mn-cs"/>
              </a:rPr>
              <a:t> </a:t>
            </a:r>
            <a:r>
              <a:rPr lang="fr-FR" sz="500" kern="1200" dirty="0" smtClean="0">
                <a:solidFill>
                  <a:schemeClr val="bg1"/>
                </a:solidFill>
                <a:latin typeface="+mn-lt"/>
                <a:ea typeface="Microsoft YaHei" pitchFamily="34" charset="-122"/>
                <a:cs typeface="+mn-cs"/>
              </a:rPr>
              <a:t>STATEMENT</a:t>
            </a:r>
          </a:p>
        </p:txBody>
      </p:sp>
      <p:pic>
        <p:nvPicPr>
          <p:cNvPr id="6" name="Picture 6">
            <a:hlinkClick r:id="rId6"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175"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7" name="Picture 7">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11560"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8" name="Picture 9">
            <a:hlinkClick r:id="rId9"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403648"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9" name="Text Box 10">
            <a:hlinkClick r:id="rId10" action="ppaction://hlinksldjump"/>
          </p:cNvPr>
          <p:cNvSpPr txBox="1">
            <a:spLocks noChangeArrowheads="1"/>
          </p:cNvSpPr>
          <p:nvPr/>
        </p:nvSpPr>
        <p:spPr bwMode="auto">
          <a:xfrm>
            <a:off x="-82550" y="6590815"/>
            <a:ext cx="866701"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buClrTx/>
              <a:buFontTx/>
              <a:buNone/>
              <a:defRPr/>
            </a:pPr>
            <a:r>
              <a:rPr lang="fr-FR" sz="500" dirty="0" smtClean="0">
                <a:latin typeface="+mn-lt"/>
              </a:rPr>
              <a:t>INTRODUCTION</a:t>
            </a:r>
          </a:p>
        </p:txBody>
      </p:sp>
      <p:pic>
        <p:nvPicPr>
          <p:cNvPr id="10" name="Picture 13">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699792" y="6472238"/>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1" name="Text Box 16">
            <a:hlinkClick r:id="rId11" action="ppaction://hlinksldjump"/>
          </p:cNvPr>
          <p:cNvSpPr txBox="1">
            <a:spLocks noChangeArrowheads="1"/>
          </p:cNvSpPr>
          <p:nvPr/>
        </p:nvSpPr>
        <p:spPr bwMode="auto">
          <a:xfrm>
            <a:off x="5517555" y="6590815"/>
            <a:ext cx="782637"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buClrTx/>
              <a:buFontTx/>
              <a:buNone/>
              <a:defRPr/>
            </a:pPr>
            <a:r>
              <a:rPr lang="fr-FR" sz="500" kern="1200" dirty="0" smtClean="0">
                <a:solidFill>
                  <a:schemeClr val="bg1"/>
                </a:solidFill>
                <a:latin typeface="+mn-lt"/>
                <a:ea typeface="Microsoft YaHei" pitchFamily="34" charset="-122"/>
                <a:cs typeface="+mn-cs"/>
              </a:rPr>
              <a:t>PACKAGING</a:t>
            </a:r>
          </a:p>
        </p:txBody>
      </p:sp>
      <p:pic>
        <p:nvPicPr>
          <p:cNvPr id="12" name="Picture 17">
            <a:hlinkClick r:id="rId12"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507087" y="6472238"/>
            <a:ext cx="73025"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3" name="Text Box 5">
            <a:hlinkClick r:id="rId13" action="ppaction://hlinksldjump"/>
          </p:cNvPr>
          <p:cNvSpPr txBox="1">
            <a:spLocks noChangeArrowheads="1"/>
          </p:cNvSpPr>
          <p:nvPr/>
        </p:nvSpPr>
        <p:spPr bwMode="auto">
          <a:xfrm>
            <a:off x="1259632" y="6552343"/>
            <a:ext cx="1076325"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THE </a:t>
            </a:r>
          </a:p>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GHOST FLOWER</a:t>
            </a:r>
          </a:p>
        </p:txBody>
      </p:sp>
      <p:pic>
        <p:nvPicPr>
          <p:cNvPr id="14" name="Picture 7">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051720"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5" name="Text Box 4">
            <a:hlinkClick r:id="rId14" action="ppaction://hlinksldjump"/>
          </p:cNvPr>
          <p:cNvSpPr txBox="1">
            <a:spLocks noChangeArrowheads="1"/>
          </p:cNvSpPr>
          <p:nvPr/>
        </p:nvSpPr>
        <p:spPr bwMode="auto">
          <a:xfrm>
            <a:off x="4644008" y="6590815"/>
            <a:ext cx="1084263"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TECHNOLOGY</a:t>
            </a:r>
          </a:p>
        </p:txBody>
      </p:sp>
      <p:pic>
        <p:nvPicPr>
          <p:cNvPr id="16" name="Picture 7">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153572" y="6472238"/>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7" name="Text Box 4">
            <a:hlinkClick r:id="rId15" action="ppaction://hlinksldjump"/>
          </p:cNvPr>
          <p:cNvSpPr txBox="1">
            <a:spLocks noChangeArrowheads="1"/>
          </p:cNvSpPr>
          <p:nvPr/>
        </p:nvSpPr>
        <p:spPr bwMode="auto">
          <a:xfrm>
            <a:off x="2699792" y="6552343"/>
            <a:ext cx="773112"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WOMEN’S EXPECTATIONS</a:t>
            </a:r>
          </a:p>
        </p:txBody>
      </p:sp>
      <p:pic>
        <p:nvPicPr>
          <p:cNvPr id="18" name="Picture 13">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130675"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9" name="Text Box 4">
            <a:hlinkClick r:id="rId16" action="ppaction://hlinksldjump"/>
          </p:cNvPr>
          <p:cNvSpPr txBox="1">
            <a:spLocks noChangeArrowheads="1"/>
          </p:cNvSpPr>
          <p:nvPr/>
        </p:nvSpPr>
        <p:spPr bwMode="auto">
          <a:xfrm>
            <a:off x="3995936" y="6552343"/>
            <a:ext cx="1084263"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MAKE-UP </a:t>
            </a:r>
          </a:p>
          <a:p>
            <a:pPr lvl="0"/>
            <a:r>
              <a:rPr lang="fr-FR" sz="500" dirty="0" smtClean="0"/>
              <a:t>RESULT</a:t>
            </a:r>
          </a:p>
        </p:txBody>
      </p:sp>
      <p:pic>
        <p:nvPicPr>
          <p:cNvPr id="20" name="Picture 13">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788024"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1" name="Text Box 5">
            <a:hlinkClick r:id="rId17" action="ppaction://hlinksldjump"/>
          </p:cNvPr>
          <p:cNvSpPr txBox="1">
            <a:spLocks noChangeArrowheads="1"/>
          </p:cNvSpPr>
          <p:nvPr/>
        </p:nvSpPr>
        <p:spPr bwMode="auto">
          <a:xfrm>
            <a:off x="3491880" y="6513871"/>
            <a:ext cx="709613" cy="3253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SKINCARE</a:t>
            </a:r>
          </a:p>
          <a:p>
            <a:pPr lvl="0"/>
            <a:r>
              <a:rPr lang="fr-FR" sz="500" dirty="0" smtClean="0"/>
              <a:t>VERSUS</a:t>
            </a:r>
          </a:p>
          <a:p>
            <a:pPr lvl="0"/>
            <a:r>
              <a:rPr lang="fr-FR" sz="500" dirty="0" smtClean="0"/>
              <a:t>MAKE-UP</a:t>
            </a:r>
          </a:p>
        </p:txBody>
      </p:sp>
      <p:pic>
        <p:nvPicPr>
          <p:cNvPr id="22" name="Picture 7">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419872" y="6464300"/>
            <a:ext cx="74613" cy="36036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3" name="Picture 7">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876256" y="6468704"/>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4" name="Picture 7">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665740" y="6468704"/>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5" name="Picture 7">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385820" y="6490476"/>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6" name="Text Box 16">
            <a:hlinkClick r:id="rId18" action="ppaction://hlinksldjump"/>
          </p:cNvPr>
          <p:cNvSpPr txBox="1">
            <a:spLocks noChangeArrowheads="1"/>
          </p:cNvSpPr>
          <p:nvPr/>
        </p:nvSpPr>
        <p:spPr bwMode="auto">
          <a:xfrm>
            <a:off x="6175078" y="6542192"/>
            <a:ext cx="782637"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PRODIGY WHITE RANGE</a:t>
            </a:r>
          </a:p>
        </p:txBody>
      </p:sp>
      <p:sp>
        <p:nvSpPr>
          <p:cNvPr id="27" name="Text Box 16">
            <a:hlinkClick r:id="rId19" action="ppaction://hlinksldjump"/>
          </p:cNvPr>
          <p:cNvSpPr txBox="1">
            <a:spLocks noChangeArrowheads="1"/>
          </p:cNvSpPr>
          <p:nvPr/>
        </p:nvSpPr>
        <p:spPr bwMode="auto">
          <a:xfrm>
            <a:off x="6908647" y="6503720"/>
            <a:ext cx="782637" cy="3253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buClrTx/>
              <a:buFontTx/>
              <a:buNone/>
              <a:defRPr/>
            </a:pPr>
            <a:r>
              <a:rPr lang="fr-FR" sz="500" kern="1200" dirty="0" smtClean="0">
                <a:solidFill>
                  <a:schemeClr val="bg1"/>
                </a:solidFill>
                <a:latin typeface="+mn-lt"/>
                <a:ea typeface="Microsoft YaHei" pitchFamily="34" charset="-122"/>
                <a:cs typeface="+mn-cs"/>
              </a:rPr>
              <a:t>HR COMPACT </a:t>
            </a:r>
          </a:p>
          <a:p>
            <a:pPr algn="ctr" eaLnBrk="1" hangingPunct="1">
              <a:buClrTx/>
              <a:buFontTx/>
              <a:buNone/>
              <a:defRPr/>
            </a:pPr>
            <a:r>
              <a:rPr lang="fr-FR" sz="500" kern="1200" dirty="0" smtClean="0">
                <a:solidFill>
                  <a:schemeClr val="bg1"/>
                </a:solidFill>
                <a:latin typeface="+mn-lt"/>
                <a:ea typeface="Microsoft YaHei" pitchFamily="34" charset="-122"/>
                <a:cs typeface="+mn-cs"/>
              </a:rPr>
              <a:t>FOUNDATION</a:t>
            </a:r>
          </a:p>
          <a:p>
            <a:pPr algn="ctr" eaLnBrk="1" hangingPunct="1">
              <a:buClrTx/>
              <a:buFontTx/>
              <a:buNone/>
              <a:defRPr/>
            </a:pPr>
            <a:r>
              <a:rPr lang="fr-FR" sz="500" kern="1200" dirty="0" smtClean="0">
                <a:solidFill>
                  <a:schemeClr val="bg1"/>
                </a:solidFill>
                <a:latin typeface="+mn-lt"/>
                <a:ea typeface="Microsoft YaHei" pitchFamily="34" charset="-122"/>
                <a:cs typeface="+mn-cs"/>
              </a:rPr>
              <a:t>GEAOGRAPHY</a:t>
            </a:r>
          </a:p>
        </p:txBody>
      </p:sp>
      <p:sp>
        <p:nvSpPr>
          <p:cNvPr id="28" name="Text Box 16">
            <a:hlinkClick r:id="rId9" action="ppaction://hlinksldjump"/>
          </p:cNvPr>
          <p:cNvSpPr txBox="1">
            <a:spLocks noChangeArrowheads="1"/>
          </p:cNvSpPr>
          <p:nvPr/>
        </p:nvSpPr>
        <p:spPr bwMode="auto">
          <a:xfrm>
            <a:off x="7709616" y="6552343"/>
            <a:ext cx="782637"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LINK SELLING </a:t>
            </a:r>
          </a:p>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ROUTINE</a:t>
            </a:r>
          </a:p>
        </p:txBody>
      </p:sp>
      <p:sp>
        <p:nvSpPr>
          <p:cNvPr id="29" name="Text Box 16">
            <a:hlinkClick r:id="rId20" action="ppaction://hlinksldjump"/>
          </p:cNvPr>
          <p:cNvSpPr txBox="1">
            <a:spLocks noChangeArrowheads="1"/>
          </p:cNvSpPr>
          <p:nvPr/>
        </p:nvSpPr>
        <p:spPr bwMode="auto">
          <a:xfrm>
            <a:off x="8325867" y="6590815"/>
            <a:ext cx="782637"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COMPETITON</a:t>
            </a:r>
          </a:p>
        </p:txBody>
      </p:sp>
      <p:pic>
        <p:nvPicPr>
          <p:cNvPr id="30" name="Picture 6">
            <a:hlinkClick r:id="rId6"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961883" y="6453336"/>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1" name="Text Box 4">
            <a:hlinkClick r:id="rId12" action="ppaction://hlinksldjump"/>
          </p:cNvPr>
          <p:cNvSpPr txBox="1">
            <a:spLocks noChangeArrowheads="1"/>
          </p:cNvSpPr>
          <p:nvPr/>
        </p:nvSpPr>
        <p:spPr bwMode="auto">
          <a:xfrm>
            <a:off x="1903561" y="6552343"/>
            <a:ext cx="1084263"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NEW COMPACT </a:t>
            </a:r>
          </a:p>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FOUNDATION</a:t>
            </a:r>
          </a:p>
        </p:txBody>
      </p:sp>
    </p:spTree>
    <p:extLst>
      <p:ext uri="{BB962C8B-B14F-4D97-AF65-F5344CB8AC3E}">
        <p14:creationId xmlns:p14="http://schemas.microsoft.com/office/powerpoint/2010/main" val="2540882527"/>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Rectangle 16"/>
          <p:cNvSpPr>
            <a:spLocks noChangeArrowheads="1"/>
          </p:cNvSpPr>
          <p:nvPr>
            <p:custDataLst>
              <p:tags r:id="rId1"/>
            </p:custDataLst>
          </p:nvPr>
        </p:nvSpPr>
        <p:spPr bwMode="auto">
          <a:xfrm>
            <a:off x="3619500" y="306388"/>
            <a:ext cx="5434013" cy="677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r" defTabSz="914400"/>
            <a:r>
              <a:rPr lang="en-US" sz="2800" dirty="0">
                <a:solidFill>
                  <a:srgbClr val="B5A692"/>
                </a:solidFill>
                <a:latin typeface="Century Gothic" pitchFamily="34" charset="0"/>
              </a:rPr>
              <a:t>THE GHOST FLOWER</a:t>
            </a:r>
          </a:p>
          <a:p>
            <a:pPr algn="r" defTabSz="914400"/>
            <a:r>
              <a:rPr lang="en-US" sz="1600" dirty="0">
                <a:solidFill>
                  <a:schemeClr val="bg1"/>
                </a:solidFill>
                <a:latin typeface="Century Gothic" pitchFamily="34" charset="0"/>
              </a:rPr>
              <a:t>STORYTELLING</a:t>
            </a:r>
          </a:p>
        </p:txBody>
      </p:sp>
      <p:pic>
        <p:nvPicPr>
          <p:cNvPr id="2050"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3754" t="12265" r="15164"/>
          <a:stretch/>
        </p:blipFill>
        <p:spPr bwMode="auto">
          <a:xfrm>
            <a:off x="1187624" y="1124744"/>
            <a:ext cx="7462909" cy="49765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 Box 4"/>
          <p:cNvSpPr txBox="1">
            <a:spLocks noChangeArrowheads="1"/>
          </p:cNvSpPr>
          <p:nvPr/>
        </p:nvSpPr>
        <p:spPr bwMode="auto">
          <a:xfrm>
            <a:off x="2596111" y="4365104"/>
            <a:ext cx="374808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fr-FR" sz="1400" b="1" dirty="0">
                <a:solidFill>
                  <a:srgbClr val="FF0000"/>
                </a:solidFill>
                <a:latin typeface="Century Gothic" pitchFamily="34" charset="0"/>
              </a:rPr>
              <a:t>VISUAL INSPIRATION / WORK IN PROGRESS</a:t>
            </a:r>
          </a:p>
        </p:txBody>
      </p:sp>
      <p:sp>
        <p:nvSpPr>
          <p:cNvPr id="7" name="Text Box 5">
            <a:hlinkClick r:id="rId5" action="ppaction://hlinksldjump"/>
          </p:cNvPr>
          <p:cNvSpPr txBox="1">
            <a:spLocks noChangeArrowheads="1"/>
          </p:cNvSpPr>
          <p:nvPr/>
        </p:nvSpPr>
        <p:spPr bwMode="auto">
          <a:xfrm>
            <a:off x="611560" y="6552343"/>
            <a:ext cx="925399"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defPPr>
              <a:defRPr lang="fr-FR"/>
            </a:defPPr>
            <a:lvl1pPr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POWER BEAUTY</a:t>
            </a:r>
          </a:p>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BRAND</a:t>
            </a:r>
            <a:r>
              <a:rPr lang="fr-FR" sz="500" kern="1200" baseline="0" dirty="0" smtClean="0">
                <a:solidFill>
                  <a:schemeClr val="bg1"/>
                </a:solidFill>
                <a:latin typeface="+mn-lt"/>
                <a:ea typeface="Microsoft YaHei" pitchFamily="34" charset="-122"/>
                <a:cs typeface="+mn-cs"/>
              </a:rPr>
              <a:t> </a:t>
            </a:r>
            <a:r>
              <a:rPr lang="fr-FR" sz="500" kern="1200" dirty="0" smtClean="0">
                <a:solidFill>
                  <a:schemeClr val="bg1"/>
                </a:solidFill>
                <a:latin typeface="+mn-lt"/>
                <a:ea typeface="Microsoft YaHei" pitchFamily="34" charset="-122"/>
                <a:cs typeface="+mn-cs"/>
              </a:rPr>
              <a:t>STATEMENT</a:t>
            </a:r>
          </a:p>
        </p:txBody>
      </p:sp>
      <p:pic>
        <p:nvPicPr>
          <p:cNvPr id="8" name="Picture 6">
            <a:hlinkClick r:id="rId6"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175"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9" name="Picture 7">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11560"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0" name="Picture 9">
            <a:hlinkClick r:id="rId9"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403648"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1" name="Text Box 10">
            <a:hlinkClick r:id="rId10" action="ppaction://hlinksldjump"/>
          </p:cNvPr>
          <p:cNvSpPr txBox="1">
            <a:spLocks noChangeArrowheads="1"/>
          </p:cNvSpPr>
          <p:nvPr/>
        </p:nvSpPr>
        <p:spPr bwMode="auto">
          <a:xfrm>
            <a:off x="-82550" y="6590815"/>
            <a:ext cx="866701"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buClrTx/>
              <a:buFontTx/>
              <a:buNone/>
              <a:defRPr/>
            </a:pPr>
            <a:r>
              <a:rPr lang="fr-FR" sz="500" dirty="0" smtClean="0">
                <a:latin typeface="+mn-lt"/>
              </a:rPr>
              <a:t>INTRODUCTION</a:t>
            </a:r>
          </a:p>
        </p:txBody>
      </p:sp>
      <p:pic>
        <p:nvPicPr>
          <p:cNvPr id="12" name="Picture 13">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699792" y="6472238"/>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3" name="Text Box 16">
            <a:hlinkClick r:id="rId11" action="ppaction://hlinksldjump"/>
          </p:cNvPr>
          <p:cNvSpPr txBox="1">
            <a:spLocks noChangeArrowheads="1"/>
          </p:cNvSpPr>
          <p:nvPr/>
        </p:nvSpPr>
        <p:spPr bwMode="auto">
          <a:xfrm>
            <a:off x="5517555" y="6590815"/>
            <a:ext cx="782637"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buClrTx/>
              <a:buFontTx/>
              <a:buNone/>
              <a:defRPr/>
            </a:pPr>
            <a:r>
              <a:rPr lang="fr-FR" sz="500" kern="1200" dirty="0" smtClean="0">
                <a:solidFill>
                  <a:schemeClr val="bg1"/>
                </a:solidFill>
                <a:latin typeface="+mn-lt"/>
                <a:ea typeface="Microsoft YaHei" pitchFamily="34" charset="-122"/>
                <a:cs typeface="+mn-cs"/>
              </a:rPr>
              <a:t>PACKAGING</a:t>
            </a:r>
          </a:p>
        </p:txBody>
      </p:sp>
      <p:pic>
        <p:nvPicPr>
          <p:cNvPr id="14" name="Picture 17">
            <a:hlinkClick r:id="rId12"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507087" y="6472238"/>
            <a:ext cx="73025"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5" name="Text Box 5">
            <a:hlinkClick r:id="rId13" action="ppaction://hlinksldjump"/>
          </p:cNvPr>
          <p:cNvSpPr txBox="1">
            <a:spLocks noChangeArrowheads="1"/>
          </p:cNvSpPr>
          <p:nvPr/>
        </p:nvSpPr>
        <p:spPr bwMode="auto">
          <a:xfrm>
            <a:off x="1259632" y="6552343"/>
            <a:ext cx="1076325"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THE </a:t>
            </a:r>
          </a:p>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GHOST FLOWER</a:t>
            </a:r>
          </a:p>
        </p:txBody>
      </p:sp>
      <p:pic>
        <p:nvPicPr>
          <p:cNvPr id="16" name="Picture 7">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051720"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7" name="Text Box 4">
            <a:hlinkClick r:id="rId14" action="ppaction://hlinksldjump"/>
          </p:cNvPr>
          <p:cNvSpPr txBox="1">
            <a:spLocks noChangeArrowheads="1"/>
          </p:cNvSpPr>
          <p:nvPr/>
        </p:nvSpPr>
        <p:spPr bwMode="auto">
          <a:xfrm>
            <a:off x="4644008" y="6590815"/>
            <a:ext cx="1084263"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TECHNOLOGY</a:t>
            </a:r>
          </a:p>
        </p:txBody>
      </p:sp>
      <p:pic>
        <p:nvPicPr>
          <p:cNvPr id="18" name="Picture 7">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153572" y="6472238"/>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9" name="Text Box 4">
            <a:hlinkClick r:id="rId15" action="ppaction://hlinksldjump"/>
          </p:cNvPr>
          <p:cNvSpPr txBox="1">
            <a:spLocks noChangeArrowheads="1"/>
          </p:cNvSpPr>
          <p:nvPr/>
        </p:nvSpPr>
        <p:spPr bwMode="auto">
          <a:xfrm>
            <a:off x="2699792" y="6552343"/>
            <a:ext cx="773112"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WOMEN’S EXPECTATIONS</a:t>
            </a:r>
          </a:p>
        </p:txBody>
      </p:sp>
      <p:pic>
        <p:nvPicPr>
          <p:cNvPr id="20" name="Picture 13">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130675"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1" name="Text Box 4">
            <a:hlinkClick r:id="rId16" action="ppaction://hlinksldjump"/>
          </p:cNvPr>
          <p:cNvSpPr txBox="1">
            <a:spLocks noChangeArrowheads="1"/>
          </p:cNvSpPr>
          <p:nvPr/>
        </p:nvSpPr>
        <p:spPr bwMode="auto">
          <a:xfrm>
            <a:off x="3995936" y="6552343"/>
            <a:ext cx="1084263"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MAKE-UP </a:t>
            </a:r>
          </a:p>
          <a:p>
            <a:pPr lvl="0"/>
            <a:r>
              <a:rPr lang="fr-FR" sz="500" dirty="0" smtClean="0"/>
              <a:t>RESULT</a:t>
            </a:r>
          </a:p>
        </p:txBody>
      </p:sp>
      <p:pic>
        <p:nvPicPr>
          <p:cNvPr id="22" name="Picture 13">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788024"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3" name="Text Box 5">
            <a:hlinkClick r:id="rId17" action="ppaction://hlinksldjump"/>
          </p:cNvPr>
          <p:cNvSpPr txBox="1">
            <a:spLocks noChangeArrowheads="1"/>
          </p:cNvSpPr>
          <p:nvPr/>
        </p:nvSpPr>
        <p:spPr bwMode="auto">
          <a:xfrm>
            <a:off x="3491880" y="6513871"/>
            <a:ext cx="709613" cy="3253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SKINCARE</a:t>
            </a:r>
          </a:p>
          <a:p>
            <a:pPr lvl="0"/>
            <a:r>
              <a:rPr lang="fr-FR" sz="500" dirty="0" smtClean="0"/>
              <a:t>VERSUS</a:t>
            </a:r>
          </a:p>
          <a:p>
            <a:pPr lvl="0"/>
            <a:r>
              <a:rPr lang="fr-FR" sz="500" dirty="0" smtClean="0"/>
              <a:t>MAKE-UP</a:t>
            </a:r>
          </a:p>
        </p:txBody>
      </p:sp>
      <p:pic>
        <p:nvPicPr>
          <p:cNvPr id="24" name="Picture 7">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419872" y="6464300"/>
            <a:ext cx="74613" cy="36036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5" name="Picture 7">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876256" y="6468704"/>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6" name="Picture 7">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665740" y="6468704"/>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7" name="Picture 7">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385820" y="6490476"/>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8" name="Text Box 16">
            <a:hlinkClick r:id="rId18" action="ppaction://hlinksldjump"/>
          </p:cNvPr>
          <p:cNvSpPr txBox="1">
            <a:spLocks noChangeArrowheads="1"/>
          </p:cNvSpPr>
          <p:nvPr/>
        </p:nvSpPr>
        <p:spPr bwMode="auto">
          <a:xfrm>
            <a:off x="6175078" y="6542192"/>
            <a:ext cx="782637"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PRODIGY WHITE RANGE</a:t>
            </a:r>
          </a:p>
        </p:txBody>
      </p:sp>
      <p:sp>
        <p:nvSpPr>
          <p:cNvPr id="29" name="Text Box 16">
            <a:hlinkClick r:id="rId19" action="ppaction://hlinksldjump"/>
          </p:cNvPr>
          <p:cNvSpPr txBox="1">
            <a:spLocks noChangeArrowheads="1"/>
          </p:cNvSpPr>
          <p:nvPr/>
        </p:nvSpPr>
        <p:spPr bwMode="auto">
          <a:xfrm>
            <a:off x="6908647" y="6503720"/>
            <a:ext cx="782637" cy="3253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buClrTx/>
              <a:buFontTx/>
              <a:buNone/>
              <a:defRPr/>
            </a:pPr>
            <a:r>
              <a:rPr lang="fr-FR" sz="500" kern="1200" dirty="0" smtClean="0">
                <a:solidFill>
                  <a:schemeClr val="bg1"/>
                </a:solidFill>
                <a:latin typeface="+mn-lt"/>
                <a:ea typeface="Microsoft YaHei" pitchFamily="34" charset="-122"/>
                <a:cs typeface="+mn-cs"/>
              </a:rPr>
              <a:t>HR COMPACT </a:t>
            </a:r>
          </a:p>
          <a:p>
            <a:pPr algn="ctr" eaLnBrk="1" hangingPunct="1">
              <a:buClrTx/>
              <a:buFontTx/>
              <a:buNone/>
              <a:defRPr/>
            </a:pPr>
            <a:r>
              <a:rPr lang="fr-FR" sz="500" kern="1200" dirty="0" smtClean="0">
                <a:solidFill>
                  <a:schemeClr val="bg1"/>
                </a:solidFill>
                <a:latin typeface="+mn-lt"/>
                <a:ea typeface="Microsoft YaHei" pitchFamily="34" charset="-122"/>
                <a:cs typeface="+mn-cs"/>
              </a:rPr>
              <a:t>FOUNDATION</a:t>
            </a:r>
          </a:p>
          <a:p>
            <a:pPr algn="ctr" eaLnBrk="1" hangingPunct="1">
              <a:buClrTx/>
              <a:buFontTx/>
              <a:buNone/>
              <a:defRPr/>
            </a:pPr>
            <a:r>
              <a:rPr lang="fr-FR" sz="500" kern="1200" dirty="0" smtClean="0">
                <a:solidFill>
                  <a:schemeClr val="bg1"/>
                </a:solidFill>
                <a:latin typeface="+mn-lt"/>
                <a:ea typeface="Microsoft YaHei" pitchFamily="34" charset="-122"/>
                <a:cs typeface="+mn-cs"/>
              </a:rPr>
              <a:t>GEAOGRAPHY</a:t>
            </a:r>
          </a:p>
        </p:txBody>
      </p:sp>
      <p:sp>
        <p:nvSpPr>
          <p:cNvPr id="30" name="Text Box 16">
            <a:hlinkClick r:id="rId9" action="ppaction://hlinksldjump"/>
          </p:cNvPr>
          <p:cNvSpPr txBox="1">
            <a:spLocks noChangeArrowheads="1"/>
          </p:cNvSpPr>
          <p:nvPr/>
        </p:nvSpPr>
        <p:spPr bwMode="auto">
          <a:xfrm>
            <a:off x="7709616" y="6552343"/>
            <a:ext cx="782637"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LINK SELLING </a:t>
            </a:r>
          </a:p>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ROUTINE</a:t>
            </a:r>
          </a:p>
        </p:txBody>
      </p:sp>
      <p:sp>
        <p:nvSpPr>
          <p:cNvPr id="31" name="Text Box 16">
            <a:hlinkClick r:id="rId20" action="ppaction://hlinksldjump"/>
          </p:cNvPr>
          <p:cNvSpPr txBox="1">
            <a:spLocks noChangeArrowheads="1"/>
          </p:cNvSpPr>
          <p:nvPr/>
        </p:nvSpPr>
        <p:spPr bwMode="auto">
          <a:xfrm>
            <a:off x="8325867" y="6590815"/>
            <a:ext cx="782637"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COMPETITON</a:t>
            </a:r>
          </a:p>
        </p:txBody>
      </p:sp>
      <p:pic>
        <p:nvPicPr>
          <p:cNvPr id="32" name="Picture 6">
            <a:hlinkClick r:id="rId6"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961883" y="6453336"/>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3" name="Text Box 4">
            <a:hlinkClick r:id="rId12" action="ppaction://hlinksldjump"/>
          </p:cNvPr>
          <p:cNvSpPr txBox="1">
            <a:spLocks noChangeArrowheads="1"/>
          </p:cNvSpPr>
          <p:nvPr/>
        </p:nvSpPr>
        <p:spPr bwMode="auto">
          <a:xfrm>
            <a:off x="1903561" y="6552343"/>
            <a:ext cx="1084263"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NEW COMPACT </a:t>
            </a:r>
          </a:p>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FOUNDATION</a:t>
            </a:r>
          </a:p>
        </p:txBody>
      </p:sp>
    </p:spTree>
    <p:extLst>
      <p:ext uri="{BB962C8B-B14F-4D97-AF65-F5344CB8AC3E}">
        <p14:creationId xmlns:p14="http://schemas.microsoft.com/office/powerpoint/2010/main" val="1064705942"/>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a:spLocks noChangeArrowheads="1"/>
          </p:cNvSpPr>
          <p:nvPr/>
        </p:nvSpPr>
        <p:spPr bwMode="auto">
          <a:xfrm>
            <a:off x="0" y="0"/>
            <a:ext cx="9132888" cy="6858000"/>
          </a:xfrm>
          <a:prstGeom prst="rect">
            <a:avLst/>
          </a:prstGeom>
          <a:solidFill>
            <a:schemeClr val="tx1"/>
          </a:solidFill>
          <a:ln w="9525">
            <a:solidFill>
              <a:schemeClr val="tx1"/>
            </a:solidFill>
            <a:miter lim="800000"/>
            <a:headEnd/>
            <a:tailEnd/>
          </a:ln>
        </p:spPr>
        <p:txBody>
          <a:bodyPr wrap="none" anchor="ctr"/>
          <a:lstStyle/>
          <a:p>
            <a:endParaRPr lang="ko-KR" altLang="ko-KR">
              <a:solidFill>
                <a:srgbClr val="000000"/>
              </a:solidFill>
              <a:latin typeface="Calibri" pitchFamily="34" charset="0"/>
              <a:cs typeface="Arial" pitchFamily="34" charset="0"/>
            </a:endParaRPr>
          </a:p>
        </p:txBody>
      </p:sp>
      <p:pic>
        <p:nvPicPr>
          <p:cNvPr id="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23729" y="7495"/>
            <a:ext cx="4879636" cy="64458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 Box 4"/>
          <p:cNvSpPr txBox="1">
            <a:spLocks noChangeArrowheads="1"/>
          </p:cNvSpPr>
          <p:nvPr/>
        </p:nvSpPr>
        <p:spPr bwMode="auto">
          <a:xfrm>
            <a:off x="-128588" y="5661248"/>
            <a:ext cx="374808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fr-FR" sz="1400" b="1" dirty="0">
                <a:solidFill>
                  <a:srgbClr val="FF0000"/>
                </a:solidFill>
                <a:latin typeface="Century Gothic" pitchFamily="34" charset="0"/>
              </a:rPr>
              <a:t>VISUAL INSPIRATION / WORK IN PROGRESS</a:t>
            </a:r>
          </a:p>
        </p:txBody>
      </p:sp>
      <p:sp>
        <p:nvSpPr>
          <p:cNvPr id="7" name="Text Box 5">
            <a:hlinkClick r:id="rId4" action="ppaction://hlinksldjump"/>
          </p:cNvPr>
          <p:cNvSpPr txBox="1">
            <a:spLocks noChangeArrowheads="1"/>
          </p:cNvSpPr>
          <p:nvPr/>
        </p:nvSpPr>
        <p:spPr bwMode="auto">
          <a:xfrm>
            <a:off x="611560" y="6552343"/>
            <a:ext cx="925399"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defPPr>
              <a:defRPr lang="fr-FR"/>
            </a:defPPr>
            <a:lvl1pPr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POWER BEAUTY</a:t>
            </a:r>
          </a:p>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BRAND</a:t>
            </a:r>
            <a:r>
              <a:rPr lang="fr-FR" sz="500" kern="1200" baseline="0" dirty="0" smtClean="0">
                <a:solidFill>
                  <a:schemeClr val="bg1"/>
                </a:solidFill>
                <a:latin typeface="+mn-lt"/>
                <a:ea typeface="Microsoft YaHei" pitchFamily="34" charset="-122"/>
                <a:cs typeface="+mn-cs"/>
              </a:rPr>
              <a:t> </a:t>
            </a:r>
            <a:r>
              <a:rPr lang="fr-FR" sz="500" kern="1200" dirty="0" smtClean="0">
                <a:solidFill>
                  <a:schemeClr val="bg1"/>
                </a:solidFill>
                <a:latin typeface="+mn-lt"/>
                <a:ea typeface="Microsoft YaHei" pitchFamily="34" charset="-122"/>
                <a:cs typeface="+mn-cs"/>
              </a:rPr>
              <a:t>STATEMENT</a:t>
            </a:r>
          </a:p>
        </p:txBody>
      </p:sp>
      <p:pic>
        <p:nvPicPr>
          <p:cNvPr id="9" name="Picture 6">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175"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0" name="Picture 7">
            <a:hlinkClick r:id="rId7"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11560"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1" name="Picture 9">
            <a:hlinkClick r:id="rId8"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403648"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2" name="Text Box 10">
            <a:hlinkClick r:id="rId9" action="ppaction://hlinksldjump"/>
          </p:cNvPr>
          <p:cNvSpPr txBox="1">
            <a:spLocks noChangeArrowheads="1"/>
          </p:cNvSpPr>
          <p:nvPr/>
        </p:nvSpPr>
        <p:spPr bwMode="auto">
          <a:xfrm>
            <a:off x="-82550" y="6590815"/>
            <a:ext cx="866701"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buClrTx/>
              <a:buFontTx/>
              <a:buNone/>
              <a:defRPr/>
            </a:pPr>
            <a:r>
              <a:rPr lang="fr-FR" sz="500" dirty="0" smtClean="0">
                <a:latin typeface="+mn-lt"/>
              </a:rPr>
              <a:t>INTRODUCTION</a:t>
            </a:r>
          </a:p>
        </p:txBody>
      </p:sp>
      <p:pic>
        <p:nvPicPr>
          <p:cNvPr id="13" name="Picture 13">
            <a:hlinkClick r:id="rId7"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699792" y="6472238"/>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4" name="Text Box 16">
            <a:hlinkClick r:id="rId10" action="ppaction://hlinksldjump"/>
          </p:cNvPr>
          <p:cNvSpPr txBox="1">
            <a:spLocks noChangeArrowheads="1"/>
          </p:cNvSpPr>
          <p:nvPr/>
        </p:nvSpPr>
        <p:spPr bwMode="auto">
          <a:xfrm>
            <a:off x="5517555" y="6590815"/>
            <a:ext cx="782637"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buClrTx/>
              <a:buFontTx/>
              <a:buNone/>
              <a:defRPr/>
            </a:pPr>
            <a:r>
              <a:rPr lang="fr-FR" sz="500" kern="1200" dirty="0" smtClean="0">
                <a:solidFill>
                  <a:schemeClr val="bg1"/>
                </a:solidFill>
                <a:latin typeface="+mn-lt"/>
                <a:ea typeface="Microsoft YaHei" pitchFamily="34" charset="-122"/>
                <a:cs typeface="+mn-cs"/>
              </a:rPr>
              <a:t>PACKAGING</a:t>
            </a:r>
          </a:p>
        </p:txBody>
      </p:sp>
      <p:pic>
        <p:nvPicPr>
          <p:cNvPr id="15" name="Picture 17">
            <a:hlinkClick r:id="rId11"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507087" y="6472238"/>
            <a:ext cx="73025"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6" name="Text Box 5">
            <a:hlinkClick r:id="rId12" action="ppaction://hlinksldjump"/>
          </p:cNvPr>
          <p:cNvSpPr txBox="1">
            <a:spLocks noChangeArrowheads="1"/>
          </p:cNvSpPr>
          <p:nvPr/>
        </p:nvSpPr>
        <p:spPr bwMode="auto">
          <a:xfrm>
            <a:off x="1259632" y="6552343"/>
            <a:ext cx="1076325"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THE </a:t>
            </a:r>
          </a:p>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GHOST FLOWER</a:t>
            </a:r>
          </a:p>
        </p:txBody>
      </p:sp>
      <p:pic>
        <p:nvPicPr>
          <p:cNvPr id="17" name="Picture 7">
            <a:hlinkClick r:id="rId7"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051720"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8" name="Text Box 4">
            <a:hlinkClick r:id="rId13" action="ppaction://hlinksldjump"/>
          </p:cNvPr>
          <p:cNvSpPr txBox="1">
            <a:spLocks noChangeArrowheads="1"/>
          </p:cNvSpPr>
          <p:nvPr/>
        </p:nvSpPr>
        <p:spPr bwMode="auto">
          <a:xfrm>
            <a:off x="4644008" y="6590815"/>
            <a:ext cx="1084263"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TECHNOLOGY</a:t>
            </a:r>
          </a:p>
        </p:txBody>
      </p:sp>
      <p:pic>
        <p:nvPicPr>
          <p:cNvPr id="19" name="Picture 7">
            <a:hlinkClick r:id="rId7"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153572" y="6472238"/>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0" name="Text Box 4">
            <a:hlinkClick r:id="rId14" action="ppaction://hlinksldjump"/>
          </p:cNvPr>
          <p:cNvSpPr txBox="1">
            <a:spLocks noChangeArrowheads="1"/>
          </p:cNvSpPr>
          <p:nvPr/>
        </p:nvSpPr>
        <p:spPr bwMode="auto">
          <a:xfrm>
            <a:off x="2699792" y="6552343"/>
            <a:ext cx="773112"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WOMEN’S EXPECTATIONS</a:t>
            </a:r>
          </a:p>
        </p:txBody>
      </p:sp>
      <p:pic>
        <p:nvPicPr>
          <p:cNvPr id="21" name="Picture 13">
            <a:hlinkClick r:id="rId7"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130675"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2" name="Text Box 4">
            <a:hlinkClick r:id="rId15" action="ppaction://hlinksldjump"/>
          </p:cNvPr>
          <p:cNvSpPr txBox="1">
            <a:spLocks noChangeArrowheads="1"/>
          </p:cNvSpPr>
          <p:nvPr/>
        </p:nvSpPr>
        <p:spPr bwMode="auto">
          <a:xfrm>
            <a:off x="3995936" y="6552343"/>
            <a:ext cx="1084263"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MAKE-UP </a:t>
            </a:r>
          </a:p>
          <a:p>
            <a:pPr lvl="0"/>
            <a:r>
              <a:rPr lang="fr-FR" sz="500" dirty="0" smtClean="0"/>
              <a:t>RESULT</a:t>
            </a:r>
          </a:p>
        </p:txBody>
      </p:sp>
      <p:pic>
        <p:nvPicPr>
          <p:cNvPr id="23" name="Picture 13">
            <a:hlinkClick r:id="rId7"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788024"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4" name="Text Box 5">
            <a:hlinkClick r:id="rId16" action="ppaction://hlinksldjump"/>
          </p:cNvPr>
          <p:cNvSpPr txBox="1">
            <a:spLocks noChangeArrowheads="1"/>
          </p:cNvSpPr>
          <p:nvPr/>
        </p:nvSpPr>
        <p:spPr bwMode="auto">
          <a:xfrm>
            <a:off x="3491880" y="6513871"/>
            <a:ext cx="709613" cy="3253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SKINCARE</a:t>
            </a:r>
          </a:p>
          <a:p>
            <a:pPr lvl="0"/>
            <a:r>
              <a:rPr lang="fr-FR" sz="500" dirty="0" smtClean="0"/>
              <a:t>VERSUS</a:t>
            </a:r>
          </a:p>
          <a:p>
            <a:pPr lvl="0"/>
            <a:r>
              <a:rPr lang="fr-FR" sz="500" dirty="0" smtClean="0"/>
              <a:t>MAKE-UP</a:t>
            </a:r>
          </a:p>
        </p:txBody>
      </p:sp>
      <p:pic>
        <p:nvPicPr>
          <p:cNvPr id="25" name="Picture 7">
            <a:hlinkClick r:id="rId7"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419872" y="6464300"/>
            <a:ext cx="74613" cy="36036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6" name="Picture 7">
            <a:hlinkClick r:id="rId7"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876256" y="6468704"/>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7" name="Picture 7">
            <a:hlinkClick r:id="rId7"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665740" y="6468704"/>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8" name="Picture 7">
            <a:hlinkClick r:id="rId7"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385820" y="6490476"/>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9" name="Text Box 16">
            <a:hlinkClick r:id="rId17" action="ppaction://hlinksldjump"/>
          </p:cNvPr>
          <p:cNvSpPr txBox="1">
            <a:spLocks noChangeArrowheads="1"/>
          </p:cNvSpPr>
          <p:nvPr/>
        </p:nvSpPr>
        <p:spPr bwMode="auto">
          <a:xfrm>
            <a:off x="6175078" y="6542192"/>
            <a:ext cx="782637"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PRODIGY WHITE RANGE</a:t>
            </a:r>
          </a:p>
        </p:txBody>
      </p:sp>
      <p:sp>
        <p:nvSpPr>
          <p:cNvPr id="30" name="Text Box 16">
            <a:hlinkClick r:id="rId18" action="ppaction://hlinksldjump"/>
          </p:cNvPr>
          <p:cNvSpPr txBox="1">
            <a:spLocks noChangeArrowheads="1"/>
          </p:cNvSpPr>
          <p:nvPr/>
        </p:nvSpPr>
        <p:spPr bwMode="auto">
          <a:xfrm>
            <a:off x="6908647" y="6503720"/>
            <a:ext cx="782637" cy="3253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buClrTx/>
              <a:buFontTx/>
              <a:buNone/>
              <a:defRPr/>
            </a:pPr>
            <a:r>
              <a:rPr lang="fr-FR" sz="500" kern="1200" dirty="0" smtClean="0">
                <a:solidFill>
                  <a:schemeClr val="bg1"/>
                </a:solidFill>
                <a:latin typeface="+mn-lt"/>
                <a:ea typeface="Microsoft YaHei" pitchFamily="34" charset="-122"/>
                <a:cs typeface="+mn-cs"/>
              </a:rPr>
              <a:t>HR COMPACT </a:t>
            </a:r>
          </a:p>
          <a:p>
            <a:pPr algn="ctr" eaLnBrk="1" hangingPunct="1">
              <a:buClrTx/>
              <a:buFontTx/>
              <a:buNone/>
              <a:defRPr/>
            </a:pPr>
            <a:r>
              <a:rPr lang="fr-FR" sz="500" kern="1200" dirty="0" smtClean="0">
                <a:solidFill>
                  <a:schemeClr val="bg1"/>
                </a:solidFill>
                <a:latin typeface="+mn-lt"/>
                <a:ea typeface="Microsoft YaHei" pitchFamily="34" charset="-122"/>
                <a:cs typeface="+mn-cs"/>
              </a:rPr>
              <a:t>FOUNDATION</a:t>
            </a:r>
          </a:p>
          <a:p>
            <a:pPr algn="ctr" eaLnBrk="1" hangingPunct="1">
              <a:buClrTx/>
              <a:buFontTx/>
              <a:buNone/>
              <a:defRPr/>
            </a:pPr>
            <a:r>
              <a:rPr lang="fr-FR" sz="500" kern="1200" dirty="0" smtClean="0">
                <a:solidFill>
                  <a:schemeClr val="bg1"/>
                </a:solidFill>
                <a:latin typeface="+mn-lt"/>
                <a:ea typeface="Microsoft YaHei" pitchFamily="34" charset="-122"/>
                <a:cs typeface="+mn-cs"/>
              </a:rPr>
              <a:t>GEAOGRAPHY</a:t>
            </a:r>
          </a:p>
        </p:txBody>
      </p:sp>
      <p:sp>
        <p:nvSpPr>
          <p:cNvPr id="31" name="Text Box 16">
            <a:hlinkClick r:id="rId8" action="ppaction://hlinksldjump"/>
          </p:cNvPr>
          <p:cNvSpPr txBox="1">
            <a:spLocks noChangeArrowheads="1"/>
          </p:cNvSpPr>
          <p:nvPr/>
        </p:nvSpPr>
        <p:spPr bwMode="auto">
          <a:xfrm>
            <a:off x="7709616" y="6552343"/>
            <a:ext cx="782637"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LINK SELLING </a:t>
            </a:r>
          </a:p>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ROUTINE</a:t>
            </a:r>
          </a:p>
        </p:txBody>
      </p:sp>
      <p:sp>
        <p:nvSpPr>
          <p:cNvPr id="32" name="Text Box 16">
            <a:hlinkClick r:id="rId19" action="ppaction://hlinksldjump"/>
          </p:cNvPr>
          <p:cNvSpPr txBox="1">
            <a:spLocks noChangeArrowheads="1"/>
          </p:cNvSpPr>
          <p:nvPr/>
        </p:nvSpPr>
        <p:spPr bwMode="auto">
          <a:xfrm>
            <a:off x="8325867" y="6590815"/>
            <a:ext cx="782637"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COMPETITON</a:t>
            </a:r>
          </a:p>
        </p:txBody>
      </p:sp>
      <p:pic>
        <p:nvPicPr>
          <p:cNvPr id="33" name="Picture 6">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961883" y="6453336"/>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4" name="Text Box 4">
            <a:hlinkClick r:id="rId11" action="ppaction://hlinksldjump"/>
          </p:cNvPr>
          <p:cNvSpPr txBox="1">
            <a:spLocks noChangeArrowheads="1"/>
          </p:cNvSpPr>
          <p:nvPr/>
        </p:nvSpPr>
        <p:spPr bwMode="auto">
          <a:xfrm>
            <a:off x="1903561" y="6552343"/>
            <a:ext cx="1084263"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NEW COMPACT </a:t>
            </a:r>
          </a:p>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FOUNDATION</a:t>
            </a:r>
          </a:p>
        </p:txBody>
      </p:sp>
    </p:spTree>
    <p:extLst>
      <p:ext uri="{BB962C8B-B14F-4D97-AF65-F5344CB8AC3E}">
        <p14:creationId xmlns:p14="http://schemas.microsoft.com/office/powerpoint/2010/main" val="153541807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a:spLocks noChangeArrowheads="1"/>
          </p:cNvSpPr>
          <p:nvPr/>
        </p:nvSpPr>
        <p:spPr bwMode="auto">
          <a:xfrm>
            <a:off x="0" y="2131541"/>
            <a:ext cx="9132888" cy="3238500"/>
          </a:xfrm>
          <a:prstGeom prst="rect">
            <a:avLst/>
          </a:prstGeom>
          <a:solidFill>
            <a:schemeClr val="tx1"/>
          </a:solidFill>
          <a:ln w="9525">
            <a:solidFill>
              <a:schemeClr val="tx1"/>
            </a:solidFill>
            <a:miter lim="800000"/>
            <a:headEnd/>
            <a:tailEnd/>
          </a:ln>
        </p:spPr>
        <p:txBody>
          <a:bodyPr wrap="none" anchor="ctr"/>
          <a:lstStyle/>
          <a:p>
            <a:endParaRPr lang="ko-KR" altLang="ko-KR">
              <a:solidFill>
                <a:srgbClr val="000000"/>
              </a:solidFill>
              <a:latin typeface="Calibri" pitchFamily="34" charset="0"/>
              <a:cs typeface="Arial" pitchFamily="34" charset="0"/>
            </a:endParaRPr>
          </a:p>
        </p:txBody>
      </p:sp>
      <p:sp>
        <p:nvSpPr>
          <p:cNvPr id="4" name="Rectangle 7"/>
          <p:cNvSpPr>
            <a:spLocks noChangeArrowheads="1"/>
          </p:cNvSpPr>
          <p:nvPr/>
        </p:nvSpPr>
        <p:spPr bwMode="auto">
          <a:xfrm>
            <a:off x="2699568" y="3789040"/>
            <a:ext cx="6985000" cy="886397"/>
          </a:xfrm>
          <a:prstGeom prst="rect">
            <a:avLst/>
          </a:prstGeom>
          <a:noFill/>
          <a:ln w="9525">
            <a:noFill/>
            <a:miter lim="800000"/>
            <a:headEnd/>
            <a:tailEnd/>
          </a:ln>
        </p:spPr>
        <p:txBody>
          <a:bodyPr lIns="0" tIns="0" rIns="0" bIns="0">
            <a:spAutoFit/>
          </a:bodyPr>
          <a:lstStyle/>
          <a:p>
            <a:pPr algn="ctr" defTabSz="1189038">
              <a:lnSpc>
                <a:spcPct val="80000"/>
              </a:lnSpc>
            </a:pPr>
            <a:r>
              <a:rPr lang="en-GB" sz="3600" dirty="0">
                <a:solidFill>
                  <a:schemeClr val="bg1"/>
                </a:solidFill>
                <a:latin typeface="Century Gothic" pitchFamily="34" charset="0"/>
              </a:rPr>
              <a:t>PRODIGY </a:t>
            </a:r>
          </a:p>
          <a:p>
            <a:pPr algn="ctr" defTabSz="1189038">
              <a:lnSpc>
                <a:spcPct val="80000"/>
              </a:lnSpc>
            </a:pPr>
            <a:r>
              <a:rPr lang="en-GB" sz="2800" dirty="0">
                <a:solidFill>
                  <a:schemeClr val="bg1"/>
                </a:solidFill>
                <a:latin typeface="Century Gothic" pitchFamily="34" charset="0"/>
              </a:rPr>
              <a:t>WHITE</a:t>
            </a:r>
            <a:r>
              <a:rPr lang="en-GB" sz="3600" dirty="0">
                <a:solidFill>
                  <a:schemeClr val="bg1"/>
                </a:solidFill>
                <a:latin typeface="Century Gothic" pitchFamily="34" charset="0"/>
              </a:rPr>
              <a:t> </a:t>
            </a:r>
          </a:p>
        </p:txBody>
      </p:sp>
      <p:sp>
        <p:nvSpPr>
          <p:cNvPr id="7" name="Rectangle 117"/>
          <p:cNvSpPr>
            <a:spLocks noChangeArrowheads="1"/>
          </p:cNvSpPr>
          <p:nvPr/>
        </p:nvSpPr>
        <p:spPr bwMode="auto">
          <a:xfrm>
            <a:off x="3707630" y="2636912"/>
            <a:ext cx="5200650" cy="843988"/>
          </a:xfrm>
          <a:prstGeom prst="rect">
            <a:avLst/>
          </a:prstGeom>
          <a:noFill/>
          <a:ln w="9525">
            <a:noFill/>
            <a:miter lim="800000"/>
            <a:headEnd/>
            <a:tailEnd/>
          </a:ln>
        </p:spPr>
        <p:txBody>
          <a:bodyPr lIns="104306" tIns="52153" rIns="104306" bIns="52153">
            <a:spAutoFit/>
          </a:bodyPr>
          <a:lstStyle/>
          <a:p>
            <a:pPr algn="ctr"/>
            <a:r>
              <a:rPr lang="en-US" altLang="ko-KR" sz="2400" dirty="0" smtClean="0">
                <a:solidFill>
                  <a:srgbClr val="FFFFFF"/>
                </a:solidFill>
                <a:latin typeface="Century Gothic" pitchFamily="34" charset="0"/>
              </a:rPr>
              <a:t>A COMPACT FOUNDATION </a:t>
            </a:r>
          </a:p>
          <a:p>
            <a:pPr algn="ctr"/>
            <a:r>
              <a:rPr lang="en-US" altLang="ko-KR" sz="2400" dirty="0" smtClean="0">
                <a:solidFill>
                  <a:srgbClr val="FFFFFF"/>
                </a:solidFill>
                <a:latin typeface="Century Gothic" pitchFamily="34" charset="0"/>
              </a:rPr>
              <a:t>AT THE FRONTIER </a:t>
            </a:r>
            <a:r>
              <a:rPr lang="en-US" altLang="ko-KR" sz="2400" dirty="0">
                <a:solidFill>
                  <a:srgbClr val="FFFFFF"/>
                </a:solidFill>
                <a:latin typeface="Century Gothic" pitchFamily="34" charset="0"/>
              </a:rPr>
              <a:t>OF SKINCARE</a:t>
            </a:r>
          </a:p>
        </p:txBody>
      </p:sp>
      <p:sp>
        <p:nvSpPr>
          <p:cNvPr id="2" name="Rectangle 1"/>
          <p:cNvSpPr/>
          <p:nvPr/>
        </p:nvSpPr>
        <p:spPr>
          <a:xfrm>
            <a:off x="3158975" y="2348880"/>
            <a:ext cx="764953" cy="369332"/>
          </a:xfrm>
          <a:prstGeom prst="rect">
            <a:avLst/>
          </a:prstGeom>
          <a:ln>
            <a:solidFill>
              <a:schemeClr val="bg1"/>
            </a:solidFill>
          </a:ln>
        </p:spPr>
        <p:txBody>
          <a:bodyPr wrap="none">
            <a:spAutoFit/>
          </a:bodyPr>
          <a:lstStyle/>
          <a:p>
            <a:r>
              <a:rPr lang="en-US" altLang="ko-KR" dirty="0">
                <a:solidFill>
                  <a:srgbClr val="FFFFFF"/>
                </a:solidFill>
                <a:latin typeface="Century Gothic" pitchFamily="34" charset="0"/>
              </a:rPr>
              <a:t>NEW </a:t>
            </a:r>
            <a:endParaRPr lang="fr-FR" dirty="0"/>
          </a:p>
        </p:txBody>
      </p:sp>
      <p:sp>
        <p:nvSpPr>
          <p:cNvPr id="10" name="Rectangle 11"/>
          <p:cNvSpPr>
            <a:spLocks noChangeArrowheads="1"/>
          </p:cNvSpPr>
          <p:nvPr/>
        </p:nvSpPr>
        <p:spPr bwMode="auto">
          <a:xfrm>
            <a:off x="3600450" y="404664"/>
            <a:ext cx="550862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sz="2800" dirty="0" smtClean="0">
                <a:solidFill>
                  <a:srgbClr val="B5A692"/>
                </a:solidFill>
                <a:latin typeface="Century Gothic" pitchFamily="34" charset="0"/>
              </a:rPr>
              <a:t>PRODIGY WHITE COMPACT </a:t>
            </a:r>
            <a:endParaRPr lang="en-US" sz="2800" dirty="0">
              <a:solidFill>
                <a:srgbClr val="B5A692"/>
              </a:solidFill>
              <a:latin typeface="Century Gothic" pitchFamily="34" charset="0"/>
            </a:endParaRPr>
          </a:p>
          <a:p>
            <a:pPr algn="r"/>
            <a:r>
              <a:rPr lang="en-US" sz="1200" dirty="0" smtClean="0">
                <a:solidFill>
                  <a:srgbClr val="FFFFFF"/>
                </a:solidFill>
                <a:latin typeface="Century Gothic" pitchFamily="34" charset="0"/>
              </a:rPr>
              <a:t>NEW PRODUCT/CONCEPT</a:t>
            </a:r>
            <a:endParaRPr lang="fr-FR" sz="1200" dirty="0">
              <a:solidFill>
                <a:srgbClr val="FFFFFF"/>
              </a:solidFill>
              <a:latin typeface="Century Gothic" pitchFamily="34" charset="0"/>
            </a:endParaRPr>
          </a:p>
        </p:txBody>
      </p:sp>
      <p:pic>
        <p:nvPicPr>
          <p:cNvPr id="11" name="Picture 7" descr="Face Glow"/>
          <p:cNvPicPr preferRelativeResize="0">
            <a:picLocks noChangeArrowheads="1"/>
          </p:cNvPicPr>
          <p:nvPr/>
        </p:nvPicPr>
        <p:blipFill>
          <a:blip r:embed="rId3" cstate="print">
            <a:lum contrast="12000"/>
            <a:extLst>
              <a:ext uri="{28A0092B-C50C-407E-A947-70E740481C1C}">
                <a14:useLocalDpi xmlns:a14="http://schemas.microsoft.com/office/drawing/2010/main" val="0"/>
              </a:ext>
            </a:extLst>
          </a:blip>
          <a:srcRect l="15469" t="266" r="7959" b="438"/>
          <a:stretch>
            <a:fillRect/>
          </a:stretch>
        </p:blipFill>
        <p:spPr bwMode="auto">
          <a:xfrm>
            <a:off x="1" y="1052736"/>
            <a:ext cx="2771800" cy="4317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Box 5">
            <a:hlinkClick r:id="rId4" action="ppaction://hlinksldjump"/>
          </p:cNvPr>
          <p:cNvSpPr txBox="1">
            <a:spLocks noChangeArrowheads="1"/>
          </p:cNvSpPr>
          <p:nvPr/>
        </p:nvSpPr>
        <p:spPr bwMode="auto">
          <a:xfrm>
            <a:off x="611560" y="6552343"/>
            <a:ext cx="925399"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defPPr>
              <a:defRPr lang="fr-FR"/>
            </a:defPPr>
            <a:lvl1pPr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POWER BEAUTY</a:t>
            </a:r>
          </a:p>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BRAND</a:t>
            </a:r>
            <a:r>
              <a:rPr lang="fr-FR" sz="500" kern="1200" baseline="0" dirty="0" smtClean="0">
                <a:solidFill>
                  <a:schemeClr val="bg1"/>
                </a:solidFill>
                <a:latin typeface="+mn-lt"/>
                <a:ea typeface="Microsoft YaHei" pitchFamily="34" charset="-122"/>
                <a:cs typeface="+mn-cs"/>
              </a:rPr>
              <a:t> </a:t>
            </a:r>
            <a:r>
              <a:rPr lang="fr-FR" sz="500" kern="1200" dirty="0" smtClean="0">
                <a:solidFill>
                  <a:schemeClr val="bg1"/>
                </a:solidFill>
                <a:latin typeface="+mn-lt"/>
                <a:ea typeface="Microsoft YaHei" pitchFamily="34" charset="-122"/>
                <a:cs typeface="+mn-cs"/>
              </a:rPr>
              <a:t>STATEMENT</a:t>
            </a:r>
          </a:p>
        </p:txBody>
      </p:sp>
      <p:pic>
        <p:nvPicPr>
          <p:cNvPr id="13" name="Picture 6">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175"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4" name="Picture 7">
            <a:hlinkClick r:id="rId7"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11560"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5" name="Picture 9">
            <a:hlinkClick r:id="rId8"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403648"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6" name="Text Box 10">
            <a:hlinkClick r:id="rId9" action="ppaction://hlinksldjump"/>
          </p:cNvPr>
          <p:cNvSpPr txBox="1">
            <a:spLocks noChangeArrowheads="1"/>
          </p:cNvSpPr>
          <p:nvPr/>
        </p:nvSpPr>
        <p:spPr bwMode="auto">
          <a:xfrm>
            <a:off x="-82550" y="6590815"/>
            <a:ext cx="866701"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buClrTx/>
              <a:buFontTx/>
              <a:buNone/>
              <a:defRPr/>
            </a:pPr>
            <a:r>
              <a:rPr lang="fr-FR" sz="500" dirty="0" smtClean="0">
                <a:latin typeface="+mn-lt"/>
              </a:rPr>
              <a:t>INTRODUCTION</a:t>
            </a:r>
          </a:p>
        </p:txBody>
      </p:sp>
      <p:pic>
        <p:nvPicPr>
          <p:cNvPr id="17" name="Picture 13">
            <a:hlinkClick r:id="rId7"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699792" y="6472238"/>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8" name="Text Box 16">
            <a:hlinkClick r:id="rId10" action="ppaction://hlinksldjump"/>
          </p:cNvPr>
          <p:cNvSpPr txBox="1">
            <a:spLocks noChangeArrowheads="1"/>
          </p:cNvSpPr>
          <p:nvPr/>
        </p:nvSpPr>
        <p:spPr bwMode="auto">
          <a:xfrm>
            <a:off x="5517555" y="6590815"/>
            <a:ext cx="782637"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buClrTx/>
              <a:buFontTx/>
              <a:buNone/>
              <a:defRPr/>
            </a:pPr>
            <a:r>
              <a:rPr lang="fr-FR" sz="500" kern="1200" dirty="0" smtClean="0">
                <a:solidFill>
                  <a:schemeClr val="bg1"/>
                </a:solidFill>
                <a:latin typeface="+mn-lt"/>
                <a:ea typeface="Microsoft YaHei" pitchFamily="34" charset="-122"/>
                <a:cs typeface="+mn-cs"/>
              </a:rPr>
              <a:t>PACKAGING</a:t>
            </a:r>
          </a:p>
        </p:txBody>
      </p:sp>
      <p:pic>
        <p:nvPicPr>
          <p:cNvPr id="19" name="Picture 17">
            <a:hlinkClick r:id="rId11"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507087" y="6472238"/>
            <a:ext cx="73025"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0" name="Text Box 5">
            <a:hlinkClick r:id="rId12" action="ppaction://hlinksldjump"/>
          </p:cNvPr>
          <p:cNvSpPr txBox="1">
            <a:spLocks noChangeArrowheads="1"/>
          </p:cNvSpPr>
          <p:nvPr/>
        </p:nvSpPr>
        <p:spPr bwMode="auto">
          <a:xfrm>
            <a:off x="1259632" y="6552343"/>
            <a:ext cx="1076325"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THE </a:t>
            </a:r>
          </a:p>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GHOST FLOWER</a:t>
            </a:r>
          </a:p>
        </p:txBody>
      </p:sp>
      <p:pic>
        <p:nvPicPr>
          <p:cNvPr id="21" name="Picture 7">
            <a:hlinkClick r:id="rId7"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051720"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2" name="Text Box 4">
            <a:hlinkClick r:id="rId13" action="ppaction://hlinksldjump"/>
          </p:cNvPr>
          <p:cNvSpPr txBox="1">
            <a:spLocks noChangeArrowheads="1"/>
          </p:cNvSpPr>
          <p:nvPr/>
        </p:nvSpPr>
        <p:spPr bwMode="auto">
          <a:xfrm>
            <a:off x="4644008" y="6590815"/>
            <a:ext cx="1084263"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TECHNOLOGY</a:t>
            </a:r>
          </a:p>
        </p:txBody>
      </p:sp>
      <p:pic>
        <p:nvPicPr>
          <p:cNvPr id="23" name="Picture 7">
            <a:hlinkClick r:id="rId7"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153572" y="6472238"/>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4" name="Text Box 4">
            <a:hlinkClick r:id="rId14" action="ppaction://hlinksldjump"/>
          </p:cNvPr>
          <p:cNvSpPr txBox="1">
            <a:spLocks noChangeArrowheads="1"/>
          </p:cNvSpPr>
          <p:nvPr/>
        </p:nvSpPr>
        <p:spPr bwMode="auto">
          <a:xfrm>
            <a:off x="2699792" y="6552343"/>
            <a:ext cx="773112"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WOMEN’S EXPECTATIONS</a:t>
            </a:r>
          </a:p>
        </p:txBody>
      </p:sp>
      <p:pic>
        <p:nvPicPr>
          <p:cNvPr id="25" name="Picture 13">
            <a:hlinkClick r:id="rId7"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130675"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6" name="Text Box 4">
            <a:hlinkClick r:id="rId15" action="ppaction://hlinksldjump"/>
          </p:cNvPr>
          <p:cNvSpPr txBox="1">
            <a:spLocks noChangeArrowheads="1"/>
          </p:cNvSpPr>
          <p:nvPr/>
        </p:nvSpPr>
        <p:spPr bwMode="auto">
          <a:xfrm>
            <a:off x="3995936" y="6552343"/>
            <a:ext cx="1084263"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MAKE-UP </a:t>
            </a:r>
          </a:p>
          <a:p>
            <a:pPr lvl="0"/>
            <a:r>
              <a:rPr lang="fr-FR" sz="500" dirty="0" smtClean="0"/>
              <a:t>RESULT</a:t>
            </a:r>
          </a:p>
        </p:txBody>
      </p:sp>
      <p:pic>
        <p:nvPicPr>
          <p:cNvPr id="27" name="Picture 13">
            <a:hlinkClick r:id="rId7"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788024"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8" name="Text Box 5">
            <a:hlinkClick r:id="rId16" action="ppaction://hlinksldjump"/>
          </p:cNvPr>
          <p:cNvSpPr txBox="1">
            <a:spLocks noChangeArrowheads="1"/>
          </p:cNvSpPr>
          <p:nvPr/>
        </p:nvSpPr>
        <p:spPr bwMode="auto">
          <a:xfrm>
            <a:off x="3491880" y="6513871"/>
            <a:ext cx="709613" cy="3253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SKINCARE</a:t>
            </a:r>
          </a:p>
          <a:p>
            <a:pPr lvl="0"/>
            <a:r>
              <a:rPr lang="fr-FR" sz="500" dirty="0" smtClean="0"/>
              <a:t>VERSUS</a:t>
            </a:r>
          </a:p>
          <a:p>
            <a:pPr lvl="0"/>
            <a:r>
              <a:rPr lang="fr-FR" sz="500" dirty="0" smtClean="0"/>
              <a:t>MAKE-UP</a:t>
            </a:r>
          </a:p>
        </p:txBody>
      </p:sp>
      <p:pic>
        <p:nvPicPr>
          <p:cNvPr id="29" name="Picture 7">
            <a:hlinkClick r:id="rId7"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419872" y="6464300"/>
            <a:ext cx="74613" cy="36036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0" name="Picture 7">
            <a:hlinkClick r:id="rId7"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876256" y="6468704"/>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1" name="Picture 7">
            <a:hlinkClick r:id="rId7"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665740" y="6468704"/>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2" name="Picture 7">
            <a:hlinkClick r:id="rId7"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385820" y="6490476"/>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3" name="Text Box 16">
            <a:hlinkClick r:id="rId17" action="ppaction://hlinksldjump"/>
          </p:cNvPr>
          <p:cNvSpPr txBox="1">
            <a:spLocks noChangeArrowheads="1"/>
          </p:cNvSpPr>
          <p:nvPr/>
        </p:nvSpPr>
        <p:spPr bwMode="auto">
          <a:xfrm>
            <a:off x="6175078" y="6542192"/>
            <a:ext cx="782637"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PRODIGY WHITE RANGE</a:t>
            </a:r>
          </a:p>
        </p:txBody>
      </p:sp>
      <p:sp>
        <p:nvSpPr>
          <p:cNvPr id="34" name="Text Box 16">
            <a:hlinkClick r:id="rId18" action="ppaction://hlinksldjump"/>
          </p:cNvPr>
          <p:cNvSpPr txBox="1">
            <a:spLocks noChangeArrowheads="1"/>
          </p:cNvSpPr>
          <p:nvPr/>
        </p:nvSpPr>
        <p:spPr bwMode="auto">
          <a:xfrm>
            <a:off x="6908647" y="6503720"/>
            <a:ext cx="782637" cy="3253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buClrTx/>
              <a:buFontTx/>
              <a:buNone/>
              <a:defRPr/>
            </a:pPr>
            <a:r>
              <a:rPr lang="fr-FR" sz="500" kern="1200" dirty="0" smtClean="0">
                <a:solidFill>
                  <a:schemeClr val="bg1"/>
                </a:solidFill>
                <a:latin typeface="+mn-lt"/>
                <a:ea typeface="Microsoft YaHei" pitchFamily="34" charset="-122"/>
                <a:cs typeface="+mn-cs"/>
              </a:rPr>
              <a:t>HR COMPACT </a:t>
            </a:r>
          </a:p>
          <a:p>
            <a:pPr algn="ctr" eaLnBrk="1" hangingPunct="1">
              <a:buClrTx/>
              <a:buFontTx/>
              <a:buNone/>
              <a:defRPr/>
            </a:pPr>
            <a:r>
              <a:rPr lang="fr-FR" sz="500" kern="1200" dirty="0" smtClean="0">
                <a:solidFill>
                  <a:schemeClr val="bg1"/>
                </a:solidFill>
                <a:latin typeface="+mn-lt"/>
                <a:ea typeface="Microsoft YaHei" pitchFamily="34" charset="-122"/>
                <a:cs typeface="+mn-cs"/>
              </a:rPr>
              <a:t>FOUNDATION</a:t>
            </a:r>
          </a:p>
          <a:p>
            <a:pPr algn="ctr" eaLnBrk="1" hangingPunct="1">
              <a:buClrTx/>
              <a:buFontTx/>
              <a:buNone/>
              <a:defRPr/>
            </a:pPr>
            <a:r>
              <a:rPr lang="fr-FR" sz="500" kern="1200" dirty="0" smtClean="0">
                <a:solidFill>
                  <a:schemeClr val="bg1"/>
                </a:solidFill>
                <a:latin typeface="+mn-lt"/>
                <a:ea typeface="Microsoft YaHei" pitchFamily="34" charset="-122"/>
                <a:cs typeface="+mn-cs"/>
              </a:rPr>
              <a:t>GEAOGRAPHY</a:t>
            </a:r>
          </a:p>
        </p:txBody>
      </p:sp>
      <p:sp>
        <p:nvSpPr>
          <p:cNvPr id="35" name="Text Box 16">
            <a:hlinkClick r:id="rId8" action="ppaction://hlinksldjump"/>
          </p:cNvPr>
          <p:cNvSpPr txBox="1">
            <a:spLocks noChangeArrowheads="1"/>
          </p:cNvSpPr>
          <p:nvPr/>
        </p:nvSpPr>
        <p:spPr bwMode="auto">
          <a:xfrm>
            <a:off x="7709616" y="6552343"/>
            <a:ext cx="782637"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LINK SELLING </a:t>
            </a:r>
          </a:p>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ROUTINE</a:t>
            </a:r>
          </a:p>
        </p:txBody>
      </p:sp>
      <p:sp>
        <p:nvSpPr>
          <p:cNvPr id="36" name="Text Box 16">
            <a:hlinkClick r:id="rId19" action="ppaction://hlinksldjump"/>
          </p:cNvPr>
          <p:cNvSpPr txBox="1">
            <a:spLocks noChangeArrowheads="1"/>
          </p:cNvSpPr>
          <p:nvPr/>
        </p:nvSpPr>
        <p:spPr bwMode="auto">
          <a:xfrm>
            <a:off x="8325867" y="6590815"/>
            <a:ext cx="782637"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COMPETITON</a:t>
            </a:r>
          </a:p>
        </p:txBody>
      </p:sp>
      <p:pic>
        <p:nvPicPr>
          <p:cNvPr id="37" name="Picture 6">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961883" y="6453336"/>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8" name="Text Box 4">
            <a:hlinkClick r:id="rId11" action="ppaction://hlinksldjump"/>
          </p:cNvPr>
          <p:cNvSpPr txBox="1">
            <a:spLocks noChangeArrowheads="1"/>
          </p:cNvSpPr>
          <p:nvPr/>
        </p:nvSpPr>
        <p:spPr bwMode="auto">
          <a:xfrm>
            <a:off x="1903561" y="6552343"/>
            <a:ext cx="1084263"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NEW COMPACT </a:t>
            </a:r>
          </a:p>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FOUNDATION</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a:spLocks noChangeArrowheads="1"/>
          </p:cNvSpPr>
          <p:nvPr/>
        </p:nvSpPr>
        <p:spPr bwMode="auto">
          <a:xfrm>
            <a:off x="0" y="2131541"/>
            <a:ext cx="9132888" cy="3238500"/>
          </a:xfrm>
          <a:prstGeom prst="rect">
            <a:avLst/>
          </a:prstGeom>
          <a:solidFill>
            <a:schemeClr val="tx1"/>
          </a:solidFill>
          <a:ln w="9525">
            <a:solidFill>
              <a:schemeClr val="tx1"/>
            </a:solidFill>
            <a:miter lim="800000"/>
            <a:headEnd/>
            <a:tailEnd/>
          </a:ln>
        </p:spPr>
        <p:txBody>
          <a:bodyPr wrap="none" anchor="ctr"/>
          <a:lstStyle/>
          <a:p>
            <a:endParaRPr lang="ko-KR" altLang="ko-KR">
              <a:solidFill>
                <a:srgbClr val="000000"/>
              </a:solidFill>
              <a:latin typeface="Calibri" pitchFamily="34" charset="0"/>
              <a:cs typeface="Arial" pitchFamily="34" charset="0"/>
            </a:endParaRPr>
          </a:p>
        </p:txBody>
      </p:sp>
      <p:sp>
        <p:nvSpPr>
          <p:cNvPr id="4" name="Rectangle 7"/>
          <p:cNvSpPr>
            <a:spLocks noChangeArrowheads="1"/>
          </p:cNvSpPr>
          <p:nvPr/>
        </p:nvSpPr>
        <p:spPr bwMode="auto">
          <a:xfrm>
            <a:off x="2699568" y="2708920"/>
            <a:ext cx="6985000" cy="688975"/>
          </a:xfrm>
          <a:prstGeom prst="rect">
            <a:avLst/>
          </a:prstGeom>
          <a:noFill/>
          <a:ln w="9525">
            <a:noFill/>
            <a:miter lim="800000"/>
            <a:headEnd/>
            <a:tailEnd/>
          </a:ln>
        </p:spPr>
        <p:txBody>
          <a:bodyPr lIns="0" tIns="0" rIns="0" bIns="0">
            <a:spAutoFit/>
          </a:bodyPr>
          <a:lstStyle/>
          <a:p>
            <a:pPr algn="ctr" defTabSz="1189038">
              <a:lnSpc>
                <a:spcPct val="80000"/>
              </a:lnSpc>
            </a:pPr>
            <a:r>
              <a:rPr lang="en-GB" sz="2800" dirty="0">
                <a:solidFill>
                  <a:schemeClr val="bg1"/>
                </a:solidFill>
                <a:latin typeface="Century Gothic" pitchFamily="34" charset="0"/>
              </a:rPr>
              <a:t>PRODIGY </a:t>
            </a:r>
          </a:p>
          <a:p>
            <a:pPr algn="ctr" defTabSz="1189038">
              <a:lnSpc>
                <a:spcPct val="80000"/>
              </a:lnSpc>
            </a:pPr>
            <a:r>
              <a:rPr lang="en-GB" sz="2000" dirty="0">
                <a:solidFill>
                  <a:schemeClr val="bg1"/>
                </a:solidFill>
                <a:latin typeface="Century Gothic" pitchFamily="34" charset="0"/>
              </a:rPr>
              <a:t>WHITE</a:t>
            </a:r>
            <a:r>
              <a:rPr lang="en-GB" sz="2800" dirty="0">
                <a:solidFill>
                  <a:schemeClr val="bg1"/>
                </a:solidFill>
                <a:latin typeface="Century Gothic" pitchFamily="34" charset="0"/>
              </a:rPr>
              <a:t> </a:t>
            </a:r>
          </a:p>
        </p:txBody>
      </p:sp>
      <p:sp>
        <p:nvSpPr>
          <p:cNvPr id="5" name="Rectangle 117"/>
          <p:cNvSpPr>
            <a:spLocks noChangeArrowheads="1"/>
          </p:cNvSpPr>
          <p:nvPr/>
        </p:nvSpPr>
        <p:spPr bwMode="auto">
          <a:xfrm>
            <a:off x="3555230" y="3644226"/>
            <a:ext cx="5200650" cy="720878"/>
          </a:xfrm>
          <a:prstGeom prst="rect">
            <a:avLst/>
          </a:prstGeom>
          <a:noFill/>
          <a:ln w="9525">
            <a:noFill/>
            <a:miter lim="800000"/>
            <a:headEnd/>
            <a:tailEnd/>
          </a:ln>
        </p:spPr>
        <p:txBody>
          <a:bodyPr lIns="104306" tIns="52153" rIns="104306" bIns="52153">
            <a:spAutoFit/>
          </a:bodyPr>
          <a:lstStyle/>
          <a:p>
            <a:pPr algn="ctr"/>
            <a:r>
              <a:rPr lang="en-US" altLang="ko-KR" sz="2000" dirty="0">
                <a:solidFill>
                  <a:srgbClr val="FFFFFF"/>
                </a:solidFill>
                <a:latin typeface="Century Gothic" pitchFamily="34" charset="0"/>
              </a:rPr>
              <a:t>GLOBAL </a:t>
            </a:r>
            <a:r>
              <a:rPr lang="en-US" altLang="ko-KR" sz="2000" dirty="0" smtClean="0">
                <a:solidFill>
                  <a:srgbClr val="FFFFFF"/>
                </a:solidFill>
                <a:latin typeface="Century Gothic" pitchFamily="34" charset="0"/>
              </a:rPr>
              <a:t>ANTI-AGEING </a:t>
            </a:r>
            <a:r>
              <a:rPr lang="en-US" altLang="ko-KR" sz="2000" dirty="0">
                <a:solidFill>
                  <a:srgbClr val="FFFFFF"/>
                </a:solidFill>
                <a:latin typeface="Century Gothic" pitchFamily="34" charset="0"/>
              </a:rPr>
              <a:t>BRIGHTENING </a:t>
            </a:r>
            <a:br>
              <a:rPr lang="en-US" altLang="ko-KR" sz="2000" dirty="0">
                <a:solidFill>
                  <a:srgbClr val="FFFFFF"/>
                </a:solidFill>
                <a:latin typeface="Century Gothic" pitchFamily="34" charset="0"/>
              </a:rPr>
            </a:br>
            <a:r>
              <a:rPr lang="en-US" altLang="ko-KR" sz="2000" dirty="0">
                <a:solidFill>
                  <a:srgbClr val="FFFFFF"/>
                </a:solidFill>
                <a:latin typeface="Century Gothic" pitchFamily="34" charset="0"/>
              </a:rPr>
              <a:t>COMPACT FOUNDATION</a:t>
            </a:r>
          </a:p>
        </p:txBody>
      </p:sp>
      <p:sp>
        <p:nvSpPr>
          <p:cNvPr id="10" name="Rectangle 11"/>
          <p:cNvSpPr>
            <a:spLocks noChangeArrowheads="1"/>
          </p:cNvSpPr>
          <p:nvPr/>
        </p:nvSpPr>
        <p:spPr bwMode="auto">
          <a:xfrm>
            <a:off x="3600450" y="404664"/>
            <a:ext cx="550862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sz="2800" dirty="0" smtClean="0">
                <a:solidFill>
                  <a:srgbClr val="B5A692"/>
                </a:solidFill>
                <a:latin typeface="Century Gothic" pitchFamily="34" charset="0"/>
              </a:rPr>
              <a:t>PRODIGY WHITE COMPACT </a:t>
            </a:r>
            <a:endParaRPr lang="en-US" sz="2800" dirty="0">
              <a:solidFill>
                <a:srgbClr val="B5A692"/>
              </a:solidFill>
              <a:latin typeface="Century Gothic" pitchFamily="34" charset="0"/>
            </a:endParaRPr>
          </a:p>
          <a:p>
            <a:pPr algn="r"/>
            <a:r>
              <a:rPr lang="en-US" sz="1200" dirty="0">
                <a:solidFill>
                  <a:srgbClr val="FFFFFF"/>
                </a:solidFill>
                <a:latin typeface="Century Gothic" pitchFamily="34" charset="0"/>
              </a:rPr>
              <a:t>NEW PRODUCT/CONCEPT</a:t>
            </a:r>
            <a:endParaRPr lang="fr-FR" sz="1200" dirty="0">
              <a:solidFill>
                <a:srgbClr val="FFFFFF"/>
              </a:solidFill>
              <a:latin typeface="Century Gothic" pitchFamily="34" charset="0"/>
            </a:endParaRPr>
          </a:p>
        </p:txBody>
      </p:sp>
      <p:pic>
        <p:nvPicPr>
          <p:cNvPr id="9" name="Imag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5868" y="1982948"/>
            <a:ext cx="3041762" cy="3304555"/>
          </a:xfrm>
          <a:prstGeom prst="rect">
            <a:avLst/>
          </a:prstGeom>
        </p:spPr>
      </p:pic>
      <p:sp>
        <p:nvSpPr>
          <p:cNvPr id="11" name="Text Box 5">
            <a:hlinkClick r:id="rId4" action="ppaction://hlinksldjump"/>
          </p:cNvPr>
          <p:cNvSpPr txBox="1">
            <a:spLocks noChangeArrowheads="1"/>
          </p:cNvSpPr>
          <p:nvPr/>
        </p:nvSpPr>
        <p:spPr bwMode="auto">
          <a:xfrm>
            <a:off x="611560" y="6552343"/>
            <a:ext cx="925399"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defPPr>
              <a:defRPr lang="fr-FR"/>
            </a:defPPr>
            <a:lvl1pPr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POWER BEAUTY</a:t>
            </a:r>
          </a:p>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BRAND</a:t>
            </a:r>
            <a:r>
              <a:rPr lang="fr-FR" sz="500" kern="1200" baseline="0" dirty="0" smtClean="0">
                <a:solidFill>
                  <a:schemeClr val="bg1"/>
                </a:solidFill>
                <a:latin typeface="+mn-lt"/>
                <a:ea typeface="Microsoft YaHei" pitchFamily="34" charset="-122"/>
                <a:cs typeface="+mn-cs"/>
              </a:rPr>
              <a:t> </a:t>
            </a:r>
            <a:r>
              <a:rPr lang="fr-FR" sz="500" kern="1200" dirty="0" smtClean="0">
                <a:solidFill>
                  <a:schemeClr val="bg1"/>
                </a:solidFill>
                <a:latin typeface="+mn-lt"/>
                <a:ea typeface="Microsoft YaHei" pitchFamily="34" charset="-122"/>
                <a:cs typeface="+mn-cs"/>
              </a:rPr>
              <a:t>STATEMENT</a:t>
            </a:r>
          </a:p>
        </p:txBody>
      </p:sp>
      <p:pic>
        <p:nvPicPr>
          <p:cNvPr id="12" name="Picture 6">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175"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3" name="Picture 7">
            <a:hlinkClick r:id="rId7"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11560"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4" name="Picture 9">
            <a:hlinkClick r:id="rId8"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403648"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5" name="Text Box 10">
            <a:hlinkClick r:id="rId9" action="ppaction://hlinksldjump"/>
          </p:cNvPr>
          <p:cNvSpPr txBox="1">
            <a:spLocks noChangeArrowheads="1"/>
          </p:cNvSpPr>
          <p:nvPr/>
        </p:nvSpPr>
        <p:spPr bwMode="auto">
          <a:xfrm>
            <a:off x="-82550" y="6590815"/>
            <a:ext cx="866701"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buClrTx/>
              <a:buFontTx/>
              <a:buNone/>
              <a:defRPr/>
            </a:pPr>
            <a:r>
              <a:rPr lang="fr-FR" sz="500" dirty="0" smtClean="0">
                <a:latin typeface="+mn-lt"/>
              </a:rPr>
              <a:t>INTRODUCTION</a:t>
            </a:r>
          </a:p>
        </p:txBody>
      </p:sp>
      <p:pic>
        <p:nvPicPr>
          <p:cNvPr id="16" name="Picture 13">
            <a:hlinkClick r:id="rId7"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699792" y="6472238"/>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7" name="Text Box 16">
            <a:hlinkClick r:id="rId10" action="ppaction://hlinksldjump"/>
          </p:cNvPr>
          <p:cNvSpPr txBox="1">
            <a:spLocks noChangeArrowheads="1"/>
          </p:cNvSpPr>
          <p:nvPr/>
        </p:nvSpPr>
        <p:spPr bwMode="auto">
          <a:xfrm>
            <a:off x="5517555" y="6590815"/>
            <a:ext cx="782637"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buClrTx/>
              <a:buFontTx/>
              <a:buNone/>
              <a:defRPr/>
            </a:pPr>
            <a:r>
              <a:rPr lang="fr-FR" sz="500" kern="1200" dirty="0" smtClean="0">
                <a:solidFill>
                  <a:schemeClr val="bg1"/>
                </a:solidFill>
                <a:latin typeface="+mn-lt"/>
                <a:ea typeface="Microsoft YaHei" pitchFamily="34" charset="-122"/>
                <a:cs typeface="+mn-cs"/>
              </a:rPr>
              <a:t>PACKAGING</a:t>
            </a:r>
          </a:p>
        </p:txBody>
      </p:sp>
      <p:pic>
        <p:nvPicPr>
          <p:cNvPr id="18" name="Picture 17">
            <a:hlinkClick r:id="rId11"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507087" y="6472238"/>
            <a:ext cx="73025"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9" name="Text Box 5">
            <a:hlinkClick r:id="rId12" action="ppaction://hlinksldjump"/>
          </p:cNvPr>
          <p:cNvSpPr txBox="1">
            <a:spLocks noChangeArrowheads="1"/>
          </p:cNvSpPr>
          <p:nvPr/>
        </p:nvSpPr>
        <p:spPr bwMode="auto">
          <a:xfrm>
            <a:off x="1259632" y="6552343"/>
            <a:ext cx="1076325"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THE </a:t>
            </a:r>
          </a:p>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GHOST FLOWER</a:t>
            </a:r>
          </a:p>
        </p:txBody>
      </p:sp>
      <p:pic>
        <p:nvPicPr>
          <p:cNvPr id="20" name="Picture 7">
            <a:hlinkClick r:id="rId7"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051720"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1" name="Text Box 4">
            <a:hlinkClick r:id="rId13" action="ppaction://hlinksldjump"/>
          </p:cNvPr>
          <p:cNvSpPr txBox="1">
            <a:spLocks noChangeArrowheads="1"/>
          </p:cNvSpPr>
          <p:nvPr/>
        </p:nvSpPr>
        <p:spPr bwMode="auto">
          <a:xfrm>
            <a:off x="4644008" y="6590815"/>
            <a:ext cx="1084263"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TECHNOLOGY</a:t>
            </a:r>
          </a:p>
        </p:txBody>
      </p:sp>
      <p:pic>
        <p:nvPicPr>
          <p:cNvPr id="22" name="Picture 7">
            <a:hlinkClick r:id="rId7"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153572" y="6472238"/>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3" name="Text Box 4">
            <a:hlinkClick r:id="rId14" action="ppaction://hlinksldjump"/>
          </p:cNvPr>
          <p:cNvSpPr txBox="1">
            <a:spLocks noChangeArrowheads="1"/>
          </p:cNvSpPr>
          <p:nvPr/>
        </p:nvSpPr>
        <p:spPr bwMode="auto">
          <a:xfrm>
            <a:off x="2699792" y="6552343"/>
            <a:ext cx="773112"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WOMEN’S EXPECTATIONS</a:t>
            </a:r>
          </a:p>
        </p:txBody>
      </p:sp>
      <p:pic>
        <p:nvPicPr>
          <p:cNvPr id="24" name="Picture 13">
            <a:hlinkClick r:id="rId7"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130675"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5" name="Text Box 4">
            <a:hlinkClick r:id="rId15" action="ppaction://hlinksldjump"/>
          </p:cNvPr>
          <p:cNvSpPr txBox="1">
            <a:spLocks noChangeArrowheads="1"/>
          </p:cNvSpPr>
          <p:nvPr/>
        </p:nvSpPr>
        <p:spPr bwMode="auto">
          <a:xfrm>
            <a:off x="3995936" y="6552343"/>
            <a:ext cx="1084263"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MAKE-UP </a:t>
            </a:r>
          </a:p>
          <a:p>
            <a:pPr lvl="0"/>
            <a:r>
              <a:rPr lang="fr-FR" sz="500" dirty="0" smtClean="0"/>
              <a:t>RESULT</a:t>
            </a:r>
          </a:p>
        </p:txBody>
      </p:sp>
      <p:pic>
        <p:nvPicPr>
          <p:cNvPr id="26" name="Picture 13">
            <a:hlinkClick r:id="rId7"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788024"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7" name="Text Box 5">
            <a:hlinkClick r:id="rId16" action="ppaction://hlinksldjump"/>
          </p:cNvPr>
          <p:cNvSpPr txBox="1">
            <a:spLocks noChangeArrowheads="1"/>
          </p:cNvSpPr>
          <p:nvPr/>
        </p:nvSpPr>
        <p:spPr bwMode="auto">
          <a:xfrm>
            <a:off x="3491880" y="6513871"/>
            <a:ext cx="709613" cy="3253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SKINCARE</a:t>
            </a:r>
          </a:p>
          <a:p>
            <a:pPr lvl="0"/>
            <a:r>
              <a:rPr lang="fr-FR" sz="500" dirty="0" smtClean="0"/>
              <a:t>VERSUS</a:t>
            </a:r>
          </a:p>
          <a:p>
            <a:pPr lvl="0"/>
            <a:r>
              <a:rPr lang="fr-FR" sz="500" dirty="0" smtClean="0"/>
              <a:t>MAKE-UP</a:t>
            </a:r>
          </a:p>
        </p:txBody>
      </p:sp>
      <p:pic>
        <p:nvPicPr>
          <p:cNvPr id="28" name="Picture 7">
            <a:hlinkClick r:id="rId7"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419872" y="6464300"/>
            <a:ext cx="74613" cy="36036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9" name="Picture 7">
            <a:hlinkClick r:id="rId7"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876256" y="6468704"/>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0" name="Picture 7">
            <a:hlinkClick r:id="rId7"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665740" y="6468704"/>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1" name="Picture 7">
            <a:hlinkClick r:id="rId7"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385820" y="6490476"/>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2" name="Text Box 16">
            <a:hlinkClick r:id="rId17" action="ppaction://hlinksldjump"/>
          </p:cNvPr>
          <p:cNvSpPr txBox="1">
            <a:spLocks noChangeArrowheads="1"/>
          </p:cNvSpPr>
          <p:nvPr/>
        </p:nvSpPr>
        <p:spPr bwMode="auto">
          <a:xfrm>
            <a:off x="6175078" y="6542192"/>
            <a:ext cx="782637"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PRODIGY WHITE RANGE</a:t>
            </a:r>
          </a:p>
        </p:txBody>
      </p:sp>
      <p:sp>
        <p:nvSpPr>
          <p:cNvPr id="33" name="Text Box 16">
            <a:hlinkClick r:id="rId18" action="ppaction://hlinksldjump"/>
          </p:cNvPr>
          <p:cNvSpPr txBox="1">
            <a:spLocks noChangeArrowheads="1"/>
          </p:cNvSpPr>
          <p:nvPr/>
        </p:nvSpPr>
        <p:spPr bwMode="auto">
          <a:xfrm>
            <a:off x="6908647" y="6503720"/>
            <a:ext cx="782637" cy="3253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buClrTx/>
              <a:buFontTx/>
              <a:buNone/>
              <a:defRPr/>
            </a:pPr>
            <a:r>
              <a:rPr lang="fr-FR" sz="500" kern="1200" dirty="0" smtClean="0">
                <a:solidFill>
                  <a:schemeClr val="bg1"/>
                </a:solidFill>
                <a:latin typeface="+mn-lt"/>
                <a:ea typeface="Microsoft YaHei" pitchFamily="34" charset="-122"/>
                <a:cs typeface="+mn-cs"/>
              </a:rPr>
              <a:t>HR COMPACT </a:t>
            </a:r>
          </a:p>
          <a:p>
            <a:pPr algn="ctr" eaLnBrk="1" hangingPunct="1">
              <a:buClrTx/>
              <a:buFontTx/>
              <a:buNone/>
              <a:defRPr/>
            </a:pPr>
            <a:r>
              <a:rPr lang="fr-FR" sz="500" kern="1200" dirty="0" smtClean="0">
                <a:solidFill>
                  <a:schemeClr val="bg1"/>
                </a:solidFill>
                <a:latin typeface="+mn-lt"/>
                <a:ea typeface="Microsoft YaHei" pitchFamily="34" charset="-122"/>
                <a:cs typeface="+mn-cs"/>
              </a:rPr>
              <a:t>FOUNDATION</a:t>
            </a:r>
          </a:p>
          <a:p>
            <a:pPr algn="ctr" eaLnBrk="1" hangingPunct="1">
              <a:buClrTx/>
              <a:buFontTx/>
              <a:buNone/>
              <a:defRPr/>
            </a:pPr>
            <a:r>
              <a:rPr lang="fr-FR" sz="500" kern="1200" dirty="0" smtClean="0">
                <a:solidFill>
                  <a:schemeClr val="bg1"/>
                </a:solidFill>
                <a:latin typeface="+mn-lt"/>
                <a:ea typeface="Microsoft YaHei" pitchFamily="34" charset="-122"/>
                <a:cs typeface="+mn-cs"/>
              </a:rPr>
              <a:t>GEAOGRAPHY</a:t>
            </a:r>
          </a:p>
        </p:txBody>
      </p:sp>
      <p:sp>
        <p:nvSpPr>
          <p:cNvPr id="34" name="Text Box 16">
            <a:hlinkClick r:id="rId8" action="ppaction://hlinksldjump"/>
          </p:cNvPr>
          <p:cNvSpPr txBox="1">
            <a:spLocks noChangeArrowheads="1"/>
          </p:cNvSpPr>
          <p:nvPr/>
        </p:nvSpPr>
        <p:spPr bwMode="auto">
          <a:xfrm>
            <a:off x="7709616" y="6552343"/>
            <a:ext cx="782637"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LINK SELLING </a:t>
            </a:r>
          </a:p>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ROUTINE</a:t>
            </a:r>
          </a:p>
        </p:txBody>
      </p:sp>
      <p:sp>
        <p:nvSpPr>
          <p:cNvPr id="35" name="Text Box 16">
            <a:hlinkClick r:id="rId19" action="ppaction://hlinksldjump"/>
          </p:cNvPr>
          <p:cNvSpPr txBox="1">
            <a:spLocks noChangeArrowheads="1"/>
          </p:cNvSpPr>
          <p:nvPr/>
        </p:nvSpPr>
        <p:spPr bwMode="auto">
          <a:xfrm>
            <a:off x="8325867" y="6590815"/>
            <a:ext cx="782637"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COMPETITON</a:t>
            </a:r>
          </a:p>
        </p:txBody>
      </p:sp>
      <p:pic>
        <p:nvPicPr>
          <p:cNvPr id="36" name="Picture 6">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961883" y="6453336"/>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7" name="Text Box 4">
            <a:hlinkClick r:id="rId11" action="ppaction://hlinksldjump"/>
          </p:cNvPr>
          <p:cNvSpPr txBox="1">
            <a:spLocks noChangeArrowheads="1"/>
          </p:cNvSpPr>
          <p:nvPr/>
        </p:nvSpPr>
        <p:spPr bwMode="auto">
          <a:xfrm>
            <a:off x="1903561" y="6552343"/>
            <a:ext cx="1084263"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NEW COMPACT </a:t>
            </a:r>
          </a:p>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FOUNDATION</a:t>
            </a:r>
          </a:p>
        </p:txBody>
      </p:sp>
    </p:spTree>
    <p:extLst>
      <p:ext uri="{BB962C8B-B14F-4D97-AF65-F5344CB8AC3E}">
        <p14:creationId xmlns:p14="http://schemas.microsoft.com/office/powerpoint/2010/main" val="217003155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a:spLocks noChangeArrowheads="1"/>
          </p:cNvSpPr>
          <p:nvPr/>
        </p:nvSpPr>
        <p:spPr bwMode="auto">
          <a:xfrm>
            <a:off x="0" y="2131541"/>
            <a:ext cx="9132888" cy="3238500"/>
          </a:xfrm>
          <a:prstGeom prst="rect">
            <a:avLst/>
          </a:prstGeom>
          <a:solidFill>
            <a:schemeClr val="tx1"/>
          </a:solidFill>
          <a:ln w="9525">
            <a:solidFill>
              <a:schemeClr val="tx1"/>
            </a:solidFill>
            <a:miter lim="800000"/>
            <a:headEnd/>
            <a:tailEnd/>
          </a:ln>
        </p:spPr>
        <p:txBody>
          <a:bodyPr wrap="none" anchor="ctr"/>
          <a:lstStyle/>
          <a:p>
            <a:endParaRPr lang="ko-KR" altLang="ko-KR">
              <a:solidFill>
                <a:srgbClr val="000000"/>
              </a:solidFill>
              <a:latin typeface="Calibri" pitchFamily="34" charset="0"/>
              <a:cs typeface="Arial" pitchFamily="34" charset="0"/>
            </a:endParaRPr>
          </a:p>
        </p:txBody>
      </p:sp>
      <p:sp>
        <p:nvSpPr>
          <p:cNvPr id="4" name="Rectangle 7"/>
          <p:cNvSpPr>
            <a:spLocks noChangeArrowheads="1"/>
          </p:cNvSpPr>
          <p:nvPr/>
        </p:nvSpPr>
        <p:spPr bwMode="auto">
          <a:xfrm>
            <a:off x="2699568" y="2420888"/>
            <a:ext cx="6985000" cy="935641"/>
          </a:xfrm>
          <a:prstGeom prst="rect">
            <a:avLst/>
          </a:prstGeom>
          <a:noFill/>
          <a:ln w="9525">
            <a:noFill/>
            <a:miter lim="800000"/>
            <a:headEnd/>
            <a:tailEnd/>
          </a:ln>
        </p:spPr>
        <p:txBody>
          <a:bodyPr lIns="0" tIns="0" rIns="0" bIns="0">
            <a:spAutoFit/>
          </a:bodyPr>
          <a:lstStyle/>
          <a:p>
            <a:pPr algn="ctr" defTabSz="1189038">
              <a:lnSpc>
                <a:spcPct val="80000"/>
              </a:lnSpc>
            </a:pPr>
            <a:r>
              <a:rPr lang="en-GB" sz="2800" dirty="0">
                <a:solidFill>
                  <a:schemeClr val="bg1"/>
                </a:solidFill>
                <a:latin typeface="Century Gothic" pitchFamily="34" charset="0"/>
              </a:rPr>
              <a:t>PRODIGY </a:t>
            </a:r>
          </a:p>
          <a:p>
            <a:pPr algn="ctr" defTabSz="1189038">
              <a:lnSpc>
                <a:spcPct val="80000"/>
              </a:lnSpc>
            </a:pPr>
            <a:r>
              <a:rPr lang="en-GB" sz="2000" dirty="0" smtClean="0">
                <a:solidFill>
                  <a:schemeClr val="bg1"/>
                </a:solidFill>
                <a:latin typeface="Century Gothic" pitchFamily="34" charset="0"/>
              </a:rPr>
              <a:t>WHITE</a:t>
            </a:r>
          </a:p>
          <a:p>
            <a:pPr algn="ctr" defTabSz="1189038">
              <a:lnSpc>
                <a:spcPct val="80000"/>
              </a:lnSpc>
            </a:pPr>
            <a:r>
              <a:rPr lang="en-GB" sz="2000" dirty="0" smtClean="0">
                <a:solidFill>
                  <a:schemeClr val="bg1"/>
                </a:solidFill>
                <a:latin typeface="Century Gothic" pitchFamily="34" charset="0"/>
              </a:rPr>
              <a:t>COMPACT FOUNDATION</a:t>
            </a:r>
            <a:r>
              <a:rPr lang="en-GB" sz="2800" dirty="0" smtClean="0">
                <a:solidFill>
                  <a:schemeClr val="bg1"/>
                </a:solidFill>
                <a:latin typeface="Century Gothic" pitchFamily="34" charset="0"/>
              </a:rPr>
              <a:t> </a:t>
            </a:r>
            <a:endParaRPr lang="en-GB" sz="2800" dirty="0">
              <a:solidFill>
                <a:schemeClr val="bg1"/>
              </a:solidFill>
              <a:latin typeface="Century Gothic" pitchFamily="34" charset="0"/>
            </a:endParaRPr>
          </a:p>
        </p:txBody>
      </p:sp>
      <p:sp>
        <p:nvSpPr>
          <p:cNvPr id="5" name="Rectangle 117"/>
          <p:cNvSpPr>
            <a:spLocks noChangeArrowheads="1"/>
          </p:cNvSpPr>
          <p:nvPr/>
        </p:nvSpPr>
        <p:spPr bwMode="auto">
          <a:xfrm>
            <a:off x="3555230" y="3500210"/>
            <a:ext cx="5200650" cy="1336431"/>
          </a:xfrm>
          <a:prstGeom prst="rect">
            <a:avLst/>
          </a:prstGeom>
          <a:noFill/>
          <a:ln w="9525">
            <a:noFill/>
            <a:miter lim="800000"/>
            <a:headEnd/>
            <a:tailEnd/>
          </a:ln>
        </p:spPr>
        <p:txBody>
          <a:bodyPr lIns="104306" tIns="52153" rIns="104306" bIns="52153">
            <a:spAutoFit/>
          </a:bodyPr>
          <a:lstStyle/>
          <a:p>
            <a:pPr algn="ctr"/>
            <a:r>
              <a:rPr lang="en-US" altLang="ko-KR" sz="2000" dirty="0" smtClean="0">
                <a:solidFill>
                  <a:srgbClr val="FFFFFF"/>
                </a:solidFill>
                <a:latin typeface="Century Gothic" pitchFamily="34" charset="0"/>
              </a:rPr>
              <a:t>Targets 5 factors of </a:t>
            </a:r>
          </a:p>
          <a:p>
            <a:pPr algn="ctr"/>
            <a:r>
              <a:rPr lang="en-US" altLang="ko-KR" sz="2000" dirty="0" smtClean="0">
                <a:solidFill>
                  <a:srgbClr val="FFFFFF"/>
                </a:solidFill>
                <a:latin typeface="Century Gothic" pitchFamily="34" charset="0"/>
              </a:rPr>
              <a:t>Lack of brightness for</a:t>
            </a:r>
          </a:p>
          <a:p>
            <a:pPr algn="ctr"/>
            <a:r>
              <a:rPr lang="en-US" altLang="ko-KR" sz="2000" dirty="0" smtClean="0">
                <a:solidFill>
                  <a:srgbClr val="FFFFFF"/>
                </a:solidFill>
                <a:latin typeface="Century Gothic" pitchFamily="34" charset="0"/>
              </a:rPr>
              <a:t> rejuvenated bright </a:t>
            </a:r>
          </a:p>
          <a:p>
            <a:pPr algn="ctr"/>
            <a:r>
              <a:rPr lang="en-US" altLang="ko-KR" sz="2000" dirty="0">
                <a:solidFill>
                  <a:srgbClr val="FFFFFF"/>
                </a:solidFill>
                <a:latin typeface="Century Gothic" pitchFamily="34" charset="0"/>
              </a:rPr>
              <a:t>c</a:t>
            </a:r>
            <a:r>
              <a:rPr lang="en-US" altLang="ko-KR" sz="2000" dirty="0" smtClean="0">
                <a:solidFill>
                  <a:srgbClr val="FFFFFF"/>
                </a:solidFill>
                <a:latin typeface="Century Gothic" pitchFamily="34" charset="0"/>
              </a:rPr>
              <a:t>omplexion</a:t>
            </a:r>
            <a:endParaRPr lang="en-US" altLang="ko-KR" sz="2000" dirty="0">
              <a:solidFill>
                <a:srgbClr val="FFFFFF"/>
              </a:solidFill>
              <a:latin typeface="Century Gothic" pitchFamily="34" charset="0"/>
            </a:endParaRPr>
          </a:p>
        </p:txBody>
      </p:sp>
      <p:sp>
        <p:nvSpPr>
          <p:cNvPr id="10" name="Rectangle 11"/>
          <p:cNvSpPr>
            <a:spLocks noChangeArrowheads="1"/>
          </p:cNvSpPr>
          <p:nvPr/>
        </p:nvSpPr>
        <p:spPr bwMode="auto">
          <a:xfrm>
            <a:off x="3600450" y="404664"/>
            <a:ext cx="550862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sz="2800" dirty="0" smtClean="0">
                <a:solidFill>
                  <a:srgbClr val="B5A692"/>
                </a:solidFill>
                <a:latin typeface="Century Gothic" pitchFamily="34" charset="0"/>
              </a:rPr>
              <a:t>PRODIGY WHITE COMPACT </a:t>
            </a:r>
            <a:endParaRPr lang="en-US" sz="2800" dirty="0">
              <a:solidFill>
                <a:srgbClr val="B5A692"/>
              </a:solidFill>
              <a:latin typeface="Century Gothic" pitchFamily="34" charset="0"/>
            </a:endParaRPr>
          </a:p>
          <a:p>
            <a:pPr algn="r"/>
            <a:r>
              <a:rPr lang="en-US" sz="1200" dirty="0">
                <a:solidFill>
                  <a:srgbClr val="FFFFFF"/>
                </a:solidFill>
                <a:latin typeface="Century Gothic" pitchFamily="34" charset="0"/>
              </a:rPr>
              <a:t>NEW PRODUCT/CONCEPT</a:t>
            </a:r>
            <a:endParaRPr lang="fr-FR" sz="1200" dirty="0">
              <a:solidFill>
                <a:srgbClr val="FFFFFF"/>
              </a:solidFill>
              <a:latin typeface="Century Gothic" pitchFamily="34" charset="0"/>
            </a:endParaRPr>
          </a:p>
        </p:txBody>
      </p:sp>
      <p:pic>
        <p:nvPicPr>
          <p:cNvPr id="9" name="Imag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5868" y="1982948"/>
            <a:ext cx="3041762" cy="3304555"/>
          </a:xfrm>
          <a:prstGeom prst="rect">
            <a:avLst/>
          </a:prstGeom>
        </p:spPr>
      </p:pic>
      <p:sp>
        <p:nvSpPr>
          <p:cNvPr id="11" name="Text Box 5">
            <a:hlinkClick r:id="rId4" action="ppaction://hlinksldjump"/>
          </p:cNvPr>
          <p:cNvSpPr txBox="1">
            <a:spLocks noChangeArrowheads="1"/>
          </p:cNvSpPr>
          <p:nvPr/>
        </p:nvSpPr>
        <p:spPr bwMode="auto">
          <a:xfrm>
            <a:off x="611560" y="6552343"/>
            <a:ext cx="925399"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defPPr>
              <a:defRPr lang="fr-FR"/>
            </a:defPPr>
            <a:lvl1pPr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POWER BEAUTY</a:t>
            </a:r>
          </a:p>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BRAND</a:t>
            </a:r>
            <a:r>
              <a:rPr lang="fr-FR" sz="500" kern="1200" baseline="0" dirty="0" smtClean="0">
                <a:solidFill>
                  <a:schemeClr val="bg1"/>
                </a:solidFill>
                <a:latin typeface="+mn-lt"/>
                <a:ea typeface="Microsoft YaHei" pitchFamily="34" charset="-122"/>
                <a:cs typeface="+mn-cs"/>
              </a:rPr>
              <a:t> </a:t>
            </a:r>
            <a:r>
              <a:rPr lang="fr-FR" sz="500" kern="1200" dirty="0" smtClean="0">
                <a:solidFill>
                  <a:schemeClr val="bg1"/>
                </a:solidFill>
                <a:latin typeface="+mn-lt"/>
                <a:ea typeface="Microsoft YaHei" pitchFamily="34" charset="-122"/>
                <a:cs typeface="+mn-cs"/>
              </a:rPr>
              <a:t>STATEMENT</a:t>
            </a:r>
          </a:p>
        </p:txBody>
      </p:sp>
      <p:pic>
        <p:nvPicPr>
          <p:cNvPr id="12" name="Picture 6">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175"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3" name="Picture 7">
            <a:hlinkClick r:id="rId7"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11560"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4" name="Picture 9">
            <a:hlinkClick r:id="rId8"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403648"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5" name="Text Box 10">
            <a:hlinkClick r:id="rId9" action="ppaction://hlinksldjump"/>
          </p:cNvPr>
          <p:cNvSpPr txBox="1">
            <a:spLocks noChangeArrowheads="1"/>
          </p:cNvSpPr>
          <p:nvPr/>
        </p:nvSpPr>
        <p:spPr bwMode="auto">
          <a:xfrm>
            <a:off x="-82550" y="6590815"/>
            <a:ext cx="866701"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buClrTx/>
              <a:buFontTx/>
              <a:buNone/>
              <a:defRPr/>
            </a:pPr>
            <a:r>
              <a:rPr lang="fr-FR" sz="500" dirty="0" smtClean="0">
                <a:latin typeface="+mn-lt"/>
              </a:rPr>
              <a:t>INTRODUCTION</a:t>
            </a:r>
          </a:p>
        </p:txBody>
      </p:sp>
      <p:pic>
        <p:nvPicPr>
          <p:cNvPr id="16" name="Picture 13">
            <a:hlinkClick r:id="rId7"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699792" y="6472238"/>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7" name="Text Box 16">
            <a:hlinkClick r:id="rId10" action="ppaction://hlinksldjump"/>
          </p:cNvPr>
          <p:cNvSpPr txBox="1">
            <a:spLocks noChangeArrowheads="1"/>
          </p:cNvSpPr>
          <p:nvPr/>
        </p:nvSpPr>
        <p:spPr bwMode="auto">
          <a:xfrm>
            <a:off x="5517555" y="6590815"/>
            <a:ext cx="782637"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buClrTx/>
              <a:buFontTx/>
              <a:buNone/>
              <a:defRPr/>
            </a:pPr>
            <a:r>
              <a:rPr lang="fr-FR" sz="500" kern="1200" dirty="0" smtClean="0">
                <a:solidFill>
                  <a:schemeClr val="bg1"/>
                </a:solidFill>
                <a:latin typeface="+mn-lt"/>
                <a:ea typeface="Microsoft YaHei" pitchFamily="34" charset="-122"/>
                <a:cs typeface="+mn-cs"/>
              </a:rPr>
              <a:t>PACKAGING</a:t>
            </a:r>
          </a:p>
        </p:txBody>
      </p:sp>
      <p:pic>
        <p:nvPicPr>
          <p:cNvPr id="18" name="Picture 17">
            <a:hlinkClick r:id="rId11"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507087" y="6472238"/>
            <a:ext cx="73025"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9" name="Text Box 5">
            <a:hlinkClick r:id="rId12" action="ppaction://hlinksldjump"/>
          </p:cNvPr>
          <p:cNvSpPr txBox="1">
            <a:spLocks noChangeArrowheads="1"/>
          </p:cNvSpPr>
          <p:nvPr/>
        </p:nvSpPr>
        <p:spPr bwMode="auto">
          <a:xfrm>
            <a:off x="1259632" y="6552343"/>
            <a:ext cx="1076325"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THE </a:t>
            </a:r>
          </a:p>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GHOST FLOWER</a:t>
            </a:r>
          </a:p>
        </p:txBody>
      </p:sp>
      <p:pic>
        <p:nvPicPr>
          <p:cNvPr id="20" name="Picture 7">
            <a:hlinkClick r:id="rId7"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051720"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1" name="Text Box 4">
            <a:hlinkClick r:id="rId13" action="ppaction://hlinksldjump"/>
          </p:cNvPr>
          <p:cNvSpPr txBox="1">
            <a:spLocks noChangeArrowheads="1"/>
          </p:cNvSpPr>
          <p:nvPr/>
        </p:nvSpPr>
        <p:spPr bwMode="auto">
          <a:xfrm>
            <a:off x="4644008" y="6590815"/>
            <a:ext cx="1084263"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TECHNOLOGY</a:t>
            </a:r>
          </a:p>
        </p:txBody>
      </p:sp>
      <p:pic>
        <p:nvPicPr>
          <p:cNvPr id="22" name="Picture 7">
            <a:hlinkClick r:id="rId7"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153572" y="6472238"/>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3" name="Text Box 4">
            <a:hlinkClick r:id="rId14" action="ppaction://hlinksldjump"/>
          </p:cNvPr>
          <p:cNvSpPr txBox="1">
            <a:spLocks noChangeArrowheads="1"/>
          </p:cNvSpPr>
          <p:nvPr/>
        </p:nvSpPr>
        <p:spPr bwMode="auto">
          <a:xfrm>
            <a:off x="2699792" y="6552343"/>
            <a:ext cx="773112"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WOMEN’S EXPECTATIONS</a:t>
            </a:r>
          </a:p>
        </p:txBody>
      </p:sp>
      <p:pic>
        <p:nvPicPr>
          <p:cNvPr id="24" name="Picture 13">
            <a:hlinkClick r:id="rId7"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130675"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5" name="Text Box 4">
            <a:hlinkClick r:id="rId15" action="ppaction://hlinksldjump"/>
          </p:cNvPr>
          <p:cNvSpPr txBox="1">
            <a:spLocks noChangeArrowheads="1"/>
          </p:cNvSpPr>
          <p:nvPr/>
        </p:nvSpPr>
        <p:spPr bwMode="auto">
          <a:xfrm>
            <a:off x="3995936" y="6552343"/>
            <a:ext cx="1084263"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MAKE-UP </a:t>
            </a:r>
          </a:p>
          <a:p>
            <a:pPr lvl="0"/>
            <a:r>
              <a:rPr lang="fr-FR" sz="500" dirty="0" smtClean="0"/>
              <a:t>RESULT</a:t>
            </a:r>
          </a:p>
        </p:txBody>
      </p:sp>
      <p:pic>
        <p:nvPicPr>
          <p:cNvPr id="26" name="Picture 13">
            <a:hlinkClick r:id="rId7"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788024"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7" name="Text Box 5">
            <a:hlinkClick r:id="rId16" action="ppaction://hlinksldjump"/>
          </p:cNvPr>
          <p:cNvSpPr txBox="1">
            <a:spLocks noChangeArrowheads="1"/>
          </p:cNvSpPr>
          <p:nvPr/>
        </p:nvSpPr>
        <p:spPr bwMode="auto">
          <a:xfrm>
            <a:off x="3491880" y="6513871"/>
            <a:ext cx="709613" cy="3253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SKINCARE</a:t>
            </a:r>
          </a:p>
          <a:p>
            <a:pPr lvl="0"/>
            <a:r>
              <a:rPr lang="fr-FR" sz="500" dirty="0" smtClean="0"/>
              <a:t>VERSUS</a:t>
            </a:r>
          </a:p>
          <a:p>
            <a:pPr lvl="0"/>
            <a:r>
              <a:rPr lang="fr-FR" sz="500" dirty="0" smtClean="0"/>
              <a:t>MAKE-UP</a:t>
            </a:r>
          </a:p>
        </p:txBody>
      </p:sp>
      <p:pic>
        <p:nvPicPr>
          <p:cNvPr id="28" name="Picture 7">
            <a:hlinkClick r:id="rId7"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419872" y="6464300"/>
            <a:ext cx="74613" cy="36036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9" name="Picture 7">
            <a:hlinkClick r:id="rId7"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876256" y="6468704"/>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0" name="Picture 7">
            <a:hlinkClick r:id="rId7"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665740" y="6468704"/>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1" name="Picture 7">
            <a:hlinkClick r:id="rId7"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385820" y="6490476"/>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2" name="Text Box 16">
            <a:hlinkClick r:id="rId17" action="ppaction://hlinksldjump"/>
          </p:cNvPr>
          <p:cNvSpPr txBox="1">
            <a:spLocks noChangeArrowheads="1"/>
          </p:cNvSpPr>
          <p:nvPr/>
        </p:nvSpPr>
        <p:spPr bwMode="auto">
          <a:xfrm>
            <a:off x="6175078" y="6542192"/>
            <a:ext cx="782637"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PRODIGY WHITE RANGE</a:t>
            </a:r>
          </a:p>
        </p:txBody>
      </p:sp>
      <p:sp>
        <p:nvSpPr>
          <p:cNvPr id="33" name="Text Box 16">
            <a:hlinkClick r:id="rId18" action="ppaction://hlinksldjump"/>
          </p:cNvPr>
          <p:cNvSpPr txBox="1">
            <a:spLocks noChangeArrowheads="1"/>
          </p:cNvSpPr>
          <p:nvPr/>
        </p:nvSpPr>
        <p:spPr bwMode="auto">
          <a:xfrm>
            <a:off x="6908647" y="6503720"/>
            <a:ext cx="782637" cy="3253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buClrTx/>
              <a:buFontTx/>
              <a:buNone/>
              <a:defRPr/>
            </a:pPr>
            <a:r>
              <a:rPr lang="fr-FR" sz="500" kern="1200" dirty="0" smtClean="0">
                <a:solidFill>
                  <a:schemeClr val="bg1"/>
                </a:solidFill>
                <a:latin typeface="+mn-lt"/>
                <a:ea typeface="Microsoft YaHei" pitchFamily="34" charset="-122"/>
                <a:cs typeface="+mn-cs"/>
              </a:rPr>
              <a:t>HR COMPACT </a:t>
            </a:r>
          </a:p>
          <a:p>
            <a:pPr algn="ctr" eaLnBrk="1" hangingPunct="1">
              <a:buClrTx/>
              <a:buFontTx/>
              <a:buNone/>
              <a:defRPr/>
            </a:pPr>
            <a:r>
              <a:rPr lang="fr-FR" sz="500" kern="1200" dirty="0" smtClean="0">
                <a:solidFill>
                  <a:schemeClr val="bg1"/>
                </a:solidFill>
                <a:latin typeface="+mn-lt"/>
                <a:ea typeface="Microsoft YaHei" pitchFamily="34" charset="-122"/>
                <a:cs typeface="+mn-cs"/>
              </a:rPr>
              <a:t>FOUNDATION</a:t>
            </a:r>
          </a:p>
          <a:p>
            <a:pPr algn="ctr" eaLnBrk="1" hangingPunct="1">
              <a:buClrTx/>
              <a:buFontTx/>
              <a:buNone/>
              <a:defRPr/>
            </a:pPr>
            <a:r>
              <a:rPr lang="fr-FR" sz="500" kern="1200" dirty="0" smtClean="0">
                <a:solidFill>
                  <a:schemeClr val="bg1"/>
                </a:solidFill>
                <a:latin typeface="+mn-lt"/>
                <a:ea typeface="Microsoft YaHei" pitchFamily="34" charset="-122"/>
                <a:cs typeface="+mn-cs"/>
              </a:rPr>
              <a:t>GEAOGRAPHY</a:t>
            </a:r>
          </a:p>
        </p:txBody>
      </p:sp>
      <p:sp>
        <p:nvSpPr>
          <p:cNvPr id="34" name="Text Box 16">
            <a:hlinkClick r:id="rId8" action="ppaction://hlinksldjump"/>
          </p:cNvPr>
          <p:cNvSpPr txBox="1">
            <a:spLocks noChangeArrowheads="1"/>
          </p:cNvSpPr>
          <p:nvPr/>
        </p:nvSpPr>
        <p:spPr bwMode="auto">
          <a:xfrm>
            <a:off x="7709616" y="6552343"/>
            <a:ext cx="782637"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LINK SELLING </a:t>
            </a:r>
          </a:p>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ROUTINE</a:t>
            </a:r>
          </a:p>
        </p:txBody>
      </p:sp>
      <p:sp>
        <p:nvSpPr>
          <p:cNvPr id="35" name="Text Box 16">
            <a:hlinkClick r:id="rId19" action="ppaction://hlinksldjump"/>
          </p:cNvPr>
          <p:cNvSpPr txBox="1">
            <a:spLocks noChangeArrowheads="1"/>
          </p:cNvSpPr>
          <p:nvPr/>
        </p:nvSpPr>
        <p:spPr bwMode="auto">
          <a:xfrm>
            <a:off x="8325867" y="6590815"/>
            <a:ext cx="782637"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COMPETITON</a:t>
            </a:r>
          </a:p>
        </p:txBody>
      </p:sp>
      <p:pic>
        <p:nvPicPr>
          <p:cNvPr id="36" name="Picture 6">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961883" y="6453336"/>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7" name="Text Box 4">
            <a:hlinkClick r:id="rId11" action="ppaction://hlinksldjump"/>
          </p:cNvPr>
          <p:cNvSpPr txBox="1">
            <a:spLocks noChangeArrowheads="1"/>
          </p:cNvSpPr>
          <p:nvPr/>
        </p:nvSpPr>
        <p:spPr bwMode="auto">
          <a:xfrm>
            <a:off x="1903561" y="6552343"/>
            <a:ext cx="1084263"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NEW COMPACT </a:t>
            </a:r>
          </a:p>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FOUNDATION</a:t>
            </a:r>
          </a:p>
        </p:txBody>
      </p:sp>
    </p:spTree>
    <p:extLst>
      <p:ext uri="{BB962C8B-B14F-4D97-AF65-F5344CB8AC3E}">
        <p14:creationId xmlns:p14="http://schemas.microsoft.com/office/powerpoint/2010/main" val="325664769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a:spLocks noChangeArrowheads="1"/>
          </p:cNvSpPr>
          <p:nvPr/>
        </p:nvSpPr>
        <p:spPr bwMode="auto">
          <a:xfrm>
            <a:off x="0" y="2131541"/>
            <a:ext cx="9132888" cy="3238500"/>
          </a:xfrm>
          <a:prstGeom prst="rect">
            <a:avLst/>
          </a:prstGeom>
          <a:solidFill>
            <a:schemeClr val="tx1"/>
          </a:solidFill>
          <a:ln w="9525">
            <a:solidFill>
              <a:schemeClr val="tx1"/>
            </a:solidFill>
            <a:miter lim="800000"/>
            <a:headEnd/>
            <a:tailEnd/>
          </a:ln>
        </p:spPr>
        <p:txBody>
          <a:bodyPr wrap="none" anchor="ctr"/>
          <a:lstStyle/>
          <a:p>
            <a:r>
              <a:rPr lang="en-US" dirty="0"/>
              <a:t>DULL </a:t>
            </a:r>
            <a:r>
              <a:rPr lang="en-US" dirty="0" smtClean="0"/>
              <a:t>/</a:t>
            </a:r>
            <a:endParaRPr lang="en-US" dirty="0">
              <a:solidFill>
                <a:schemeClr val="bg1"/>
              </a:solidFill>
            </a:endParaRPr>
          </a:p>
        </p:txBody>
      </p:sp>
      <p:pic>
        <p:nvPicPr>
          <p:cNvPr id="9" name="Picture 5" descr="Gost Orchid copie"/>
          <p:cNvPicPr>
            <a:picLocks noChangeAspect="1" noChangeArrowheads="1"/>
          </p:cNvPicPr>
          <p:nvPr/>
        </p:nvPicPr>
        <p:blipFill>
          <a:blip r:embed="rId3" cstate="print">
            <a:extLst>
              <a:ext uri="{28A0092B-C50C-407E-A947-70E740481C1C}">
                <a14:useLocalDpi xmlns:a14="http://schemas.microsoft.com/office/drawing/2010/main" val="0"/>
              </a:ext>
            </a:extLst>
          </a:blip>
          <a:srcRect b="93"/>
          <a:stretch>
            <a:fillRect/>
          </a:stretch>
        </p:blipFill>
        <p:spPr bwMode="auto">
          <a:xfrm>
            <a:off x="0" y="2131541"/>
            <a:ext cx="2785307" cy="324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11"/>
          <p:cNvSpPr>
            <a:spLocks noChangeArrowheads="1"/>
          </p:cNvSpPr>
          <p:nvPr/>
        </p:nvSpPr>
        <p:spPr bwMode="auto">
          <a:xfrm>
            <a:off x="3600450" y="116632"/>
            <a:ext cx="5508625"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sz="2800" dirty="0" smtClean="0">
                <a:solidFill>
                  <a:srgbClr val="B5A692"/>
                </a:solidFill>
                <a:latin typeface="Century Gothic" pitchFamily="34" charset="0"/>
              </a:rPr>
              <a:t>PRODIGY WHITE COMPACT</a:t>
            </a:r>
          </a:p>
          <a:p>
            <a:pPr algn="r"/>
            <a:r>
              <a:rPr lang="en-US" sz="1200" dirty="0">
                <a:solidFill>
                  <a:srgbClr val="FFFFFF"/>
                </a:solidFill>
                <a:latin typeface="Century Gothic" pitchFamily="34" charset="0"/>
              </a:rPr>
              <a:t>NEW PRODUCT/CONCEPT</a:t>
            </a:r>
            <a:endParaRPr lang="fr-FR" sz="1200" dirty="0">
              <a:solidFill>
                <a:srgbClr val="FFFFFF"/>
              </a:solidFill>
              <a:latin typeface="Century Gothic" pitchFamily="34" charset="0"/>
            </a:endParaRPr>
          </a:p>
          <a:p>
            <a:pPr algn="r"/>
            <a:r>
              <a:rPr lang="en-US" sz="1200" dirty="0" smtClean="0">
                <a:solidFill>
                  <a:srgbClr val="FFFFFF"/>
                </a:solidFill>
                <a:latin typeface="Century Gothic" pitchFamily="34" charset="0"/>
              </a:rPr>
              <a:t>THE 5 FACTORS </a:t>
            </a:r>
            <a:r>
              <a:rPr lang="en-US" sz="1200" dirty="0" smtClean="0">
                <a:solidFill>
                  <a:schemeClr val="bg1"/>
                </a:solidFill>
                <a:latin typeface="Century Gothic" pitchFamily="34" charset="0"/>
              </a:rPr>
              <a:t>OF </a:t>
            </a:r>
            <a:r>
              <a:rPr lang="en-US" sz="1200" dirty="0" smtClean="0">
                <a:solidFill>
                  <a:schemeClr val="bg1"/>
                </a:solidFill>
              </a:rPr>
              <a:t>LACK OF BRIGHTNESS</a:t>
            </a:r>
            <a:r>
              <a:rPr lang="en-US" sz="1200" dirty="0" smtClean="0">
                <a:solidFill>
                  <a:schemeClr val="bg1"/>
                </a:solidFill>
                <a:latin typeface="Century Gothic" pitchFamily="34" charset="0"/>
              </a:rPr>
              <a:t>  </a:t>
            </a:r>
            <a:endParaRPr lang="fr-FR" sz="1200" dirty="0">
              <a:solidFill>
                <a:schemeClr val="bg1"/>
              </a:solidFill>
              <a:latin typeface="Century Gothic" pitchFamily="34" charset="0"/>
            </a:endParaRPr>
          </a:p>
        </p:txBody>
      </p:sp>
      <p:sp>
        <p:nvSpPr>
          <p:cNvPr id="2" name="ZoneTexte 1"/>
          <p:cNvSpPr txBox="1"/>
          <p:nvPr/>
        </p:nvSpPr>
        <p:spPr>
          <a:xfrm>
            <a:off x="3203848" y="2697549"/>
            <a:ext cx="4613764" cy="1477328"/>
          </a:xfrm>
          <a:prstGeom prst="rect">
            <a:avLst/>
          </a:prstGeom>
          <a:noFill/>
        </p:spPr>
        <p:txBody>
          <a:bodyPr wrap="none" rtlCol="0">
            <a:spAutoFit/>
          </a:bodyPr>
          <a:lstStyle/>
          <a:p>
            <a:r>
              <a:rPr lang="en-US" dirty="0">
                <a:solidFill>
                  <a:schemeClr val="bg1"/>
                </a:solidFill>
              </a:rPr>
              <a:t>1</a:t>
            </a:r>
            <a:r>
              <a:rPr lang="en-US" dirty="0" smtClean="0">
                <a:solidFill>
                  <a:schemeClr val="bg1"/>
                </a:solidFill>
              </a:rPr>
              <a:t> </a:t>
            </a:r>
            <a:r>
              <a:rPr lang="en-US" dirty="0">
                <a:solidFill>
                  <a:schemeClr val="bg1"/>
                </a:solidFill>
              </a:rPr>
              <a:t>DARK </a:t>
            </a:r>
            <a:r>
              <a:rPr lang="en-US" dirty="0" smtClean="0">
                <a:solidFill>
                  <a:schemeClr val="bg1"/>
                </a:solidFill>
              </a:rPr>
              <a:t>SPOTS</a:t>
            </a:r>
            <a:endParaRPr lang="en-US" dirty="0">
              <a:solidFill>
                <a:schemeClr val="bg1"/>
              </a:solidFill>
            </a:endParaRPr>
          </a:p>
          <a:p>
            <a:r>
              <a:rPr lang="en-US" dirty="0">
                <a:solidFill>
                  <a:schemeClr val="bg1"/>
                </a:solidFill>
              </a:rPr>
              <a:t>2</a:t>
            </a:r>
            <a:r>
              <a:rPr lang="en-US" dirty="0" smtClean="0">
                <a:solidFill>
                  <a:schemeClr val="bg1"/>
                </a:solidFill>
              </a:rPr>
              <a:t> PORES</a:t>
            </a:r>
            <a:endParaRPr lang="en-US" dirty="0">
              <a:solidFill>
                <a:schemeClr val="bg1"/>
              </a:solidFill>
            </a:endParaRPr>
          </a:p>
          <a:p>
            <a:r>
              <a:rPr lang="en-US" dirty="0">
                <a:solidFill>
                  <a:schemeClr val="bg1"/>
                </a:solidFill>
              </a:rPr>
              <a:t>3</a:t>
            </a:r>
            <a:r>
              <a:rPr lang="en-US" dirty="0" smtClean="0">
                <a:solidFill>
                  <a:schemeClr val="bg1"/>
                </a:solidFill>
              </a:rPr>
              <a:t> FINE LINES/WRINKLES</a:t>
            </a:r>
          </a:p>
          <a:p>
            <a:r>
              <a:rPr lang="en-US" dirty="0" smtClean="0">
                <a:solidFill>
                  <a:schemeClr val="bg1"/>
                </a:solidFill>
              </a:rPr>
              <a:t>4 DULLNESS</a:t>
            </a:r>
            <a:endParaRPr lang="en-US" dirty="0">
              <a:solidFill>
                <a:schemeClr val="bg1"/>
              </a:solidFill>
            </a:endParaRPr>
          </a:p>
          <a:p>
            <a:r>
              <a:rPr lang="en-US" dirty="0">
                <a:solidFill>
                  <a:schemeClr val="bg1"/>
                </a:solidFill>
              </a:rPr>
              <a:t>5 </a:t>
            </a:r>
            <a:r>
              <a:rPr lang="en-US" dirty="0" smtClean="0">
                <a:solidFill>
                  <a:schemeClr val="bg1"/>
                </a:solidFill>
              </a:rPr>
              <a:t>LACK OF FACE CONTOURS DEFINITION</a:t>
            </a:r>
            <a:endParaRPr lang="en-US" dirty="0">
              <a:solidFill>
                <a:schemeClr val="bg1"/>
              </a:solidFill>
            </a:endParaRPr>
          </a:p>
        </p:txBody>
      </p:sp>
      <p:sp>
        <p:nvSpPr>
          <p:cNvPr id="7" name="Text Box 5">
            <a:hlinkClick r:id="rId4" action="ppaction://hlinksldjump"/>
          </p:cNvPr>
          <p:cNvSpPr txBox="1">
            <a:spLocks noChangeArrowheads="1"/>
          </p:cNvSpPr>
          <p:nvPr/>
        </p:nvSpPr>
        <p:spPr bwMode="auto">
          <a:xfrm>
            <a:off x="611560" y="6552343"/>
            <a:ext cx="925399"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defPPr>
              <a:defRPr lang="fr-FR"/>
            </a:defPPr>
            <a:lvl1pPr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POWER BEAUTY</a:t>
            </a:r>
          </a:p>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BRAND</a:t>
            </a:r>
            <a:r>
              <a:rPr lang="fr-FR" sz="500" kern="1200" baseline="0" dirty="0" smtClean="0">
                <a:solidFill>
                  <a:schemeClr val="bg1"/>
                </a:solidFill>
                <a:latin typeface="+mn-lt"/>
                <a:ea typeface="Microsoft YaHei" pitchFamily="34" charset="-122"/>
                <a:cs typeface="+mn-cs"/>
              </a:rPr>
              <a:t> </a:t>
            </a:r>
            <a:r>
              <a:rPr lang="fr-FR" sz="500" kern="1200" dirty="0" smtClean="0">
                <a:solidFill>
                  <a:schemeClr val="bg1"/>
                </a:solidFill>
                <a:latin typeface="+mn-lt"/>
                <a:ea typeface="Microsoft YaHei" pitchFamily="34" charset="-122"/>
                <a:cs typeface="+mn-cs"/>
              </a:rPr>
              <a:t>STATEMENT</a:t>
            </a:r>
          </a:p>
        </p:txBody>
      </p:sp>
      <p:pic>
        <p:nvPicPr>
          <p:cNvPr id="11" name="Picture 6">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175"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2" name="Picture 7">
            <a:hlinkClick r:id="rId7"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11560"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3" name="Picture 9">
            <a:hlinkClick r:id="rId8"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403648"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4" name="Text Box 10">
            <a:hlinkClick r:id="rId9" action="ppaction://hlinksldjump"/>
          </p:cNvPr>
          <p:cNvSpPr txBox="1">
            <a:spLocks noChangeArrowheads="1"/>
          </p:cNvSpPr>
          <p:nvPr/>
        </p:nvSpPr>
        <p:spPr bwMode="auto">
          <a:xfrm>
            <a:off x="-82550" y="6590815"/>
            <a:ext cx="866701"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buClrTx/>
              <a:buFontTx/>
              <a:buNone/>
              <a:defRPr/>
            </a:pPr>
            <a:r>
              <a:rPr lang="fr-FR" sz="500" dirty="0" smtClean="0">
                <a:latin typeface="+mn-lt"/>
              </a:rPr>
              <a:t>INTRODUCTION</a:t>
            </a:r>
          </a:p>
        </p:txBody>
      </p:sp>
      <p:pic>
        <p:nvPicPr>
          <p:cNvPr id="15" name="Picture 13">
            <a:hlinkClick r:id="rId7"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699792" y="6472238"/>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6" name="Text Box 16">
            <a:hlinkClick r:id="rId10" action="ppaction://hlinksldjump"/>
          </p:cNvPr>
          <p:cNvSpPr txBox="1">
            <a:spLocks noChangeArrowheads="1"/>
          </p:cNvSpPr>
          <p:nvPr/>
        </p:nvSpPr>
        <p:spPr bwMode="auto">
          <a:xfrm>
            <a:off x="5517555" y="6590815"/>
            <a:ext cx="782637"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buClrTx/>
              <a:buFontTx/>
              <a:buNone/>
              <a:defRPr/>
            </a:pPr>
            <a:r>
              <a:rPr lang="fr-FR" sz="500" kern="1200" dirty="0" smtClean="0">
                <a:solidFill>
                  <a:schemeClr val="bg1"/>
                </a:solidFill>
                <a:latin typeface="+mn-lt"/>
                <a:ea typeface="Microsoft YaHei" pitchFamily="34" charset="-122"/>
                <a:cs typeface="+mn-cs"/>
              </a:rPr>
              <a:t>PACKAGING</a:t>
            </a:r>
          </a:p>
        </p:txBody>
      </p:sp>
      <p:pic>
        <p:nvPicPr>
          <p:cNvPr id="17" name="Picture 17">
            <a:hlinkClick r:id="rId11"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507087" y="6472238"/>
            <a:ext cx="73025"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8" name="Text Box 5">
            <a:hlinkClick r:id="rId12" action="ppaction://hlinksldjump"/>
          </p:cNvPr>
          <p:cNvSpPr txBox="1">
            <a:spLocks noChangeArrowheads="1"/>
          </p:cNvSpPr>
          <p:nvPr/>
        </p:nvSpPr>
        <p:spPr bwMode="auto">
          <a:xfrm>
            <a:off x="1259632" y="6552343"/>
            <a:ext cx="1076325"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THE </a:t>
            </a:r>
          </a:p>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GHOST FLOWER</a:t>
            </a:r>
          </a:p>
        </p:txBody>
      </p:sp>
      <p:pic>
        <p:nvPicPr>
          <p:cNvPr id="19" name="Picture 7">
            <a:hlinkClick r:id="rId7"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051720"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0" name="Text Box 4">
            <a:hlinkClick r:id="rId13" action="ppaction://hlinksldjump"/>
          </p:cNvPr>
          <p:cNvSpPr txBox="1">
            <a:spLocks noChangeArrowheads="1"/>
          </p:cNvSpPr>
          <p:nvPr/>
        </p:nvSpPr>
        <p:spPr bwMode="auto">
          <a:xfrm>
            <a:off x="4644008" y="6590815"/>
            <a:ext cx="1084263"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TECHNOLOGY</a:t>
            </a:r>
          </a:p>
        </p:txBody>
      </p:sp>
      <p:pic>
        <p:nvPicPr>
          <p:cNvPr id="21" name="Picture 7">
            <a:hlinkClick r:id="rId7"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153572" y="6472238"/>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2" name="Text Box 4">
            <a:hlinkClick r:id="rId14" action="ppaction://hlinksldjump"/>
          </p:cNvPr>
          <p:cNvSpPr txBox="1">
            <a:spLocks noChangeArrowheads="1"/>
          </p:cNvSpPr>
          <p:nvPr/>
        </p:nvSpPr>
        <p:spPr bwMode="auto">
          <a:xfrm>
            <a:off x="2699792" y="6552343"/>
            <a:ext cx="773112"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WOMEN’S EXPECTATIONS</a:t>
            </a:r>
          </a:p>
        </p:txBody>
      </p:sp>
      <p:pic>
        <p:nvPicPr>
          <p:cNvPr id="23" name="Picture 13">
            <a:hlinkClick r:id="rId7"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130675"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4" name="Text Box 4">
            <a:hlinkClick r:id="rId15" action="ppaction://hlinksldjump"/>
          </p:cNvPr>
          <p:cNvSpPr txBox="1">
            <a:spLocks noChangeArrowheads="1"/>
          </p:cNvSpPr>
          <p:nvPr/>
        </p:nvSpPr>
        <p:spPr bwMode="auto">
          <a:xfrm>
            <a:off x="3995936" y="6552343"/>
            <a:ext cx="1084263"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MAKE-UP </a:t>
            </a:r>
          </a:p>
          <a:p>
            <a:pPr lvl="0"/>
            <a:r>
              <a:rPr lang="fr-FR" sz="500" dirty="0" smtClean="0"/>
              <a:t>RESULT</a:t>
            </a:r>
          </a:p>
        </p:txBody>
      </p:sp>
      <p:pic>
        <p:nvPicPr>
          <p:cNvPr id="25" name="Picture 13">
            <a:hlinkClick r:id="rId7"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788024"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6" name="Text Box 5">
            <a:hlinkClick r:id="rId16" action="ppaction://hlinksldjump"/>
          </p:cNvPr>
          <p:cNvSpPr txBox="1">
            <a:spLocks noChangeArrowheads="1"/>
          </p:cNvSpPr>
          <p:nvPr/>
        </p:nvSpPr>
        <p:spPr bwMode="auto">
          <a:xfrm>
            <a:off x="3491880" y="6513871"/>
            <a:ext cx="709613" cy="3253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SKINCARE</a:t>
            </a:r>
          </a:p>
          <a:p>
            <a:pPr lvl="0"/>
            <a:r>
              <a:rPr lang="fr-FR" sz="500" dirty="0" smtClean="0"/>
              <a:t>VERSUS</a:t>
            </a:r>
          </a:p>
          <a:p>
            <a:pPr lvl="0"/>
            <a:r>
              <a:rPr lang="fr-FR" sz="500" dirty="0" smtClean="0"/>
              <a:t>MAKE-UP</a:t>
            </a:r>
          </a:p>
        </p:txBody>
      </p:sp>
      <p:pic>
        <p:nvPicPr>
          <p:cNvPr id="27" name="Picture 7">
            <a:hlinkClick r:id="rId7"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419872" y="6464300"/>
            <a:ext cx="74613" cy="36036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8" name="Picture 7">
            <a:hlinkClick r:id="rId7"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876256" y="6468704"/>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9" name="Picture 7">
            <a:hlinkClick r:id="rId7"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665740" y="6468704"/>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0" name="Picture 7">
            <a:hlinkClick r:id="rId7"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385820" y="6490476"/>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1" name="Text Box 16">
            <a:hlinkClick r:id="rId17" action="ppaction://hlinksldjump"/>
          </p:cNvPr>
          <p:cNvSpPr txBox="1">
            <a:spLocks noChangeArrowheads="1"/>
          </p:cNvSpPr>
          <p:nvPr/>
        </p:nvSpPr>
        <p:spPr bwMode="auto">
          <a:xfrm>
            <a:off x="6175078" y="6542192"/>
            <a:ext cx="782637"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PRODIGY WHITE RANGE</a:t>
            </a:r>
          </a:p>
        </p:txBody>
      </p:sp>
      <p:sp>
        <p:nvSpPr>
          <p:cNvPr id="32" name="Text Box 16">
            <a:hlinkClick r:id="rId18" action="ppaction://hlinksldjump"/>
          </p:cNvPr>
          <p:cNvSpPr txBox="1">
            <a:spLocks noChangeArrowheads="1"/>
          </p:cNvSpPr>
          <p:nvPr/>
        </p:nvSpPr>
        <p:spPr bwMode="auto">
          <a:xfrm>
            <a:off x="6908647" y="6503720"/>
            <a:ext cx="782637" cy="3253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buClrTx/>
              <a:buFontTx/>
              <a:buNone/>
              <a:defRPr/>
            </a:pPr>
            <a:r>
              <a:rPr lang="fr-FR" sz="500" kern="1200" dirty="0" smtClean="0">
                <a:solidFill>
                  <a:schemeClr val="bg1"/>
                </a:solidFill>
                <a:latin typeface="+mn-lt"/>
                <a:ea typeface="Microsoft YaHei" pitchFamily="34" charset="-122"/>
                <a:cs typeface="+mn-cs"/>
              </a:rPr>
              <a:t>HR COMPACT </a:t>
            </a:r>
          </a:p>
          <a:p>
            <a:pPr algn="ctr" eaLnBrk="1" hangingPunct="1">
              <a:buClrTx/>
              <a:buFontTx/>
              <a:buNone/>
              <a:defRPr/>
            </a:pPr>
            <a:r>
              <a:rPr lang="fr-FR" sz="500" kern="1200" dirty="0" smtClean="0">
                <a:solidFill>
                  <a:schemeClr val="bg1"/>
                </a:solidFill>
                <a:latin typeface="+mn-lt"/>
                <a:ea typeface="Microsoft YaHei" pitchFamily="34" charset="-122"/>
                <a:cs typeface="+mn-cs"/>
              </a:rPr>
              <a:t>FOUNDATION</a:t>
            </a:r>
          </a:p>
          <a:p>
            <a:pPr algn="ctr" eaLnBrk="1" hangingPunct="1">
              <a:buClrTx/>
              <a:buFontTx/>
              <a:buNone/>
              <a:defRPr/>
            </a:pPr>
            <a:r>
              <a:rPr lang="fr-FR" sz="500" kern="1200" dirty="0" smtClean="0">
                <a:solidFill>
                  <a:schemeClr val="bg1"/>
                </a:solidFill>
                <a:latin typeface="+mn-lt"/>
                <a:ea typeface="Microsoft YaHei" pitchFamily="34" charset="-122"/>
                <a:cs typeface="+mn-cs"/>
              </a:rPr>
              <a:t>GEAOGRAPHY</a:t>
            </a:r>
          </a:p>
        </p:txBody>
      </p:sp>
      <p:sp>
        <p:nvSpPr>
          <p:cNvPr id="33" name="Text Box 16">
            <a:hlinkClick r:id="rId8" action="ppaction://hlinksldjump"/>
          </p:cNvPr>
          <p:cNvSpPr txBox="1">
            <a:spLocks noChangeArrowheads="1"/>
          </p:cNvSpPr>
          <p:nvPr/>
        </p:nvSpPr>
        <p:spPr bwMode="auto">
          <a:xfrm>
            <a:off x="7709616" y="6552343"/>
            <a:ext cx="782637"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LINK SELLING </a:t>
            </a:r>
          </a:p>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ROUTINE</a:t>
            </a:r>
          </a:p>
        </p:txBody>
      </p:sp>
      <p:sp>
        <p:nvSpPr>
          <p:cNvPr id="34" name="Text Box 16">
            <a:hlinkClick r:id="rId19" action="ppaction://hlinksldjump"/>
          </p:cNvPr>
          <p:cNvSpPr txBox="1">
            <a:spLocks noChangeArrowheads="1"/>
          </p:cNvSpPr>
          <p:nvPr/>
        </p:nvSpPr>
        <p:spPr bwMode="auto">
          <a:xfrm>
            <a:off x="8325867" y="6590815"/>
            <a:ext cx="782637"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COMPETITON</a:t>
            </a:r>
          </a:p>
        </p:txBody>
      </p:sp>
      <p:pic>
        <p:nvPicPr>
          <p:cNvPr id="35" name="Picture 6">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961883" y="6453336"/>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6" name="Text Box 4">
            <a:hlinkClick r:id="rId11" action="ppaction://hlinksldjump"/>
          </p:cNvPr>
          <p:cNvSpPr txBox="1">
            <a:spLocks noChangeArrowheads="1"/>
          </p:cNvSpPr>
          <p:nvPr/>
        </p:nvSpPr>
        <p:spPr bwMode="auto">
          <a:xfrm>
            <a:off x="1903561" y="6552343"/>
            <a:ext cx="1084263"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NEW COMPACT </a:t>
            </a:r>
          </a:p>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FOUNDATION</a:t>
            </a:r>
          </a:p>
        </p:txBody>
      </p:sp>
    </p:spTree>
    <p:extLst>
      <p:ext uri="{BB962C8B-B14F-4D97-AF65-F5344CB8AC3E}">
        <p14:creationId xmlns:p14="http://schemas.microsoft.com/office/powerpoint/2010/main" val="418275408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2"/>
          <p:cNvPicPr>
            <a:picLocks noChangeAspect="1" noChangeArrowheads="1"/>
          </p:cNvPicPr>
          <p:nvPr/>
        </p:nvPicPr>
        <p:blipFill>
          <a:blip r:embed="rId3" cstate="print">
            <a:lum contrast="18000"/>
            <a:grayscl/>
            <a:extLst>
              <a:ext uri="{28A0092B-C50C-407E-A947-70E740481C1C}">
                <a14:useLocalDpi xmlns:a14="http://schemas.microsoft.com/office/drawing/2010/main" val="0"/>
              </a:ext>
            </a:extLst>
          </a:blip>
          <a:srcRect b="56785"/>
          <a:stretch>
            <a:fillRect/>
          </a:stretch>
        </p:blipFill>
        <p:spPr bwMode="auto">
          <a:xfrm>
            <a:off x="0" y="5229225"/>
            <a:ext cx="3413125" cy="100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5" descr="Gost Orchid copie"/>
          <p:cNvPicPr>
            <a:picLocks noChangeAspect="1" noChangeArrowheads="1"/>
          </p:cNvPicPr>
          <p:nvPr/>
        </p:nvPicPr>
        <p:blipFill>
          <a:blip r:embed="rId4" cstate="print">
            <a:extLst>
              <a:ext uri="{28A0092B-C50C-407E-A947-70E740481C1C}">
                <a14:useLocalDpi xmlns:a14="http://schemas.microsoft.com/office/drawing/2010/main" val="0"/>
              </a:ext>
            </a:extLst>
          </a:blip>
          <a:srcRect r="2223" b="93"/>
          <a:stretch>
            <a:fillRect/>
          </a:stretch>
        </p:blipFill>
        <p:spPr bwMode="auto">
          <a:xfrm>
            <a:off x="0" y="1196975"/>
            <a:ext cx="3413125"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ZoneTexte 16"/>
          <p:cNvSpPr txBox="1"/>
          <p:nvPr/>
        </p:nvSpPr>
        <p:spPr>
          <a:xfrm>
            <a:off x="3527884" y="1484784"/>
            <a:ext cx="3368230" cy="523220"/>
          </a:xfrm>
          <a:prstGeom prst="rect">
            <a:avLst/>
          </a:prstGeom>
          <a:noFill/>
        </p:spPr>
        <p:txBody>
          <a:bodyPr wrap="none" rtlCol="0">
            <a:spAutoFit/>
          </a:bodyPr>
          <a:lstStyle/>
          <a:p>
            <a:r>
              <a:rPr lang="en-US" sz="1400" i="1" dirty="0" smtClean="0">
                <a:solidFill>
                  <a:schemeClr val="bg1"/>
                </a:solidFill>
              </a:rPr>
              <a:t>“My complexion is dull,</a:t>
            </a:r>
          </a:p>
          <a:p>
            <a:r>
              <a:rPr lang="en-US" sz="1400" i="1" dirty="0" smtClean="0">
                <a:solidFill>
                  <a:schemeClr val="bg1"/>
                </a:solidFill>
              </a:rPr>
              <a:t>I would like to highlight my face……”</a:t>
            </a:r>
            <a:endParaRPr lang="en-US" sz="1400" i="1" dirty="0">
              <a:solidFill>
                <a:schemeClr val="bg1"/>
              </a:solidFill>
            </a:endParaRPr>
          </a:p>
        </p:txBody>
      </p:sp>
      <p:sp>
        <p:nvSpPr>
          <p:cNvPr id="18" name="ZoneTexte 17"/>
          <p:cNvSpPr txBox="1"/>
          <p:nvPr/>
        </p:nvSpPr>
        <p:spPr>
          <a:xfrm>
            <a:off x="4863988" y="2132856"/>
            <a:ext cx="4014239" cy="523220"/>
          </a:xfrm>
          <a:prstGeom prst="rect">
            <a:avLst/>
          </a:prstGeom>
          <a:noFill/>
        </p:spPr>
        <p:txBody>
          <a:bodyPr wrap="none" rtlCol="0">
            <a:spAutoFit/>
          </a:bodyPr>
          <a:lstStyle/>
          <a:p>
            <a:pPr algn="r"/>
            <a:r>
              <a:rPr lang="en-US" sz="1400" i="1" dirty="0">
                <a:solidFill>
                  <a:schemeClr val="bg1"/>
                </a:solidFill>
              </a:rPr>
              <a:t>“ </a:t>
            </a:r>
            <a:r>
              <a:rPr lang="en-US" sz="1400" i="1" dirty="0" smtClean="0">
                <a:solidFill>
                  <a:schemeClr val="bg1"/>
                </a:solidFill>
              </a:rPr>
              <a:t>I have dark spots,</a:t>
            </a:r>
          </a:p>
          <a:p>
            <a:pPr algn="r"/>
            <a:r>
              <a:rPr lang="en-US" sz="1400" i="1" dirty="0" smtClean="0">
                <a:solidFill>
                  <a:schemeClr val="bg1"/>
                </a:solidFill>
              </a:rPr>
              <a:t> my complexion doesn’t look bright……….”  </a:t>
            </a:r>
            <a:endParaRPr lang="en-US" sz="1400" i="1" dirty="0">
              <a:solidFill>
                <a:schemeClr val="bg1"/>
              </a:solidFill>
            </a:endParaRPr>
          </a:p>
        </p:txBody>
      </p:sp>
      <p:sp>
        <p:nvSpPr>
          <p:cNvPr id="19" name="ZoneTexte 18"/>
          <p:cNvSpPr txBox="1"/>
          <p:nvPr/>
        </p:nvSpPr>
        <p:spPr>
          <a:xfrm>
            <a:off x="4840745" y="3356992"/>
            <a:ext cx="4272323" cy="1169551"/>
          </a:xfrm>
          <a:prstGeom prst="rect">
            <a:avLst/>
          </a:prstGeom>
          <a:noFill/>
        </p:spPr>
        <p:txBody>
          <a:bodyPr wrap="none" rtlCol="0">
            <a:spAutoFit/>
          </a:bodyPr>
          <a:lstStyle/>
          <a:p>
            <a:pPr algn="r"/>
            <a:r>
              <a:rPr lang="en-US" sz="1400" i="1" dirty="0" smtClean="0">
                <a:solidFill>
                  <a:schemeClr val="bg1"/>
                </a:solidFill>
              </a:rPr>
              <a:t>“I want to have an instant and </a:t>
            </a:r>
          </a:p>
          <a:p>
            <a:pPr algn="r"/>
            <a:r>
              <a:rPr lang="en-US" sz="1400" i="1" dirty="0" smtClean="0">
                <a:solidFill>
                  <a:schemeClr val="bg1"/>
                </a:solidFill>
              </a:rPr>
              <a:t>visible anti-ageing brightening make</a:t>
            </a:r>
            <a:r>
              <a:rPr lang="en-US" sz="1400" i="1" dirty="0">
                <a:solidFill>
                  <a:schemeClr val="bg1"/>
                </a:solidFill>
              </a:rPr>
              <a:t>-</a:t>
            </a:r>
            <a:r>
              <a:rPr lang="en-US" sz="1400" i="1" dirty="0" smtClean="0">
                <a:solidFill>
                  <a:schemeClr val="bg1"/>
                </a:solidFill>
              </a:rPr>
              <a:t>up result” </a:t>
            </a:r>
          </a:p>
          <a:p>
            <a:pPr algn="r"/>
            <a:r>
              <a:rPr lang="en-US" sz="1400" i="1" dirty="0" smtClean="0">
                <a:solidFill>
                  <a:schemeClr val="bg1"/>
                </a:solidFill>
              </a:rPr>
              <a:t>“I want a complexion without any dark spots, </a:t>
            </a:r>
          </a:p>
          <a:p>
            <a:pPr algn="r"/>
            <a:r>
              <a:rPr lang="en-US" sz="1400" i="1" dirty="0" smtClean="0">
                <a:solidFill>
                  <a:schemeClr val="bg1"/>
                </a:solidFill>
              </a:rPr>
              <a:t>dullness, and I want to protect my skin </a:t>
            </a:r>
          </a:p>
          <a:p>
            <a:pPr algn="r"/>
            <a:r>
              <a:rPr lang="en-US" sz="1400" i="1" dirty="0" smtClean="0">
                <a:solidFill>
                  <a:schemeClr val="bg1"/>
                </a:solidFill>
              </a:rPr>
              <a:t>from UV at the same time…”</a:t>
            </a:r>
            <a:endParaRPr lang="en-US" sz="1400" i="1" dirty="0">
              <a:solidFill>
                <a:schemeClr val="bg1"/>
              </a:solidFill>
            </a:endParaRPr>
          </a:p>
        </p:txBody>
      </p:sp>
      <p:sp>
        <p:nvSpPr>
          <p:cNvPr id="20" name="ZoneTexte 19"/>
          <p:cNvSpPr txBox="1"/>
          <p:nvPr/>
        </p:nvSpPr>
        <p:spPr>
          <a:xfrm>
            <a:off x="3455281" y="4725144"/>
            <a:ext cx="4665060" cy="738664"/>
          </a:xfrm>
          <a:prstGeom prst="rect">
            <a:avLst/>
          </a:prstGeom>
          <a:noFill/>
        </p:spPr>
        <p:txBody>
          <a:bodyPr wrap="none" rtlCol="0">
            <a:spAutoFit/>
          </a:bodyPr>
          <a:lstStyle/>
          <a:p>
            <a:r>
              <a:rPr lang="en-US" sz="1400" i="1" dirty="0">
                <a:solidFill>
                  <a:schemeClr val="bg1"/>
                </a:solidFill>
              </a:rPr>
              <a:t>“ I </a:t>
            </a:r>
            <a:r>
              <a:rPr lang="en-US" sz="1400" i="1" dirty="0" smtClean="0">
                <a:solidFill>
                  <a:schemeClr val="bg1"/>
                </a:solidFill>
              </a:rPr>
              <a:t>want a bright make-up result </a:t>
            </a:r>
            <a:r>
              <a:rPr lang="en-US" sz="1400" i="1" dirty="0">
                <a:solidFill>
                  <a:schemeClr val="bg1"/>
                </a:solidFill>
              </a:rPr>
              <a:t>that </a:t>
            </a:r>
            <a:r>
              <a:rPr lang="en-US" sz="1400" i="1" dirty="0" smtClean="0">
                <a:solidFill>
                  <a:schemeClr val="bg1"/>
                </a:solidFill>
              </a:rPr>
              <a:t>visibly </a:t>
            </a:r>
            <a:r>
              <a:rPr lang="en-US" sz="1400" i="1" dirty="0">
                <a:solidFill>
                  <a:schemeClr val="bg1"/>
                </a:solidFill>
              </a:rPr>
              <a:t>reduces </a:t>
            </a:r>
            <a:endParaRPr lang="en-US" sz="1400" i="1" dirty="0" smtClean="0">
              <a:solidFill>
                <a:schemeClr val="bg1"/>
              </a:solidFill>
            </a:endParaRPr>
          </a:p>
          <a:p>
            <a:r>
              <a:rPr lang="en-US" sz="1400" i="1" dirty="0" smtClean="0">
                <a:solidFill>
                  <a:schemeClr val="bg1"/>
                </a:solidFill>
              </a:rPr>
              <a:t>pores and wrinkles appearance but without </a:t>
            </a:r>
          </a:p>
          <a:p>
            <a:r>
              <a:rPr lang="en-US" sz="1400" i="1" dirty="0" smtClean="0">
                <a:solidFill>
                  <a:schemeClr val="bg1"/>
                </a:solidFill>
              </a:rPr>
              <a:t>any mask effect…”</a:t>
            </a:r>
            <a:endParaRPr lang="en-US" sz="1400" i="1" dirty="0">
              <a:solidFill>
                <a:schemeClr val="bg1"/>
              </a:solidFill>
            </a:endParaRPr>
          </a:p>
        </p:txBody>
      </p:sp>
      <p:sp>
        <p:nvSpPr>
          <p:cNvPr id="21" name="ZoneTexte 20"/>
          <p:cNvSpPr txBox="1"/>
          <p:nvPr/>
        </p:nvSpPr>
        <p:spPr>
          <a:xfrm>
            <a:off x="4563424" y="5589240"/>
            <a:ext cx="4596130" cy="523220"/>
          </a:xfrm>
          <a:prstGeom prst="rect">
            <a:avLst/>
          </a:prstGeom>
          <a:noFill/>
        </p:spPr>
        <p:txBody>
          <a:bodyPr wrap="none" rtlCol="0">
            <a:spAutoFit/>
          </a:bodyPr>
          <a:lstStyle/>
          <a:p>
            <a:pPr algn="r"/>
            <a:r>
              <a:rPr lang="en-US" sz="1400" i="1" dirty="0" smtClean="0">
                <a:solidFill>
                  <a:schemeClr val="bg1"/>
                </a:solidFill>
              </a:rPr>
              <a:t>“I want a bright and perfect complexion </a:t>
            </a:r>
          </a:p>
          <a:p>
            <a:pPr algn="r"/>
            <a:r>
              <a:rPr lang="en-US" sz="1400" i="1" dirty="0" smtClean="0">
                <a:solidFill>
                  <a:schemeClr val="bg1"/>
                </a:solidFill>
              </a:rPr>
              <a:t>all day long, with long lasting result and comfort…”</a:t>
            </a:r>
            <a:endParaRPr lang="en-US" sz="1400" i="1" dirty="0">
              <a:solidFill>
                <a:schemeClr val="bg1"/>
              </a:solidFill>
            </a:endParaRPr>
          </a:p>
        </p:txBody>
      </p:sp>
      <p:sp>
        <p:nvSpPr>
          <p:cNvPr id="22" name="Rectangle 11"/>
          <p:cNvSpPr>
            <a:spLocks noChangeArrowheads="1"/>
          </p:cNvSpPr>
          <p:nvPr/>
        </p:nvSpPr>
        <p:spPr bwMode="auto">
          <a:xfrm>
            <a:off x="3600450" y="404664"/>
            <a:ext cx="550862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sz="2800" dirty="0">
                <a:solidFill>
                  <a:srgbClr val="B5A692"/>
                </a:solidFill>
                <a:latin typeface="Century Gothic" pitchFamily="34" charset="0"/>
              </a:rPr>
              <a:t>WHITENING MAKE-UP </a:t>
            </a:r>
          </a:p>
          <a:p>
            <a:pPr algn="r"/>
            <a:r>
              <a:rPr lang="en-US" sz="1200" dirty="0" smtClean="0">
                <a:solidFill>
                  <a:srgbClr val="FFFFFF"/>
                </a:solidFill>
                <a:latin typeface="Century Gothic" pitchFamily="34" charset="0"/>
              </a:rPr>
              <a:t>WOMEN’S </a:t>
            </a:r>
            <a:r>
              <a:rPr lang="en-US" sz="1200" dirty="0">
                <a:solidFill>
                  <a:srgbClr val="FFFFFF"/>
                </a:solidFill>
                <a:latin typeface="Century Gothic" pitchFamily="34" charset="0"/>
              </a:rPr>
              <a:t>EXPECTATIONS</a:t>
            </a:r>
            <a:endParaRPr lang="fr-FR" sz="1200" dirty="0">
              <a:solidFill>
                <a:srgbClr val="FFFFFF"/>
              </a:solidFill>
              <a:latin typeface="Century Gothic" pitchFamily="34" charset="0"/>
            </a:endParaRPr>
          </a:p>
        </p:txBody>
      </p:sp>
      <p:sp>
        <p:nvSpPr>
          <p:cNvPr id="10" name="ZoneTexte 9"/>
          <p:cNvSpPr txBox="1"/>
          <p:nvPr/>
        </p:nvSpPr>
        <p:spPr>
          <a:xfrm>
            <a:off x="3419872" y="2780928"/>
            <a:ext cx="3674404" cy="523220"/>
          </a:xfrm>
          <a:prstGeom prst="rect">
            <a:avLst/>
          </a:prstGeom>
          <a:noFill/>
        </p:spPr>
        <p:txBody>
          <a:bodyPr wrap="none" rtlCol="0">
            <a:spAutoFit/>
          </a:bodyPr>
          <a:lstStyle/>
          <a:p>
            <a:r>
              <a:rPr lang="en-US" sz="1400" i="1" dirty="0" smtClean="0">
                <a:solidFill>
                  <a:schemeClr val="bg1"/>
                </a:solidFill>
              </a:rPr>
              <a:t>“I am looking for a caring, </a:t>
            </a:r>
          </a:p>
          <a:p>
            <a:r>
              <a:rPr lang="en-US" sz="1400" i="1" dirty="0" smtClean="0">
                <a:solidFill>
                  <a:schemeClr val="bg1"/>
                </a:solidFill>
              </a:rPr>
              <a:t>lightweight texture with lasting comfort</a:t>
            </a:r>
            <a:r>
              <a:rPr lang="en-US" sz="1400" i="1" dirty="0">
                <a:solidFill>
                  <a:schemeClr val="bg1"/>
                </a:solidFill>
              </a:rPr>
              <a:t>.”</a:t>
            </a:r>
          </a:p>
        </p:txBody>
      </p:sp>
      <p:sp>
        <p:nvSpPr>
          <p:cNvPr id="12" name="Text Box 5">
            <a:hlinkClick r:id="rId5" action="ppaction://hlinksldjump"/>
          </p:cNvPr>
          <p:cNvSpPr txBox="1">
            <a:spLocks noChangeArrowheads="1"/>
          </p:cNvSpPr>
          <p:nvPr/>
        </p:nvSpPr>
        <p:spPr bwMode="auto">
          <a:xfrm>
            <a:off x="611560" y="6552343"/>
            <a:ext cx="925399"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defPPr>
              <a:defRPr lang="fr-FR"/>
            </a:defPPr>
            <a:lvl1pPr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POWER BEAUTY</a:t>
            </a:r>
          </a:p>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BRAND</a:t>
            </a:r>
            <a:r>
              <a:rPr lang="fr-FR" sz="500" kern="1200" baseline="0" dirty="0" smtClean="0">
                <a:solidFill>
                  <a:schemeClr val="bg1"/>
                </a:solidFill>
                <a:latin typeface="+mn-lt"/>
                <a:ea typeface="Microsoft YaHei" pitchFamily="34" charset="-122"/>
                <a:cs typeface="+mn-cs"/>
              </a:rPr>
              <a:t> </a:t>
            </a:r>
            <a:r>
              <a:rPr lang="fr-FR" sz="500" kern="1200" dirty="0" smtClean="0">
                <a:solidFill>
                  <a:schemeClr val="bg1"/>
                </a:solidFill>
                <a:latin typeface="+mn-lt"/>
                <a:ea typeface="Microsoft YaHei" pitchFamily="34" charset="-122"/>
                <a:cs typeface="+mn-cs"/>
              </a:rPr>
              <a:t>STATEMENT</a:t>
            </a:r>
          </a:p>
        </p:txBody>
      </p:sp>
      <p:pic>
        <p:nvPicPr>
          <p:cNvPr id="13" name="Picture 6">
            <a:hlinkClick r:id="rId6"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175"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4" name="Picture 7">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11560"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5" name="Picture 9">
            <a:hlinkClick r:id="rId9"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403648"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6" name="Text Box 10">
            <a:hlinkClick r:id="rId10" action="ppaction://hlinksldjump"/>
          </p:cNvPr>
          <p:cNvSpPr txBox="1">
            <a:spLocks noChangeArrowheads="1"/>
          </p:cNvSpPr>
          <p:nvPr/>
        </p:nvSpPr>
        <p:spPr bwMode="auto">
          <a:xfrm>
            <a:off x="-82550" y="6590815"/>
            <a:ext cx="866701"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buClrTx/>
              <a:buFontTx/>
              <a:buNone/>
              <a:defRPr/>
            </a:pPr>
            <a:r>
              <a:rPr lang="fr-FR" sz="500" dirty="0" smtClean="0">
                <a:latin typeface="+mn-lt"/>
              </a:rPr>
              <a:t>INTRODUCTION</a:t>
            </a:r>
          </a:p>
        </p:txBody>
      </p:sp>
      <p:pic>
        <p:nvPicPr>
          <p:cNvPr id="23" name="Picture 13">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699792" y="6472238"/>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4" name="Text Box 16">
            <a:hlinkClick r:id="rId11" action="ppaction://hlinksldjump"/>
          </p:cNvPr>
          <p:cNvSpPr txBox="1">
            <a:spLocks noChangeArrowheads="1"/>
          </p:cNvSpPr>
          <p:nvPr/>
        </p:nvSpPr>
        <p:spPr bwMode="auto">
          <a:xfrm>
            <a:off x="5517555" y="6590815"/>
            <a:ext cx="782637"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buClrTx/>
              <a:buFontTx/>
              <a:buNone/>
              <a:defRPr/>
            </a:pPr>
            <a:r>
              <a:rPr lang="fr-FR" sz="500" kern="1200" dirty="0" smtClean="0">
                <a:solidFill>
                  <a:schemeClr val="bg1"/>
                </a:solidFill>
                <a:latin typeface="+mn-lt"/>
                <a:ea typeface="Microsoft YaHei" pitchFamily="34" charset="-122"/>
                <a:cs typeface="+mn-cs"/>
              </a:rPr>
              <a:t>PACKAGING</a:t>
            </a:r>
          </a:p>
        </p:txBody>
      </p:sp>
      <p:pic>
        <p:nvPicPr>
          <p:cNvPr id="25" name="Picture 17">
            <a:hlinkClick r:id="rId12"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507087" y="6472238"/>
            <a:ext cx="73025"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6" name="Text Box 5">
            <a:hlinkClick r:id="rId13" action="ppaction://hlinksldjump"/>
          </p:cNvPr>
          <p:cNvSpPr txBox="1">
            <a:spLocks noChangeArrowheads="1"/>
          </p:cNvSpPr>
          <p:nvPr/>
        </p:nvSpPr>
        <p:spPr bwMode="auto">
          <a:xfrm>
            <a:off x="1259632" y="6552343"/>
            <a:ext cx="1076325"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THE </a:t>
            </a:r>
          </a:p>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GHOST FLOWER</a:t>
            </a:r>
          </a:p>
        </p:txBody>
      </p:sp>
      <p:pic>
        <p:nvPicPr>
          <p:cNvPr id="27" name="Picture 7">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051720"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8" name="Text Box 4">
            <a:hlinkClick r:id="rId14" action="ppaction://hlinksldjump"/>
          </p:cNvPr>
          <p:cNvSpPr txBox="1">
            <a:spLocks noChangeArrowheads="1"/>
          </p:cNvSpPr>
          <p:nvPr/>
        </p:nvSpPr>
        <p:spPr bwMode="auto">
          <a:xfrm>
            <a:off x="4644008" y="6590815"/>
            <a:ext cx="1084263"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TECHNOLOGY</a:t>
            </a:r>
          </a:p>
        </p:txBody>
      </p:sp>
      <p:pic>
        <p:nvPicPr>
          <p:cNvPr id="29" name="Picture 7">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153572" y="6472238"/>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0" name="Text Box 4">
            <a:hlinkClick r:id="rId15" action="ppaction://hlinksldjump"/>
          </p:cNvPr>
          <p:cNvSpPr txBox="1">
            <a:spLocks noChangeArrowheads="1"/>
          </p:cNvSpPr>
          <p:nvPr/>
        </p:nvSpPr>
        <p:spPr bwMode="auto">
          <a:xfrm>
            <a:off x="2699792" y="6552343"/>
            <a:ext cx="773112"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WOMEN’S EXPECTATIONS</a:t>
            </a:r>
          </a:p>
        </p:txBody>
      </p:sp>
      <p:pic>
        <p:nvPicPr>
          <p:cNvPr id="31" name="Picture 13">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130675"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2" name="Text Box 4">
            <a:hlinkClick r:id="rId16" action="ppaction://hlinksldjump"/>
          </p:cNvPr>
          <p:cNvSpPr txBox="1">
            <a:spLocks noChangeArrowheads="1"/>
          </p:cNvSpPr>
          <p:nvPr/>
        </p:nvSpPr>
        <p:spPr bwMode="auto">
          <a:xfrm>
            <a:off x="3995936" y="6552343"/>
            <a:ext cx="1084263"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MAKE-UP </a:t>
            </a:r>
          </a:p>
          <a:p>
            <a:pPr lvl="0"/>
            <a:r>
              <a:rPr lang="fr-FR" sz="500" dirty="0" smtClean="0"/>
              <a:t>RESULT</a:t>
            </a:r>
          </a:p>
        </p:txBody>
      </p:sp>
      <p:pic>
        <p:nvPicPr>
          <p:cNvPr id="33" name="Picture 13">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788024"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4" name="Text Box 5">
            <a:hlinkClick r:id="rId17" action="ppaction://hlinksldjump"/>
          </p:cNvPr>
          <p:cNvSpPr txBox="1">
            <a:spLocks noChangeArrowheads="1"/>
          </p:cNvSpPr>
          <p:nvPr/>
        </p:nvSpPr>
        <p:spPr bwMode="auto">
          <a:xfrm>
            <a:off x="3491880" y="6513871"/>
            <a:ext cx="709613" cy="3253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SKINCARE</a:t>
            </a:r>
          </a:p>
          <a:p>
            <a:pPr lvl="0"/>
            <a:r>
              <a:rPr lang="fr-FR" sz="500" dirty="0" smtClean="0"/>
              <a:t>VERSUS</a:t>
            </a:r>
          </a:p>
          <a:p>
            <a:pPr lvl="0"/>
            <a:r>
              <a:rPr lang="fr-FR" sz="500" dirty="0" smtClean="0"/>
              <a:t>MAKE-UP</a:t>
            </a:r>
          </a:p>
        </p:txBody>
      </p:sp>
      <p:pic>
        <p:nvPicPr>
          <p:cNvPr id="35" name="Picture 7">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419872" y="6464300"/>
            <a:ext cx="74613" cy="36036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6" name="Picture 7">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876256" y="6468704"/>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7" name="Picture 7">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665740" y="6468704"/>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8" name="Picture 7">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385820" y="6490476"/>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9" name="Text Box 16">
            <a:hlinkClick r:id="rId18" action="ppaction://hlinksldjump"/>
          </p:cNvPr>
          <p:cNvSpPr txBox="1">
            <a:spLocks noChangeArrowheads="1"/>
          </p:cNvSpPr>
          <p:nvPr/>
        </p:nvSpPr>
        <p:spPr bwMode="auto">
          <a:xfrm>
            <a:off x="6175078" y="6542192"/>
            <a:ext cx="782637"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PRODIGY WHITE RANGE</a:t>
            </a:r>
          </a:p>
        </p:txBody>
      </p:sp>
      <p:sp>
        <p:nvSpPr>
          <p:cNvPr id="40" name="Text Box 16">
            <a:hlinkClick r:id="rId19" action="ppaction://hlinksldjump"/>
          </p:cNvPr>
          <p:cNvSpPr txBox="1">
            <a:spLocks noChangeArrowheads="1"/>
          </p:cNvSpPr>
          <p:nvPr/>
        </p:nvSpPr>
        <p:spPr bwMode="auto">
          <a:xfrm>
            <a:off x="6908647" y="6503720"/>
            <a:ext cx="782637" cy="3253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buClrTx/>
              <a:buFontTx/>
              <a:buNone/>
              <a:defRPr/>
            </a:pPr>
            <a:r>
              <a:rPr lang="fr-FR" sz="500" kern="1200" dirty="0" smtClean="0">
                <a:solidFill>
                  <a:schemeClr val="bg1"/>
                </a:solidFill>
                <a:latin typeface="+mn-lt"/>
                <a:ea typeface="Microsoft YaHei" pitchFamily="34" charset="-122"/>
                <a:cs typeface="+mn-cs"/>
              </a:rPr>
              <a:t>HR COMPACT </a:t>
            </a:r>
          </a:p>
          <a:p>
            <a:pPr algn="ctr" eaLnBrk="1" hangingPunct="1">
              <a:buClrTx/>
              <a:buFontTx/>
              <a:buNone/>
              <a:defRPr/>
            </a:pPr>
            <a:r>
              <a:rPr lang="fr-FR" sz="500" kern="1200" dirty="0" smtClean="0">
                <a:solidFill>
                  <a:schemeClr val="bg1"/>
                </a:solidFill>
                <a:latin typeface="+mn-lt"/>
                <a:ea typeface="Microsoft YaHei" pitchFamily="34" charset="-122"/>
                <a:cs typeface="+mn-cs"/>
              </a:rPr>
              <a:t>FOUNDATION</a:t>
            </a:r>
          </a:p>
          <a:p>
            <a:pPr algn="ctr" eaLnBrk="1" hangingPunct="1">
              <a:buClrTx/>
              <a:buFontTx/>
              <a:buNone/>
              <a:defRPr/>
            </a:pPr>
            <a:r>
              <a:rPr lang="fr-FR" sz="500" kern="1200" dirty="0" smtClean="0">
                <a:solidFill>
                  <a:schemeClr val="bg1"/>
                </a:solidFill>
                <a:latin typeface="+mn-lt"/>
                <a:ea typeface="Microsoft YaHei" pitchFamily="34" charset="-122"/>
                <a:cs typeface="+mn-cs"/>
              </a:rPr>
              <a:t>GEAOGRAPHY</a:t>
            </a:r>
          </a:p>
        </p:txBody>
      </p:sp>
      <p:sp>
        <p:nvSpPr>
          <p:cNvPr id="41" name="Text Box 16">
            <a:hlinkClick r:id="rId9" action="ppaction://hlinksldjump"/>
          </p:cNvPr>
          <p:cNvSpPr txBox="1">
            <a:spLocks noChangeArrowheads="1"/>
          </p:cNvSpPr>
          <p:nvPr/>
        </p:nvSpPr>
        <p:spPr bwMode="auto">
          <a:xfrm>
            <a:off x="7709616" y="6552343"/>
            <a:ext cx="782637"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LINK SELLING </a:t>
            </a:r>
          </a:p>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ROUTINE</a:t>
            </a:r>
          </a:p>
        </p:txBody>
      </p:sp>
      <p:sp>
        <p:nvSpPr>
          <p:cNvPr id="42" name="Text Box 16">
            <a:hlinkClick r:id="rId20" action="ppaction://hlinksldjump"/>
          </p:cNvPr>
          <p:cNvSpPr txBox="1">
            <a:spLocks noChangeArrowheads="1"/>
          </p:cNvSpPr>
          <p:nvPr/>
        </p:nvSpPr>
        <p:spPr bwMode="auto">
          <a:xfrm>
            <a:off x="8325867" y="6590815"/>
            <a:ext cx="782637"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COMPETITON</a:t>
            </a:r>
          </a:p>
        </p:txBody>
      </p:sp>
      <p:pic>
        <p:nvPicPr>
          <p:cNvPr id="43" name="Picture 6">
            <a:hlinkClick r:id="rId6"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961883" y="6453336"/>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4" name="Text Box 4">
            <a:hlinkClick r:id="rId12" action="ppaction://hlinksldjump"/>
          </p:cNvPr>
          <p:cNvSpPr txBox="1">
            <a:spLocks noChangeArrowheads="1"/>
          </p:cNvSpPr>
          <p:nvPr/>
        </p:nvSpPr>
        <p:spPr bwMode="auto">
          <a:xfrm>
            <a:off x="1903561" y="6552343"/>
            <a:ext cx="1084263"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NEW COMPACT </a:t>
            </a:r>
          </a:p>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FOUNDATION</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1"/>
          <p:cNvSpPr>
            <a:spLocks noChangeArrowheads="1"/>
          </p:cNvSpPr>
          <p:nvPr/>
        </p:nvSpPr>
        <p:spPr bwMode="auto">
          <a:xfrm>
            <a:off x="3600450" y="404664"/>
            <a:ext cx="5508625"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sz="2800" dirty="0" smtClean="0">
                <a:solidFill>
                  <a:srgbClr val="B5A692"/>
                </a:solidFill>
                <a:latin typeface="Century Gothic" pitchFamily="34" charset="0"/>
              </a:rPr>
              <a:t>WHITENING MAKE-UP</a:t>
            </a:r>
          </a:p>
          <a:p>
            <a:pPr algn="r"/>
            <a:r>
              <a:rPr lang="en-US" sz="1200" dirty="0">
                <a:solidFill>
                  <a:srgbClr val="FFFFFF"/>
                </a:solidFill>
                <a:latin typeface="Century Gothic" pitchFamily="34" charset="0"/>
              </a:rPr>
              <a:t>WOMEN’S EXPECTATIONS</a:t>
            </a:r>
            <a:endParaRPr lang="fr-FR" sz="1200" dirty="0">
              <a:solidFill>
                <a:srgbClr val="FFFFFF"/>
              </a:solidFill>
              <a:latin typeface="Century Gothic" pitchFamily="34" charset="0"/>
            </a:endParaRPr>
          </a:p>
          <a:p>
            <a:pPr algn="r"/>
            <a:r>
              <a:rPr lang="en-US" sz="2800" dirty="0" smtClean="0">
                <a:solidFill>
                  <a:srgbClr val="B5A692"/>
                </a:solidFill>
                <a:latin typeface="Century Gothic" pitchFamily="34" charset="0"/>
              </a:rPr>
              <a:t> </a:t>
            </a:r>
            <a:endParaRPr lang="en-US" sz="2800" dirty="0">
              <a:solidFill>
                <a:srgbClr val="B5A692"/>
              </a:solidFill>
              <a:latin typeface="Century Gothic" pitchFamily="34" charset="0"/>
            </a:endParaRPr>
          </a:p>
        </p:txBody>
      </p:sp>
      <p:sp>
        <p:nvSpPr>
          <p:cNvPr id="22" name="ZoneTexte 21"/>
          <p:cNvSpPr txBox="1"/>
          <p:nvPr/>
        </p:nvSpPr>
        <p:spPr>
          <a:xfrm>
            <a:off x="2005432" y="1268760"/>
            <a:ext cx="5133136" cy="307777"/>
          </a:xfrm>
          <a:prstGeom prst="rect">
            <a:avLst/>
          </a:prstGeom>
          <a:noFill/>
        </p:spPr>
        <p:txBody>
          <a:bodyPr wrap="none" rtlCol="0">
            <a:spAutoFit/>
          </a:bodyPr>
          <a:lstStyle/>
          <a:p>
            <a:pPr>
              <a:defRPr/>
            </a:pPr>
            <a:r>
              <a:rPr lang="en-US" sz="1400" dirty="0" smtClean="0">
                <a:solidFill>
                  <a:schemeClr val="bg1"/>
                </a:solidFill>
                <a:latin typeface="Century Gothic" pitchFamily="34" charset="0"/>
              </a:rPr>
              <a:t>INSTANT AND VISIBLE ANTI-AGEING BRIGHTENING RESULTS:</a:t>
            </a:r>
          </a:p>
        </p:txBody>
      </p:sp>
      <p:sp>
        <p:nvSpPr>
          <p:cNvPr id="24" name="Rectangle 23"/>
          <p:cNvSpPr/>
          <p:nvPr/>
        </p:nvSpPr>
        <p:spPr>
          <a:xfrm>
            <a:off x="504056" y="2852936"/>
            <a:ext cx="1382110" cy="307777"/>
          </a:xfrm>
          <a:prstGeom prst="rect">
            <a:avLst/>
          </a:prstGeom>
        </p:spPr>
        <p:txBody>
          <a:bodyPr wrap="none">
            <a:spAutoFit/>
          </a:bodyPr>
          <a:lstStyle/>
          <a:p>
            <a:pPr marL="171450" indent="-171450">
              <a:defRPr/>
            </a:pPr>
            <a:r>
              <a:rPr lang="en-US" sz="1400" b="1" dirty="0" smtClean="0">
                <a:solidFill>
                  <a:schemeClr val="bg1"/>
                </a:solidFill>
                <a:latin typeface="Century Gothic" pitchFamily="34" charset="0"/>
              </a:rPr>
              <a:t>1 DARK SPOTS</a:t>
            </a:r>
          </a:p>
        </p:txBody>
      </p:sp>
      <p:sp>
        <p:nvSpPr>
          <p:cNvPr id="25" name="Rectangle 24"/>
          <p:cNvSpPr/>
          <p:nvPr/>
        </p:nvSpPr>
        <p:spPr>
          <a:xfrm>
            <a:off x="517518" y="3340360"/>
            <a:ext cx="889987" cy="307777"/>
          </a:xfrm>
          <a:prstGeom prst="rect">
            <a:avLst/>
          </a:prstGeom>
        </p:spPr>
        <p:txBody>
          <a:bodyPr wrap="none">
            <a:spAutoFit/>
          </a:bodyPr>
          <a:lstStyle/>
          <a:p>
            <a:pPr marL="171450" indent="-171450">
              <a:defRPr/>
            </a:pPr>
            <a:r>
              <a:rPr lang="en-US" sz="1400" b="1" dirty="0" smtClean="0">
                <a:solidFill>
                  <a:schemeClr val="bg1"/>
                </a:solidFill>
                <a:latin typeface="Century Gothic" pitchFamily="34" charset="0"/>
              </a:rPr>
              <a:t>2 PORES</a:t>
            </a:r>
          </a:p>
        </p:txBody>
      </p:sp>
      <p:sp>
        <p:nvSpPr>
          <p:cNvPr id="26" name="Rectangle 25"/>
          <p:cNvSpPr/>
          <p:nvPr/>
        </p:nvSpPr>
        <p:spPr>
          <a:xfrm>
            <a:off x="504056" y="3927030"/>
            <a:ext cx="2239716" cy="307777"/>
          </a:xfrm>
          <a:prstGeom prst="rect">
            <a:avLst/>
          </a:prstGeom>
        </p:spPr>
        <p:txBody>
          <a:bodyPr wrap="none">
            <a:spAutoFit/>
          </a:bodyPr>
          <a:lstStyle/>
          <a:p>
            <a:pPr marL="171450" indent="-171450">
              <a:defRPr/>
            </a:pPr>
            <a:r>
              <a:rPr lang="en-US" sz="1400" b="1" dirty="0">
                <a:solidFill>
                  <a:schemeClr val="bg1"/>
                </a:solidFill>
                <a:latin typeface="Century Gothic" pitchFamily="34" charset="0"/>
              </a:rPr>
              <a:t>3</a:t>
            </a:r>
            <a:r>
              <a:rPr lang="en-US" sz="1400" b="1" dirty="0" smtClean="0">
                <a:solidFill>
                  <a:schemeClr val="bg1"/>
                </a:solidFill>
                <a:latin typeface="Century Gothic" pitchFamily="34" charset="0"/>
              </a:rPr>
              <a:t> FINE LINES &amp; WRINKLES</a:t>
            </a:r>
          </a:p>
        </p:txBody>
      </p:sp>
      <p:sp>
        <p:nvSpPr>
          <p:cNvPr id="27" name="Rectangle 26"/>
          <p:cNvSpPr/>
          <p:nvPr/>
        </p:nvSpPr>
        <p:spPr>
          <a:xfrm>
            <a:off x="504056" y="5003653"/>
            <a:ext cx="3010761" cy="307777"/>
          </a:xfrm>
          <a:prstGeom prst="rect">
            <a:avLst/>
          </a:prstGeom>
        </p:spPr>
        <p:txBody>
          <a:bodyPr wrap="none">
            <a:spAutoFit/>
          </a:bodyPr>
          <a:lstStyle/>
          <a:p>
            <a:pPr marL="171450" indent="-171450">
              <a:defRPr/>
            </a:pPr>
            <a:r>
              <a:rPr lang="en-US" sz="1400" b="1" dirty="0" smtClean="0">
                <a:solidFill>
                  <a:schemeClr val="bg1"/>
                </a:solidFill>
                <a:latin typeface="Century Gothic" pitchFamily="34" charset="0"/>
              </a:rPr>
              <a:t>5 NOT DEFINED FACE CONTOURS</a:t>
            </a:r>
          </a:p>
        </p:txBody>
      </p:sp>
      <p:sp>
        <p:nvSpPr>
          <p:cNvPr id="33" name="Rectangle 32"/>
          <p:cNvSpPr/>
          <p:nvPr/>
        </p:nvSpPr>
        <p:spPr>
          <a:xfrm>
            <a:off x="5325674" y="2860816"/>
            <a:ext cx="2900153" cy="307777"/>
          </a:xfrm>
          <a:prstGeom prst="rect">
            <a:avLst/>
          </a:prstGeom>
        </p:spPr>
        <p:txBody>
          <a:bodyPr wrap="none">
            <a:spAutoFit/>
          </a:bodyPr>
          <a:lstStyle/>
          <a:p>
            <a:pPr marL="171450" indent="-171450">
              <a:defRPr/>
            </a:pPr>
            <a:r>
              <a:rPr lang="en-US" sz="1400" b="1" dirty="0" smtClean="0">
                <a:solidFill>
                  <a:schemeClr val="bg1"/>
                </a:solidFill>
                <a:latin typeface="Century Gothic" pitchFamily="34" charset="0"/>
              </a:rPr>
              <a:t>1 VISIBLY REDUCED DARK SPOTS</a:t>
            </a:r>
          </a:p>
        </p:txBody>
      </p:sp>
      <p:sp>
        <p:nvSpPr>
          <p:cNvPr id="34" name="Rectangle 33"/>
          <p:cNvSpPr/>
          <p:nvPr/>
        </p:nvSpPr>
        <p:spPr>
          <a:xfrm>
            <a:off x="5336691" y="3338768"/>
            <a:ext cx="2744662" cy="307777"/>
          </a:xfrm>
          <a:prstGeom prst="rect">
            <a:avLst/>
          </a:prstGeom>
        </p:spPr>
        <p:txBody>
          <a:bodyPr wrap="none">
            <a:spAutoFit/>
          </a:bodyPr>
          <a:lstStyle/>
          <a:p>
            <a:pPr marL="171450" indent="-171450">
              <a:defRPr/>
            </a:pPr>
            <a:r>
              <a:rPr lang="en-US" sz="1400" b="1" dirty="0" smtClean="0">
                <a:solidFill>
                  <a:schemeClr val="bg1"/>
                </a:solidFill>
                <a:latin typeface="Century Gothic" pitchFamily="34" charset="0"/>
              </a:rPr>
              <a:t>2 POLISHED, PORE-LESS LOOK.</a:t>
            </a:r>
          </a:p>
        </p:txBody>
      </p:sp>
      <p:sp>
        <p:nvSpPr>
          <p:cNvPr id="35" name="Rectangle 34"/>
          <p:cNvSpPr/>
          <p:nvPr/>
        </p:nvSpPr>
        <p:spPr>
          <a:xfrm>
            <a:off x="5336691" y="3909723"/>
            <a:ext cx="3260829" cy="307777"/>
          </a:xfrm>
          <a:prstGeom prst="rect">
            <a:avLst/>
          </a:prstGeom>
        </p:spPr>
        <p:txBody>
          <a:bodyPr wrap="none">
            <a:spAutoFit/>
          </a:bodyPr>
          <a:lstStyle/>
          <a:p>
            <a:pPr marL="171450" indent="-171450">
              <a:defRPr/>
            </a:pPr>
            <a:r>
              <a:rPr lang="en-US" sz="1400" b="1" dirty="0">
                <a:solidFill>
                  <a:schemeClr val="bg1"/>
                </a:solidFill>
                <a:latin typeface="Century Gothic" pitchFamily="34" charset="0"/>
              </a:rPr>
              <a:t>3</a:t>
            </a:r>
            <a:r>
              <a:rPr lang="en-US" sz="1400" b="1" dirty="0" smtClean="0">
                <a:solidFill>
                  <a:schemeClr val="bg1"/>
                </a:solidFill>
                <a:latin typeface="Century Gothic" pitchFamily="34" charset="0"/>
              </a:rPr>
              <a:t> SMOOTHED FINE LINES &amp; WRINKLES</a:t>
            </a:r>
          </a:p>
        </p:txBody>
      </p:sp>
      <p:sp>
        <p:nvSpPr>
          <p:cNvPr id="36" name="Rectangle 35"/>
          <p:cNvSpPr/>
          <p:nvPr/>
        </p:nvSpPr>
        <p:spPr>
          <a:xfrm>
            <a:off x="5336691" y="4989843"/>
            <a:ext cx="4572000" cy="307777"/>
          </a:xfrm>
          <a:prstGeom prst="rect">
            <a:avLst/>
          </a:prstGeom>
        </p:spPr>
        <p:txBody>
          <a:bodyPr>
            <a:spAutoFit/>
          </a:bodyPr>
          <a:lstStyle/>
          <a:p>
            <a:r>
              <a:rPr lang="en-US" sz="1400" b="1" dirty="0" smtClean="0">
                <a:solidFill>
                  <a:schemeClr val="bg1"/>
                </a:solidFill>
                <a:latin typeface="Century Gothic" pitchFamily="34" charset="0"/>
              </a:rPr>
              <a:t>5 VISIBLY MORE DEFINED FACE CONTOURS</a:t>
            </a:r>
            <a:endParaRPr lang="fr-FR" sz="1400" b="1" dirty="0"/>
          </a:p>
        </p:txBody>
      </p:sp>
      <p:sp>
        <p:nvSpPr>
          <p:cNvPr id="45" name="Rectangle 44"/>
          <p:cNvSpPr/>
          <p:nvPr/>
        </p:nvSpPr>
        <p:spPr>
          <a:xfrm>
            <a:off x="355549" y="2060848"/>
            <a:ext cx="1338828" cy="338554"/>
          </a:xfrm>
          <a:prstGeom prst="rect">
            <a:avLst/>
          </a:prstGeom>
        </p:spPr>
        <p:txBody>
          <a:bodyPr wrap="none">
            <a:spAutoFit/>
          </a:bodyPr>
          <a:lstStyle/>
          <a:p>
            <a:pPr marL="171450" indent="-171450">
              <a:defRPr/>
            </a:pPr>
            <a:r>
              <a:rPr lang="en-US" sz="1600" dirty="0" smtClean="0">
                <a:solidFill>
                  <a:schemeClr val="bg1"/>
                </a:solidFill>
                <a:latin typeface="Century Gothic" pitchFamily="34" charset="0"/>
              </a:rPr>
              <a:t>CONCERNS</a:t>
            </a:r>
          </a:p>
        </p:txBody>
      </p:sp>
      <p:sp>
        <p:nvSpPr>
          <p:cNvPr id="46" name="Rectangle 45"/>
          <p:cNvSpPr/>
          <p:nvPr/>
        </p:nvSpPr>
        <p:spPr>
          <a:xfrm>
            <a:off x="5209725" y="2060848"/>
            <a:ext cx="3953326" cy="338554"/>
          </a:xfrm>
          <a:prstGeom prst="rect">
            <a:avLst/>
          </a:prstGeom>
        </p:spPr>
        <p:txBody>
          <a:bodyPr wrap="none">
            <a:spAutoFit/>
          </a:bodyPr>
          <a:lstStyle/>
          <a:p>
            <a:pPr marL="171450" indent="-171450">
              <a:defRPr/>
            </a:pPr>
            <a:r>
              <a:rPr lang="en-US" sz="1600" dirty="0" smtClean="0">
                <a:solidFill>
                  <a:schemeClr val="bg1"/>
                </a:solidFill>
                <a:latin typeface="Century Gothic" pitchFamily="34" charset="0"/>
              </a:rPr>
              <a:t>PRODIGY WHITE COMPACT  SOLUTION</a:t>
            </a:r>
          </a:p>
        </p:txBody>
      </p:sp>
      <p:sp>
        <p:nvSpPr>
          <p:cNvPr id="47" name="Line 3"/>
          <p:cNvSpPr>
            <a:spLocks noChangeShapeType="1"/>
          </p:cNvSpPr>
          <p:nvPr/>
        </p:nvSpPr>
        <p:spPr bwMode="auto">
          <a:xfrm flipH="1" flipV="1">
            <a:off x="467544" y="2348880"/>
            <a:ext cx="8532000" cy="0"/>
          </a:xfrm>
          <a:prstGeom prst="line">
            <a:avLst/>
          </a:prstGeom>
          <a:noFill/>
          <a:ln w="12700">
            <a:solidFill>
              <a:schemeClr val="bg1"/>
            </a:solidFill>
            <a:round/>
            <a:headEnd/>
            <a:tailEnd/>
          </a:ln>
          <a:effectLst>
            <a:innerShdw blurRad="63500" dist="50800" dir="13500000">
              <a:prstClr val="black">
                <a:alpha val="50000"/>
              </a:prstClr>
            </a:innerShdw>
          </a:effectLst>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r-FR">
              <a:ln w="28575">
                <a:solidFill>
                  <a:schemeClr val="tx1"/>
                </a:solidFill>
              </a:ln>
              <a:solidFill>
                <a:srgbClr val="000000"/>
              </a:solidFill>
              <a:latin typeface="Arial" pitchFamily="34" charset="0"/>
            </a:endParaRPr>
          </a:p>
        </p:txBody>
      </p:sp>
      <p:sp>
        <p:nvSpPr>
          <p:cNvPr id="50" name="Flèche droite 49"/>
          <p:cNvSpPr/>
          <p:nvPr/>
        </p:nvSpPr>
        <p:spPr>
          <a:xfrm>
            <a:off x="5004048" y="3020974"/>
            <a:ext cx="288032" cy="45719"/>
          </a:xfrm>
          <a:prstGeom prst="rightArrow">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b="1"/>
          </a:p>
        </p:txBody>
      </p:sp>
      <p:sp>
        <p:nvSpPr>
          <p:cNvPr id="52" name="Flèche droite 51"/>
          <p:cNvSpPr/>
          <p:nvPr/>
        </p:nvSpPr>
        <p:spPr>
          <a:xfrm>
            <a:off x="4990096" y="4067691"/>
            <a:ext cx="288032" cy="45719"/>
          </a:xfrm>
          <a:prstGeom prst="rightArrow">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b="1"/>
          </a:p>
        </p:txBody>
      </p:sp>
      <p:sp>
        <p:nvSpPr>
          <p:cNvPr id="58" name="Flèche droite 57"/>
          <p:cNvSpPr/>
          <p:nvPr/>
        </p:nvSpPr>
        <p:spPr>
          <a:xfrm>
            <a:off x="4989193" y="5183352"/>
            <a:ext cx="288032" cy="45719"/>
          </a:xfrm>
          <a:prstGeom prst="rightArrow">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b="1"/>
          </a:p>
        </p:txBody>
      </p:sp>
      <p:sp>
        <p:nvSpPr>
          <p:cNvPr id="38" name="Rectangle 37"/>
          <p:cNvSpPr/>
          <p:nvPr/>
        </p:nvSpPr>
        <p:spPr>
          <a:xfrm>
            <a:off x="5326945" y="4468069"/>
            <a:ext cx="3227165" cy="307777"/>
          </a:xfrm>
          <a:prstGeom prst="rect">
            <a:avLst/>
          </a:prstGeom>
        </p:spPr>
        <p:txBody>
          <a:bodyPr wrap="none">
            <a:spAutoFit/>
          </a:bodyPr>
          <a:lstStyle/>
          <a:p>
            <a:pPr marL="171450" indent="-171450">
              <a:defRPr/>
            </a:pPr>
            <a:r>
              <a:rPr lang="en-US" sz="1400" b="1" dirty="0">
                <a:solidFill>
                  <a:schemeClr val="bg1"/>
                </a:solidFill>
                <a:latin typeface="Century Gothic" pitchFamily="34" charset="0"/>
              </a:rPr>
              <a:t>4</a:t>
            </a:r>
            <a:r>
              <a:rPr lang="en-US" sz="1400" b="1" dirty="0" smtClean="0">
                <a:solidFill>
                  <a:schemeClr val="bg1"/>
                </a:solidFill>
                <a:latin typeface="Century Gothic" pitchFamily="34" charset="0"/>
              </a:rPr>
              <a:t> CLARIFIED RADIANT COMPLEXION</a:t>
            </a:r>
          </a:p>
        </p:txBody>
      </p:sp>
      <p:sp>
        <p:nvSpPr>
          <p:cNvPr id="39" name="Rectangle 38"/>
          <p:cNvSpPr/>
          <p:nvPr/>
        </p:nvSpPr>
        <p:spPr>
          <a:xfrm>
            <a:off x="517518" y="4470862"/>
            <a:ext cx="1962397" cy="307777"/>
          </a:xfrm>
          <a:prstGeom prst="rect">
            <a:avLst/>
          </a:prstGeom>
        </p:spPr>
        <p:txBody>
          <a:bodyPr wrap="none">
            <a:spAutoFit/>
          </a:bodyPr>
          <a:lstStyle/>
          <a:p>
            <a:pPr marL="171450" indent="-171450">
              <a:defRPr/>
            </a:pPr>
            <a:r>
              <a:rPr lang="en-US" sz="1400" b="1" dirty="0">
                <a:solidFill>
                  <a:schemeClr val="bg1"/>
                </a:solidFill>
                <a:latin typeface="Century Gothic" pitchFamily="34" charset="0"/>
              </a:rPr>
              <a:t>4</a:t>
            </a:r>
            <a:r>
              <a:rPr lang="en-US" sz="1400" b="1" dirty="0" smtClean="0">
                <a:solidFill>
                  <a:schemeClr val="bg1"/>
                </a:solidFill>
                <a:latin typeface="Century Gothic" pitchFamily="34" charset="0"/>
              </a:rPr>
              <a:t> DULL COMPLEXION</a:t>
            </a:r>
          </a:p>
        </p:txBody>
      </p:sp>
      <p:sp>
        <p:nvSpPr>
          <p:cNvPr id="23" name="Flèche droite 22"/>
          <p:cNvSpPr/>
          <p:nvPr/>
        </p:nvSpPr>
        <p:spPr>
          <a:xfrm>
            <a:off x="4976108" y="4632972"/>
            <a:ext cx="288032" cy="45719"/>
          </a:xfrm>
          <a:prstGeom prst="rightArrow">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b="1"/>
          </a:p>
        </p:txBody>
      </p:sp>
      <p:sp>
        <p:nvSpPr>
          <p:cNvPr id="28" name="Flèche droite 27"/>
          <p:cNvSpPr/>
          <p:nvPr/>
        </p:nvSpPr>
        <p:spPr>
          <a:xfrm>
            <a:off x="4976108" y="3493662"/>
            <a:ext cx="288032" cy="45719"/>
          </a:xfrm>
          <a:prstGeom prst="rightArrow">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b="1"/>
          </a:p>
        </p:txBody>
      </p:sp>
      <p:sp>
        <p:nvSpPr>
          <p:cNvPr id="30" name="Text Box 5">
            <a:hlinkClick r:id="rId3" action="ppaction://hlinksldjump"/>
          </p:cNvPr>
          <p:cNvSpPr txBox="1">
            <a:spLocks noChangeArrowheads="1"/>
          </p:cNvSpPr>
          <p:nvPr/>
        </p:nvSpPr>
        <p:spPr bwMode="auto">
          <a:xfrm>
            <a:off x="611560" y="6552343"/>
            <a:ext cx="925399"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defPPr>
              <a:defRPr lang="fr-FR"/>
            </a:defPPr>
            <a:lvl1pPr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POWER BEAUTY</a:t>
            </a:r>
          </a:p>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BRAND</a:t>
            </a:r>
            <a:r>
              <a:rPr lang="fr-FR" sz="500" kern="1200" baseline="0" dirty="0" smtClean="0">
                <a:solidFill>
                  <a:schemeClr val="bg1"/>
                </a:solidFill>
                <a:latin typeface="+mn-lt"/>
                <a:ea typeface="Microsoft YaHei" pitchFamily="34" charset="-122"/>
                <a:cs typeface="+mn-cs"/>
              </a:rPr>
              <a:t> </a:t>
            </a:r>
            <a:r>
              <a:rPr lang="fr-FR" sz="500" kern="1200" dirty="0" smtClean="0">
                <a:solidFill>
                  <a:schemeClr val="bg1"/>
                </a:solidFill>
                <a:latin typeface="+mn-lt"/>
                <a:ea typeface="Microsoft YaHei" pitchFamily="34" charset="-122"/>
                <a:cs typeface="+mn-cs"/>
              </a:rPr>
              <a:t>STATEMENT</a:t>
            </a:r>
          </a:p>
        </p:txBody>
      </p:sp>
      <p:pic>
        <p:nvPicPr>
          <p:cNvPr id="31" name="Picture 6">
            <a:hlinkClick r:id="rId4" action="ppaction://hlinksldjump"/>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175"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2" name="Picture 7">
            <a:hlinkClick r:id="rId6" action="ppaction://hlinksldjump"/>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11560"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7" name="Picture 9">
            <a:hlinkClick r:id="rId7" action="ppaction://hlinksldjump"/>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403648"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0" name="Text Box 10">
            <a:hlinkClick r:id="rId8" action="ppaction://hlinksldjump"/>
          </p:cNvPr>
          <p:cNvSpPr txBox="1">
            <a:spLocks noChangeArrowheads="1"/>
          </p:cNvSpPr>
          <p:nvPr/>
        </p:nvSpPr>
        <p:spPr bwMode="auto">
          <a:xfrm>
            <a:off x="-82550" y="6590815"/>
            <a:ext cx="866701"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buClrTx/>
              <a:buFontTx/>
              <a:buNone/>
              <a:defRPr/>
            </a:pPr>
            <a:r>
              <a:rPr lang="fr-FR" sz="500" dirty="0" smtClean="0">
                <a:latin typeface="+mn-lt"/>
              </a:rPr>
              <a:t>INTRODUCTION</a:t>
            </a:r>
          </a:p>
        </p:txBody>
      </p:sp>
      <p:pic>
        <p:nvPicPr>
          <p:cNvPr id="41" name="Picture 13">
            <a:hlinkClick r:id="rId6" action="ppaction://hlinksldjump"/>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699792" y="6472238"/>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2" name="Text Box 16">
            <a:hlinkClick r:id="rId9" action="ppaction://hlinksldjump"/>
          </p:cNvPr>
          <p:cNvSpPr txBox="1">
            <a:spLocks noChangeArrowheads="1"/>
          </p:cNvSpPr>
          <p:nvPr/>
        </p:nvSpPr>
        <p:spPr bwMode="auto">
          <a:xfrm>
            <a:off x="5517555" y="6590815"/>
            <a:ext cx="782637"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buClrTx/>
              <a:buFontTx/>
              <a:buNone/>
              <a:defRPr/>
            </a:pPr>
            <a:r>
              <a:rPr lang="fr-FR" sz="500" kern="1200" dirty="0" smtClean="0">
                <a:solidFill>
                  <a:schemeClr val="bg1"/>
                </a:solidFill>
                <a:latin typeface="+mn-lt"/>
                <a:ea typeface="Microsoft YaHei" pitchFamily="34" charset="-122"/>
                <a:cs typeface="+mn-cs"/>
              </a:rPr>
              <a:t>PACKAGING</a:t>
            </a:r>
          </a:p>
        </p:txBody>
      </p:sp>
      <p:pic>
        <p:nvPicPr>
          <p:cNvPr id="43" name="Picture 17">
            <a:hlinkClick r:id="rId10" action="ppaction://hlinksldjump"/>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507087" y="6472238"/>
            <a:ext cx="73025"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4" name="Text Box 5">
            <a:hlinkClick r:id="rId11" action="ppaction://hlinksldjump"/>
          </p:cNvPr>
          <p:cNvSpPr txBox="1">
            <a:spLocks noChangeArrowheads="1"/>
          </p:cNvSpPr>
          <p:nvPr/>
        </p:nvSpPr>
        <p:spPr bwMode="auto">
          <a:xfrm>
            <a:off x="1259632" y="6552343"/>
            <a:ext cx="1076325"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THE </a:t>
            </a:r>
          </a:p>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GHOST FLOWER</a:t>
            </a:r>
          </a:p>
        </p:txBody>
      </p:sp>
      <p:pic>
        <p:nvPicPr>
          <p:cNvPr id="48" name="Picture 7">
            <a:hlinkClick r:id="rId6" action="ppaction://hlinksldjump"/>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051720"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9" name="Text Box 4">
            <a:hlinkClick r:id="rId12" action="ppaction://hlinksldjump"/>
          </p:cNvPr>
          <p:cNvSpPr txBox="1">
            <a:spLocks noChangeArrowheads="1"/>
          </p:cNvSpPr>
          <p:nvPr/>
        </p:nvSpPr>
        <p:spPr bwMode="auto">
          <a:xfrm>
            <a:off x="4644008" y="6590815"/>
            <a:ext cx="1084263"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TECHNOLOGY</a:t>
            </a:r>
          </a:p>
        </p:txBody>
      </p:sp>
      <p:pic>
        <p:nvPicPr>
          <p:cNvPr id="51" name="Picture 7">
            <a:hlinkClick r:id="rId6" action="ppaction://hlinksldjump"/>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153572" y="6472238"/>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3" name="Text Box 4">
            <a:hlinkClick r:id="rId13" action="ppaction://hlinksldjump"/>
          </p:cNvPr>
          <p:cNvSpPr txBox="1">
            <a:spLocks noChangeArrowheads="1"/>
          </p:cNvSpPr>
          <p:nvPr/>
        </p:nvSpPr>
        <p:spPr bwMode="auto">
          <a:xfrm>
            <a:off x="2699792" y="6552343"/>
            <a:ext cx="773112"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WOMEN’S EXPECTATIONS</a:t>
            </a:r>
          </a:p>
        </p:txBody>
      </p:sp>
      <p:pic>
        <p:nvPicPr>
          <p:cNvPr id="54" name="Picture 13">
            <a:hlinkClick r:id="rId6" action="ppaction://hlinksldjump"/>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130675"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5" name="Text Box 4">
            <a:hlinkClick r:id="rId14" action="ppaction://hlinksldjump"/>
          </p:cNvPr>
          <p:cNvSpPr txBox="1">
            <a:spLocks noChangeArrowheads="1"/>
          </p:cNvSpPr>
          <p:nvPr/>
        </p:nvSpPr>
        <p:spPr bwMode="auto">
          <a:xfrm>
            <a:off x="3995936" y="6552343"/>
            <a:ext cx="1084263"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MAKE-UP </a:t>
            </a:r>
          </a:p>
          <a:p>
            <a:pPr lvl="0"/>
            <a:r>
              <a:rPr lang="fr-FR" sz="500" dirty="0" smtClean="0"/>
              <a:t>RESULT</a:t>
            </a:r>
          </a:p>
        </p:txBody>
      </p:sp>
      <p:pic>
        <p:nvPicPr>
          <p:cNvPr id="56" name="Picture 13">
            <a:hlinkClick r:id="rId6" action="ppaction://hlinksldjump"/>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788024"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7" name="Text Box 5">
            <a:hlinkClick r:id="rId15" action="ppaction://hlinksldjump"/>
          </p:cNvPr>
          <p:cNvSpPr txBox="1">
            <a:spLocks noChangeArrowheads="1"/>
          </p:cNvSpPr>
          <p:nvPr/>
        </p:nvSpPr>
        <p:spPr bwMode="auto">
          <a:xfrm>
            <a:off x="3491880" y="6513871"/>
            <a:ext cx="709613" cy="3253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SKINCARE</a:t>
            </a:r>
          </a:p>
          <a:p>
            <a:pPr lvl="0"/>
            <a:r>
              <a:rPr lang="fr-FR" sz="500" dirty="0" smtClean="0"/>
              <a:t>VERSUS</a:t>
            </a:r>
          </a:p>
          <a:p>
            <a:pPr lvl="0"/>
            <a:r>
              <a:rPr lang="fr-FR" sz="500" dirty="0" smtClean="0"/>
              <a:t>MAKE-UP</a:t>
            </a:r>
          </a:p>
        </p:txBody>
      </p:sp>
      <p:pic>
        <p:nvPicPr>
          <p:cNvPr id="59" name="Picture 7">
            <a:hlinkClick r:id="rId6" action="ppaction://hlinksldjump"/>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419872" y="6464300"/>
            <a:ext cx="74613" cy="36036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0" name="Picture 7">
            <a:hlinkClick r:id="rId6" action="ppaction://hlinksldjump"/>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76256" y="6468704"/>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1" name="Picture 7">
            <a:hlinkClick r:id="rId6" action="ppaction://hlinksldjump"/>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665740" y="6468704"/>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2" name="Picture 7">
            <a:hlinkClick r:id="rId6" action="ppaction://hlinksldjump"/>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385820" y="6490476"/>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3" name="Text Box 16">
            <a:hlinkClick r:id="rId16" action="ppaction://hlinksldjump"/>
          </p:cNvPr>
          <p:cNvSpPr txBox="1">
            <a:spLocks noChangeArrowheads="1"/>
          </p:cNvSpPr>
          <p:nvPr/>
        </p:nvSpPr>
        <p:spPr bwMode="auto">
          <a:xfrm>
            <a:off x="6175078" y="6542192"/>
            <a:ext cx="782637"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PRODIGY WHITE RANGE</a:t>
            </a:r>
          </a:p>
        </p:txBody>
      </p:sp>
      <p:sp>
        <p:nvSpPr>
          <p:cNvPr id="64" name="Text Box 16">
            <a:hlinkClick r:id="rId17" action="ppaction://hlinksldjump"/>
          </p:cNvPr>
          <p:cNvSpPr txBox="1">
            <a:spLocks noChangeArrowheads="1"/>
          </p:cNvSpPr>
          <p:nvPr/>
        </p:nvSpPr>
        <p:spPr bwMode="auto">
          <a:xfrm>
            <a:off x="6908647" y="6503720"/>
            <a:ext cx="782637" cy="3253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buClrTx/>
              <a:buFontTx/>
              <a:buNone/>
              <a:defRPr/>
            </a:pPr>
            <a:r>
              <a:rPr lang="fr-FR" sz="500" kern="1200" dirty="0" smtClean="0">
                <a:solidFill>
                  <a:schemeClr val="bg1"/>
                </a:solidFill>
                <a:latin typeface="+mn-lt"/>
                <a:ea typeface="Microsoft YaHei" pitchFamily="34" charset="-122"/>
                <a:cs typeface="+mn-cs"/>
              </a:rPr>
              <a:t>HR COMPACT </a:t>
            </a:r>
          </a:p>
          <a:p>
            <a:pPr algn="ctr" eaLnBrk="1" hangingPunct="1">
              <a:buClrTx/>
              <a:buFontTx/>
              <a:buNone/>
              <a:defRPr/>
            </a:pPr>
            <a:r>
              <a:rPr lang="fr-FR" sz="500" kern="1200" dirty="0" smtClean="0">
                <a:solidFill>
                  <a:schemeClr val="bg1"/>
                </a:solidFill>
                <a:latin typeface="+mn-lt"/>
                <a:ea typeface="Microsoft YaHei" pitchFamily="34" charset="-122"/>
                <a:cs typeface="+mn-cs"/>
              </a:rPr>
              <a:t>FOUNDATION</a:t>
            </a:r>
          </a:p>
          <a:p>
            <a:pPr algn="ctr" eaLnBrk="1" hangingPunct="1">
              <a:buClrTx/>
              <a:buFontTx/>
              <a:buNone/>
              <a:defRPr/>
            </a:pPr>
            <a:r>
              <a:rPr lang="fr-FR" sz="500" kern="1200" dirty="0" smtClean="0">
                <a:solidFill>
                  <a:schemeClr val="bg1"/>
                </a:solidFill>
                <a:latin typeface="+mn-lt"/>
                <a:ea typeface="Microsoft YaHei" pitchFamily="34" charset="-122"/>
                <a:cs typeface="+mn-cs"/>
              </a:rPr>
              <a:t>GEAOGRAPHY</a:t>
            </a:r>
          </a:p>
        </p:txBody>
      </p:sp>
      <p:sp>
        <p:nvSpPr>
          <p:cNvPr id="65" name="Text Box 16">
            <a:hlinkClick r:id="rId7" action="ppaction://hlinksldjump"/>
          </p:cNvPr>
          <p:cNvSpPr txBox="1">
            <a:spLocks noChangeArrowheads="1"/>
          </p:cNvSpPr>
          <p:nvPr/>
        </p:nvSpPr>
        <p:spPr bwMode="auto">
          <a:xfrm>
            <a:off x="7709616" y="6552343"/>
            <a:ext cx="782637"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LINK SELLING </a:t>
            </a:r>
          </a:p>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ROUTINE</a:t>
            </a:r>
          </a:p>
        </p:txBody>
      </p:sp>
      <p:sp>
        <p:nvSpPr>
          <p:cNvPr id="66" name="Text Box 16">
            <a:hlinkClick r:id="rId18" action="ppaction://hlinksldjump"/>
          </p:cNvPr>
          <p:cNvSpPr txBox="1">
            <a:spLocks noChangeArrowheads="1"/>
          </p:cNvSpPr>
          <p:nvPr/>
        </p:nvSpPr>
        <p:spPr bwMode="auto">
          <a:xfrm>
            <a:off x="8325867" y="6590815"/>
            <a:ext cx="782637"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COMPETITON</a:t>
            </a:r>
          </a:p>
        </p:txBody>
      </p:sp>
      <p:pic>
        <p:nvPicPr>
          <p:cNvPr id="67" name="Picture 6">
            <a:hlinkClick r:id="rId4" action="ppaction://hlinksldjump"/>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961883" y="6453336"/>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8" name="Text Box 4">
            <a:hlinkClick r:id="rId10" action="ppaction://hlinksldjump"/>
          </p:cNvPr>
          <p:cNvSpPr txBox="1">
            <a:spLocks noChangeArrowheads="1"/>
          </p:cNvSpPr>
          <p:nvPr/>
        </p:nvSpPr>
        <p:spPr bwMode="auto">
          <a:xfrm>
            <a:off x="1903561" y="6552343"/>
            <a:ext cx="1084263"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NEW COMPACT </a:t>
            </a:r>
          </a:p>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FOUNDATION</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1"/>
          <p:cNvSpPr>
            <a:spLocks noChangeArrowheads="1"/>
          </p:cNvSpPr>
          <p:nvPr/>
        </p:nvSpPr>
        <p:spPr bwMode="auto">
          <a:xfrm>
            <a:off x="3600450" y="404664"/>
            <a:ext cx="550862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sz="2800" dirty="0">
                <a:solidFill>
                  <a:srgbClr val="B5A692"/>
                </a:solidFill>
                <a:latin typeface="Century Gothic" pitchFamily="34" charset="0"/>
              </a:rPr>
              <a:t>WHITENING MAKE-UP </a:t>
            </a:r>
          </a:p>
          <a:p>
            <a:pPr algn="r"/>
            <a:r>
              <a:rPr lang="en-US" sz="1200" dirty="0" smtClean="0">
                <a:solidFill>
                  <a:srgbClr val="FFFFFF"/>
                </a:solidFill>
                <a:latin typeface="Century Gothic" pitchFamily="34" charset="0"/>
              </a:rPr>
              <a:t>WOMEN’S </a:t>
            </a:r>
            <a:r>
              <a:rPr lang="en-US" sz="1200" dirty="0">
                <a:solidFill>
                  <a:srgbClr val="FFFFFF"/>
                </a:solidFill>
                <a:latin typeface="Century Gothic" pitchFamily="34" charset="0"/>
              </a:rPr>
              <a:t>EXPECTATIONS</a:t>
            </a:r>
            <a:endParaRPr lang="fr-FR" sz="1200" dirty="0">
              <a:solidFill>
                <a:srgbClr val="FFFFFF"/>
              </a:solidFill>
              <a:latin typeface="Century Gothic" pitchFamily="34" charset="0"/>
            </a:endParaRPr>
          </a:p>
        </p:txBody>
      </p:sp>
      <p:sp>
        <p:nvSpPr>
          <p:cNvPr id="22" name="ZoneTexte 21"/>
          <p:cNvSpPr txBox="1"/>
          <p:nvPr/>
        </p:nvSpPr>
        <p:spPr>
          <a:xfrm>
            <a:off x="2005432" y="1268760"/>
            <a:ext cx="5133136" cy="307777"/>
          </a:xfrm>
          <a:prstGeom prst="rect">
            <a:avLst/>
          </a:prstGeom>
          <a:noFill/>
        </p:spPr>
        <p:txBody>
          <a:bodyPr wrap="none" rtlCol="0">
            <a:spAutoFit/>
          </a:bodyPr>
          <a:lstStyle/>
          <a:p>
            <a:pPr>
              <a:defRPr/>
            </a:pPr>
            <a:r>
              <a:rPr lang="en-US" sz="1400" dirty="0" smtClean="0">
                <a:solidFill>
                  <a:schemeClr val="bg1"/>
                </a:solidFill>
                <a:latin typeface="Century Gothic" pitchFamily="34" charset="0"/>
              </a:rPr>
              <a:t>INSTANT AND VISIBLE ANTI-AGEING BRIGHTENING RESULTS:</a:t>
            </a:r>
          </a:p>
        </p:txBody>
      </p:sp>
      <p:sp>
        <p:nvSpPr>
          <p:cNvPr id="28" name="Rectangle 27"/>
          <p:cNvSpPr/>
          <p:nvPr/>
        </p:nvSpPr>
        <p:spPr>
          <a:xfrm>
            <a:off x="504056" y="3196053"/>
            <a:ext cx="2350323" cy="307777"/>
          </a:xfrm>
          <a:prstGeom prst="rect">
            <a:avLst/>
          </a:prstGeom>
        </p:spPr>
        <p:txBody>
          <a:bodyPr wrap="none">
            <a:spAutoFit/>
          </a:bodyPr>
          <a:lstStyle/>
          <a:p>
            <a:pPr marL="171450" indent="-171450"/>
            <a:r>
              <a:rPr lang="en-US" sz="1400" b="1" dirty="0">
                <a:solidFill>
                  <a:schemeClr val="bg1"/>
                </a:solidFill>
                <a:latin typeface="Century Gothic" pitchFamily="34" charset="0"/>
              </a:rPr>
              <a:t>6 UV  AGEING DAMAGES</a:t>
            </a:r>
          </a:p>
        </p:txBody>
      </p:sp>
      <p:sp>
        <p:nvSpPr>
          <p:cNvPr id="29" name="Rectangle 28"/>
          <p:cNvSpPr/>
          <p:nvPr/>
        </p:nvSpPr>
        <p:spPr>
          <a:xfrm>
            <a:off x="504056" y="3696391"/>
            <a:ext cx="4092787" cy="307777"/>
          </a:xfrm>
          <a:prstGeom prst="rect">
            <a:avLst/>
          </a:prstGeom>
        </p:spPr>
        <p:txBody>
          <a:bodyPr wrap="none">
            <a:spAutoFit/>
          </a:bodyPr>
          <a:lstStyle/>
          <a:p>
            <a:pPr marL="171450" indent="-171450"/>
            <a:r>
              <a:rPr lang="en-US" sz="1400" b="1" dirty="0">
                <a:solidFill>
                  <a:schemeClr val="bg1"/>
                </a:solidFill>
                <a:latin typeface="Century Gothic" pitchFamily="34" charset="0"/>
              </a:rPr>
              <a:t>7 NOT LAST / MAKE-UP RESULT DETERIORATION</a:t>
            </a:r>
          </a:p>
        </p:txBody>
      </p:sp>
      <p:sp>
        <p:nvSpPr>
          <p:cNvPr id="30" name="Rectangle 29"/>
          <p:cNvSpPr/>
          <p:nvPr/>
        </p:nvSpPr>
        <p:spPr>
          <a:xfrm>
            <a:off x="504056" y="4210669"/>
            <a:ext cx="1515158" cy="307777"/>
          </a:xfrm>
          <a:prstGeom prst="rect">
            <a:avLst/>
          </a:prstGeom>
        </p:spPr>
        <p:txBody>
          <a:bodyPr wrap="none">
            <a:spAutoFit/>
          </a:bodyPr>
          <a:lstStyle/>
          <a:p>
            <a:pPr marL="171450" indent="-171450">
              <a:defRPr/>
            </a:pPr>
            <a:r>
              <a:rPr lang="en-US" sz="1400" b="1" dirty="0">
                <a:solidFill>
                  <a:schemeClr val="bg1"/>
                </a:solidFill>
                <a:latin typeface="Century Gothic" pitchFamily="34" charset="0"/>
              </a:rPr>
              <a:t>8 MASK EFFECT</a:t>
            </a:r>
          </a:p>
        </p:txBody>
      </p:sp>
      <p:sp>
        <p:nvSpPr>
          <p:cNvPr id="31" name="Rectangle 30"/>
          <p:cNvSpPr/>
          <p:nvPr/>
        </p:nvSpPr>
        <p:spPr>
          <a:xfrm>
            <a:off x="504056" y="4763084"/>
            <a:ext cx="3172663" cy="307777"/>
          </a:xfrm>
          <a:prstGeom prst="rect">
            <a:avLst/>
          </a:prstGeom>
        </p:spPr>
        <p:txBody>
          <a:bodyPr wrap="none">
            <a:spAutoFit/>
          </a:bodyPr>
          <a:lstStyle/>
          <a:p>
            <a:pPr marL="171450" indent="-171450">
              <a:defRPr/>
            </a:pPr>
            <a:r>
              <a:rPr lang="en-US" sz="1400" b="1" dirty="0">
                <a:solidFill>
                  <a:schemeClr val="bg1"/>
                </a:solidFill>
                <a:latin typeface="Century Gothic" pitchFamily="34" charset="0"/>
              </a:rPr>
              <a:t>9 DRY TEXTURE / HEAVY SENSATION</a:t>
            </a:r>
          </a:p>
        </p:txBody>
      </p:sp>
      <p:sp>
        <p:nvSpPr>
          <p:cNvPr id="37" name="Rectangle 36"/>
          <p:cNvSpPr/>
          <p:nvPr/>
        </p:nvSpPr>
        <p:spPr>
          <a:xfrm>
            <a:off x="5303640" y="3196757"/>
            <a:ext cx="1721946" cy="307777"/>
          </a:xfrm>
          <a:prstGeom prst="rect">
            <a:avLst/>
          </a:prstGeom>
        </p:spPr>
        <p:txBody>
          <a:bodyPr wrap="none">
            <a:spAutoFit/>
          </a:bodyPr>
          <a:lstStyle/>
          <a:p>
            <a:pPr marL="171450" indent="-171450">
              <a:defRPr/>
            </a:pPr>
            <a:r>
              <a:rPr lang="en-US" sz="1400" b="1" dirty="0">
                <a:solidFill>
                  <a:schemeClr val="bg1"/>
                </a:solidFill>
                <a:latin typeface="Century Gothic" pitchFamily="34" charset="0"/>
              </a:rPr>
              <a:t>6 UV PROTECTION</a:t>
            </a:r>
          </a:p>
        </p:txBody>
      </p:sp>
      <p:sp>
        <p:nvSpPr>
          <p:cNvPr id="38" name="Rectangle 37"/>
          <p:cNvSpPr/>
          <p:nvPr/>
        </p:nvSpPr>
        <p:spPr>
          <a:xfrm>
            <a:off x="5303640" y="3697095"/>
            <a:ext cx="2396810" cy="307777"/>
          </a:xfrm>
          <a:prstGeom prst="rect">
            <a:avLst/>
          </a:prstGeom>
        </p:spPr>
        <p:txBody>
          <a:bodyPr wrap="none">
            <a:spAutoFit/>
          </a:bodyPr>
          <a:lstStyle/>
          <a:p>
            <a:pPr marL="171450" indent="-171450">
              <a:defRPr/>
            </a:pPr>
            <a:r>
              <a:rPr lang="en-US" sz="1400" b="1" dirty="0">
                <a:solidFill>
                  <a:schemeClr val="bg1"/>
                </a:solidFill>
                <a:latin typeface="Century Gothic" pitchFamily="34" charset="0"/>
              </a:rPr>
              <a:t>7 LONG LASTING 12 Hours</a:t>
            </a:r>
          </a:p>
        </p:txBody>
      </p:sp>
      <p:sp>
        <p:nvSpPr>
          <p:cNvPr id="39" name="Rectangle 38"/>
          <p:cNvSpPr/>
          <p:nvPr/>
        </p:nvSpPr>
        <p:spPr>
          <a:xfrm>
            <a:off x="5303640" y="4211373"/>
            <a:ext cx="1803699" cy="307777"/>
          </a:xfrm>
          <a:prstGeom prst="rect">
            <a:avLst/>
          </a:prstGeom>
        </p:spPr>
        <p:txBody>
          <a:bodyPr wrap="none">
            <a:spAutoFit/>
          </a:bodyPr>
          <a:lstStyle/>
          <a:p>
            <a:pPr marL="171450" indent="-171450">
              <a:defRPr/>
            </a:pPr>
            <a:r>
              <a:rPr lang="en-US" sz="1400" b="1" dirty="0">
                <a:solidFill>
                  <a:schemeClr val="bg1"/>
                </a:solidFill>
                <a:latin typeface="Century Gothic" pitchFamily="34" charset="0"/>
              </a:rPr>
              <a:t>8 NO MASK EFFECT</a:t>
            </a:r>
          </a:p>
        </p:txBody>
      </p:sp>
      <p:sp>
        <p:nvSpPr>
          <p:cNvPr id="41" name="Rectangle 40"/>
          <p:cNvSpPr/>
          <p:nvPr/>
        </p:nvSpPr>
        <p:spPr>
          <a:xfrm>
            <a:off x="5303640" y="4763791"/>
            <a:ext cx="2675732" cy="523220"/>
          </a:xfrm>
          <a:prstGeom prst="rect">
            <a:avLst/>
          </a:prstGeom>
        </p:spPr>
        <p:txBody>
          <a:bodyPr wrap="none">
            <a:spAutoFit/>
          </a:bodyPr>
          <a:lstStyle/>
          <a:p>
            <a:pPr marL="171450" indent="-171450">
              <a:defRPr/>
            </a:pPr>
            <a:r>
              <a:rPr lang="en-US" sz="1400" b="1" dirty="0">
                <a:solidFill>
                  <a:schemeClr val="bg1"/>
                </a:solidFill>
                <a:latin typeface="Century Gothic" pitchFamily="34" charset="0"/>
              </a:rPr>
              <a:t>9 WEIGHTLESS, CARING AND </a:t>
            </a:r>
          </a:p>
          <a:p>
            <a:pPr marL="171450" indent="-171450">
              <a:defRPr/>
            </a:pPr>
            <a:r>
              <a:rPr lang="en-US" sz="1400" b="1" dirty="0">
                <a:solidFill>
                  <a:schemeClr val="bg1"/>
                </a:solidFill>
                <a:latin typeface="Century Gothic" pitchFamily="34" charset="0"/>
              </a:rPr>
              <a:t>COMFORT FORMULA</a:t>
            </a:r>
          </a:p>
        </p:txBody>
      </p:sp>
      <p:sp>
        <p:nvSpPr>
          <p:cNvPr id="45" name="Rectangle 44"/>
          <p:cNvSpPr/>
          <p:nvPr/>
        </p:nvSpPr>
        <p:spPr>
          <a:xfrm>
            <a:off x="355549" y="2060848"/>
            <a:ext cx="1338828" cy="338554"/>
          </a:xfrm>
          <a:prstGeom prst="rect">
            <a:avLst/>
          </a:prstGeom>
        </p:spPr>
        <p:txBody>
          <a:bodyPr wrap="none">
            <a:spAutoFit/>
          </a:bodyPr>
          <a:lstStyle/>
          <a:p>
            <a:pPr marL="171450" indent="-171450">
              <a:defRPr/>
            </a:pPr>
            <a:r>
              <a:rPr lang="en-US" sz="1600" dirty="0" smtClean="0">
                <a:solidFill>
                  <a:schemeClr val="bg1"/>
                </a:solidFill>
                <a:latin typeface="Century Gothic" pitchFamily="34" charset="0"/>
              </a:rPr>
              <a:t>CONCERNS</a:t>
            </a:r>
          </a:p>
        </p:txBody>
      </p:sp>
      <p:sp>
        <p:nvSpPr>
          <p:cNvPr id="46" name="Rectangle 45"/>
          <p:cNvSpPr/>
          <p:nvPr/>
        </p:nvSpPr>
        <p:spPr>
          <a:xfrm>
            <a:off x="5209725" y="2060848"/>
            <a:ext cx="3953326" cy="338554"/>
          </a:xfrm>
          <a:prstGeom prst="rect">
            <a:avLst/>
          </a:prstGeom>
        </p:spPr>
        <p:txBody>
          <a:bodyPr wrap="none">
            <a:spAutoFit/>
          </a:bodyPr>
          <a:lstStyle/>
          <a:p>
            <a:pPr marL="171450" indent="-171450">
              <a:defRPr/>
            </a:pPr>
            <a:r>
              <a:rPr lang="en-US" sz="1600" dirty="0" smtClean="0">
                <a:solidFill>
                  <a:schemeClr val="bg1"/>
                </a:solidFill>
                <a:latin typeface="Century Gothic" pitchFamily="34" charset="0"/>
              </a:rPr>
              <a:t>PRODIGY WHITE COMPACT  SOLUTION</a:t>
            </a:r>
          </a:p>
        </p:txBody>
      </p:sp>
      <p:sp>
        <p:nvSpPr>
          <p:cNvPr id="47" name="Line 3"/>
          <p:cNvSpPr>
            <a:spLocks noChangeShapeType="1"/>
          </p:cNvSpPr>
          <p:nvPr/>
        </p:nvSpPr>
        <p:spPr bwMode="auto">
          <a:xfrm flipH="1" flipV="1">
            <a:off x="467544" y="2348880"/>
            <a:ext cx="8532000" cy="0"/>
          </a:xfrm>
          <a:prstGeom prst="line">
            <a:avLst/>
          </a:prstGeom>
          <a:noFill/>
          <a:ln w="12700">
            <a:solidFill>
              <a:schemeClr val="bg1"/>
            </a:solidFill>
            <a:round/>
            <a:headEnd/>
            <a:tailEnd/>
          </a:ln>
          <a:effectLst>
            <a:innerShdw blurRad="63500" dist="50800" dir="13500000">
              <a:prstClr val="black">
                <a:alpha val="50000"/>
              </a:prstClr>
            </a:innerShdw>
          </a:effectLst>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r-FR">
              <a:ln w="28575">
                <a:solidFill>
                  <a:schemeClr val="tx1"/>
                </a:solidFill>
              </a:ln>
              <a:solidFill>
                <a:srgbClr val="000000"/>
              </a:solidFill>
              <a:latin typeface="Arial" pitchFamily="34" charset="0"/>
            </a:endParaRPr>
          </a:p>
        </p:txBody>
      </p:sp>
      <p:sp>
        <p:nvSpPr>
          <p:cNvPr id="55" name="Flèche droite 54"/>
          <p:cNvSpPr/>
          <p:nvPr/>
        </p:nvSpPr>
        <p:spPr>
          <a:xfrm>
            <a:off x="4989540" y="3859848"/>
            <a:ext cx="288032" cy="45719"/>
          </a:xfrm>
          <a:prstGeom prst="rightArrow">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9" name="Flèche droite 58"/>
          <p:cNvSpPr/>
          <p:nvPr/>
        </p:nvSpPr>
        <p:spPr>
          <a:xfrm>
            <a:off x="4978176" y="3354725"/>
            <a:ext cx="288032" cy="45719"/>
          </a:xfrm>
          <a:prstGeom prst="rightArrow">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0" name="Flèche droite 59"/>
          <p:cNvSpPr/>
          <p:nvPr/>
        </p:nvSpPr>
        <p:spPr>
          <a:xfrm>
            <a:off x="4979024" y="4377191"/>
            <a:ext cx="288032" cy="45719"/>
          </a:xfrm>
          <a:prstGeom prst="rightArrow">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1" name="Flèche droite 60"/>
          <p:cNvSpPr/>
          <p:nvPr/>
        </p:nvSpPr>
        <p:spPr>
          <a:xfrm>
            <a:off x="4976752" y="4924520"/>
            <a:ext cx="288032" cy="45719"/>
          </a:xfrm>
          <a:prstGeom prst="rightArrow">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0" name="Rectangle 39"/>
          <p:cNvSpPr/>
          <p:nvPr/>
        </p:nvSpPr>
        <p:spPr>
          <a:xfrm>
            <a:off x="4067275" y="2814027"/>
            <a:ext cx="1135247" cy="307777"/>
          </a:xfrm>
          <a:prstGeom prst="rect">
            <a:avLst/>
          </a:prstGeom>
        </p:spPr>
        <p:txBody>
          <a:bodyPr wrap="none">
            <a:spAutoFit/>
          </a:bodyPr>
          <a:lstStyle/>
          <a:p>
            <a:pPr marL="171450" indent="-171450">
              <a:defRPr/>
            </a:pPr>
            <a:r>
              <a:rPr lang="en-US" sz="1400" b="1" dirty="0" smtClean="0">
                <a:solidFill>
                  <a:schemeClr val="bg1"/>
                </a:solidFill>
                <a:latin typeface="Century Gothic" pitchFamily="34" charset="0"/>
              </a:rPr>
              <a:t>AND MORE</a:t>
            </a:r>
          </a:p>
        </p:txBody>
      </p:sp>
      <p:sp>
        <p:nvSpPr>
          <p:cNvPr id="21" name="Text Box 5">
            <a:hlinkClick r:id="rId3" action="ppaction://hlinksldjump"/>
          </p:cNvPr>
          <p:cNvSpPr txBox="1">
            <a:spLocks noChangeArrowheads="1"/>
          </p:cNvSpPr>
          <p:nvPr/>
        </p:nvSpPr>
        <p:spPr bwMode="auto">
          <a:xfrm>
            <a:off x="611560" y="6552343"/>
            <a:ext cx="925399"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defPPr>
              <a:defRPr lang="fr-FR"/>
            </a:defPPr>
            <a:lvl1pPr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POWER BEAUTY</a:t>
            </a:r>
          </a:p>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BRAND</a:t>
            </a:r>
            <a:r>
              <a:rPr lang="fr-FR" sz="500" kern="1200" baseline="0" dirty="0" smtClean="0">
                <a:solidFill>
                  <a:schemeClr val="bg1"/>
                </a:solidFill>
                <a:latin typeface="+mn-lt"/>
                <a:ea typeface="Microsoft YaHei" pitchFamily="34" charset="-122"/>
                <a:cs typeface="+mn-cs"/>
              </a:rPr>
              <a:t> </a:t>
            </a:r>
            <a:r>
              <a:rPr lang="fr-FR" sz="500" kern="1200" dirty="0" smtClean="0">
                <a:solidFill>
                  <a:schemeClr val="bg1"/>
                </a:solidFill>
                <a:latin typeface="+mn-lt"/>
                <a:ea typeface="Microsoft YaHei" pitchFamily="34" charset="-122"/>
                <a:cs typeface="+mn-cs"/>
              </a:rPr>
              <a:t>STATEMENT</a:t>
            </a:r>
          </a:p>
        </p:txBody>
      </p:sp>
      <p:pic>
        <p:nvPicPr>
          <p:cNvPr id="23" name="Picture 6">
            <a:hlinkClick r:id="rId4" action="ppaction://hlinksldjump"/>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175"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4" name="Picture 7">
            <a:hlinkClick r:id="rId6" action="ppaction://hlinksldjump"/>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11560"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5" name="Picture 9">
            <a:hlinkClick r:id="rId7" action="ppaction://hlinksldjump"/>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403648"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6" name="Text Box 10">
            <a:hlinkClick r:id="rId8" action="ppaction://hlinksldjump"/>
          </p:cNvPr>
          <p:cNvSpPr txBox="1">
            <a:spLocks noChangeArrowheads="1"/>
          </p:cNvSpPr>
          <p:nvPr/>
        </p:nvSpPr>
        <p:spPr bwMode="auto">
          <a:xfrm>
            <a:off x="-82550" y="6590815"/>
            <a:ext cx="866701"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buClrTx/>
              <a:buFontTx/>
              <a:buNone/>
              <a:defRPr/>
            </a:pPr>
            <a:r>
              <a:rPr lang="fr-FR" sz="500" dirty="0" smtClean="0">
                <a:latin typeface="+mn-lt"/>
              </a:rPr>
              <a:t>INTRODUCTION</a:t>
            </a:r>
          </a:p>
        </p:txBody>
      </p:sp>
      <p:pic>
        <p:nvPicPr>
          <p:cNvPr id="27" name="Picture 13">
            <a:hlinkClick r:id="rId6" action="ppaction://hlinksldjump"/>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699792" y="6472238"/>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2" name="Text Box 16">
            <a:hlinkClick r:id="rId9" action="ppaction://hlinksldjump"/>
          </p:cNvPr>
          <p:cNvSpPr txBox="1">
            <a:spLocks noChangeArrowheads="1"/>
          </p:cNvSpPr>
          <p:nvPr/>
        </p:nvSpPr>
        <p:spPr bwMode="auto">
          <a:xfrm>
            <a:off x="5517555" y="6590815"/>
            <a:ext cx="782637"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buClrTx/>
              <a:buFontTx/>
              <a:buNone/>
              <a:defRPr/>
            </a:pPr>
            <a:r>
              <a:rPr lang="fr-FR" sz="500" kern="1200" dirty="0" smtClean="0">
                <a:solidFill>
                  <a:schemeClr val="bg1"/>
                </a:solidFill>
                <a:latin typeface="+mn-lt"/>
                <a:ea typeface="Microsoft YaHei" pitchFamily="34" charset="-122"/>
                <a:cs typeface="+mn-cs"/>
              </a:rPr>
              <a:t>PACKAGING</a:t>
            </a:r>
          </a:p>
        </p:txBody>
      </p:sp>
      <p:pic>
        <p:nvPicPr>
          <p:cNvPr id="33" name="Picture 17">
            <a:hlinkClick r:id="rId10" action="ppaction://hlinksldjump"/>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507087" y="6472238"/>
            <a:ext cx="73025"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4" name="Text Box 5">
            <a:hlinkClick r:id="rId11" action="ppaction://hlinksldjump"/>
          </p:cNvPr>
          <p:cNvSpPr txBox="1">
            <a:spLocks noChangeArrowheads="1"/>
          </p:cNvSpPr>
          <p:nvPr/>
        </p:nvSpPr>
        <p:spPr bwMode="auto">
          <a:xfrm>
            <a:off x="1259632" y="6552343"/>
            <a:ext cx="1076325"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THE </a:t>
            </a:r>
          </a:p>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GHOST FLOWER</a:t>
            </a:r>
          </a:p>
        </p:txBody>
      </p:sp>
      <p:pic>
        <p:nvPicPr>
          <p:cNvPr id="35" name="Picture 7">
            <a:hlinkClick r:id="rId6" action="ppaction://hlinksldjump"/>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051720"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6" name="Text Box 4">
            <a:hlinkClick r:id="rId12" action="ppaction://hlinksldjump"/>
          </p:cNvPr>
          <p:cNvSpPr txBox="1">
            <a:spLocks noChangeArrowheads="1"/>
          </p:cNvSpPr>
          <p:nvPr/>
        </p:nvSpPr>
        <p:spPr bwMode="auto">
          <a:xfrm>
            <a:off x="4644008" y="6590815"/>
            <a:ext cx="1084263"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TECHNOLOGY</a:t>
            </a:r>
          </a:p>
        </p:txBody>
      </p:sp>
      <p:pic>
        <p:nvPicPr>
          <p:cNvPr id="42" name="Picture 7">
            <a:hlinkClick r:id="rId6" action="ppaction://hlinksldjump"/>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153572" y="6472238"/>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3" name="Text Box 4">
            <a:hlinkClick r:id="rId13" action="ppaction://hlinksldjump"/>
          </p:cNvPr>
          <p:cNvSpPr txBox="1">
            <a:spLocks noChangeArrowheads="1"/>
          </p:cNvSpPr>
          <p:nvPr/>
        </p:nvSpPr>
        <p:spPr bwMode="auto">
          <a:xfrm>
            <a:off x="2699792" y="6552343"/>
            <a:ext cx="773112"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WOMEN’S EXPECTATIONS</a:t>
            </a:r>
          </a:p>
        </p:txBody>
      </p:sp>
      <p:pic>
        <p:nvPicPr>
          <p:cNvPr id="44" name="Picture 13">
            <a:hlinkClick r:id="rId6" action="ppaction://hlinksldjump"/>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130675"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8" name="Text Box 4">
            <a:hlinkClick r:id="rId14" action="ppaction://hlinksldjump"/>
          </p:cNvPr>
          <p:cNvSpPr txBox="1">
            <a:spLocks noChangeArrowheads="1"/>
          </p:cNvSpPr>
          <p:nvPr/>
        </p:nvSpPr>
        <p:spPr bwMode="auto">
          <a:xfrm>
            <a:off x="3995936" y="6552343"/>
            <a:ext cx="1084263"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MAKE-UP </a:t>
            </a:r>
          </a:p>
          <a:p>
            <a:pPr lvl="0"/>
            <a:r>
              <a:rPr lang="fr-FR" sz="500" dirty="0" smtClean="0"/>
              <a:t>RESULT</a:t>
            </a:r>
          </a:p>
        </p:txBody>
      </p:sp>
      <p:pic>
        <p:nvPicPr>
          <p:cNvPr id="49" name="Picture 13">
            <a:hlinkClick r:id="rId6" action="ppaction://hlinksldjump"/>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788024"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0" name="Text Box 5">
            <a:hlinkClick r:id="rId15" action="ppaction://hlinksldjump"/>
          </p:cNvPr>
          <p:cNvSpPr txBox="1">
            <a:spLocks noChangeArrowheads="1"/>
          </p:cNvSpPr>
          <p:nvPr/>
        </p:nvSpPr>
        <p:spPr bwMode="auto">
          <a:xfrm>
            <a:off x="3491880" y="6513871"/>
            <a:ext cx="709613" cy="3253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SKINCARE</a:t>
            </a:r>
          </a:p>
          <a:p>
            <a:pPr lvl="0"/>
            <a:r>
              <a:rPr lang="fr-FR" sz="500" dirty="0" smtClean="0"/>
              <a:t>VERSUS</a:t>
            </a:r>
          </a:p>
          <a:p>
            <a:pPr lvl="0"/>
            <a:r>
              <a:rPr lang="fr-FR" sz="500" dirty="0" smtClean="0"/>
              <a:t>MAKE-UP</a:t>
            </a:r>
          </a:p>
        </p:txBody>
      </p:sp>
      <p:pic>
        <p:nvPicPr>
          <p:cNvPr id="51" name="Picture 7">
            <a:hlinkClick r:id="rId6" action="ppaction://hlinksldjump"/>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419872" y="6464300"/>
            <a:ext cx="74613" cy="36036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2" name="Picture 7">
            <a:hlinkClick r:id="rId6" action="ppaction://hlinksldjump"/>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76256" y="6468704"/>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3" name="Picture 7">
            <a:hlinkClick r:id="rId6" action="ppaction://hlinksldjump"/>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665740" y="6468704"/>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4" name="Picture 7">
            <a:hlinkClick r:id="rId6" action="ppaction://hlinksldjump"/>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385820" y="6490476"/>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6" name="Text Box 16">
            <a:hlinkClick r:id="rId16" action="ppaction://hlinksldjump"/>
          </p:cNvPr>
          <p:cNvSpPr txBox="1">
            <a:spLocks noChangeArrowheads="1"/>
          </p:cNvSpPr>
          <p:nvPr/>
        </p:nvSpPr>
        <p:spPr bwMode="auto">
          <a:xfrm>
            <a:off x="6175078" y="6542192"/>
            <a:ext cx="782637"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PRODIGY WHITE RANGE</a:t>
            </a:r>
          </a:p>
        </p:txBody>
      </p:sp>
      <p:sp>
        <p:nvSpPr>
          <p:cNvPr id="57" name="Text Box 16">
            <a:hlinkClick r:id="rId17" action="ppaction://hlinksldjump"/>
          </p:cNvPr>
          <p:cNvSpPr txBox="1">
            <a:spLocks noChangeArrowheads="1"/>
          </p:cNvSpPr>
          <p:nvPr/>
        </p:nvSpPr>
        <p:spPr bwMode="auto">
          <a:xfrm>
            <a:off x="6908647" y="6503720"/>
            <a:ext cx="782637" cy="3253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buClrTx/>
              <a:buFontTx/>
              <a:buNone/>
              <a:defRPr/>
            </a:pPr>
            <a:r>
              <a:rPr lang="fr-FR" sz="500" kern="1200" dirty="0" smtClean="0">
                <a:solidFill>
                  <a:schemeClr val="bg1"/>
                </a:solidFill>
                <a:latin typeface="+mn-lt"/>
                <a:ea typeface="Microsoft YaHei" pitchFamily="34" charset="-122"/>
                <a:cs typeface="+mn-cs"/>
              </a:rPr>
              <a:t>HR COMPACT </a:t>
            </a:r>
          </a:p>
          <a:p>
            <a:pPr algn="ctr" eaLnBrk="1" hangingPunct="1">
              <a:buClrTx/>
              <a:buFontTx/>
              <a:buNone/>
              <a:defRPr/>
            </a:pPr>
            <a:r>
              <a:rPr lang="fr-FR" sz="500" kern="1200" dirty="0" smtClean="0">
                <a:solidFill>
                  <a:schemeClr val="bg1"/>
                </a:solidFill>
                <a:latin typeface="+mn-lt"/>
                <a:ea typeface="Microsoft YaHei" pitchFamily="34" charset="-122"/>
                <a:cs typeface="+mn-cs"/>
              </a:rPr>
              <a:t>FOUNDATION</a:t>
            </a:r>
          </a:p>
          <a:p>
            <a:pPr algn="ctr" eaLnBrk="1" hangingPunct="1">
              <a:buClrTx/>
              <a:buFontTx/>
              <a:buNone/>
              <a:defRPr/>
            </a:pPr>
            <a:r>
              <a:rPr lang="fr-FR" sz="500" kern="1200" dirty="0" smtClean="0">
                <a:solidFill>
                  <a:schemeClr val="bg1"/>
                </a:solidFill>
                <a:latin typeface="+mn-lt"/>
                <a:ea typeface="Microsoft YaHei" pitchFamily="34" charset="-122"/>
                <a:cs typeface="+mn-cs"/>
              </a:rPr>
              <a:t>GEAOGRAPHY</a:t>
            </a:r>
          </a:p>
        </p:txBody>
      </p:sp>
      <p:sp>
        <p:nvSpPr>
          <p:cNvPr id="58" name="Text Box 16">
            <a:hlinkClick r:id="rId7" action="ppaction://hlinksldjump"/>
          </p:cNvPr>
          <p:cNvSpPr txBox="1">
            <a:spLocks noChangeArrowheads="1"/>
          </p:cNvSpPr>
          <p:nvPr/>
        </p:nvSpPr>
        <p:spPr bwMode="auto">
          <a:xfrm>
            <a:off x="7709616" y="6552343"/>
            <a:ext cx="782637"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LINK SELLING </a:t>
            </a:r>
          </a:p>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ROUTINE</a:t>
            </a:r>
          </a:p>
        </p:txBody>
      </p:sp>
      <p:sp>
        <p:nvSpPr>
          <p:cNvPr id="62" name="Text Box 16">
            <a:hlinkClick r:id="rId18" action="ppaction://hlinksldjump"/>
          </p:cNvPr>
          <p:cNvSpPr txBox="1">
            <a:spLocks noChangeArrowheads="1"/>
          </p:cNvSpPr>
          <p:nvPr/>
        </p:nvSpPr>
        <p:spPr bwMode="auto">
          <a:xfrm>
            <a:off x="8325867" y="6590815"/>
            <a:ext cx="782637"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COMPETITON</a:t>
            </a:r>
          </a:p>
        </p:txBody>
      </p:sp>
      <p:pic>
        <p:nvPicPr>
          <p:cNvPr id="63" name="Picture 6">
            <a:hlinkClick r:id="rId4" action="ppaction://hlinksldjump"/>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961883" y="6453336"/>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4" name="Text Box 4">
            <a:hlinkClick r:id="rId10" action="ppaction://hlinksldjump"/>
          </p:cNvPr>
          <p:cNvSpPr txBox="1">
            <a:spLocks noChangeArrowheads="1"/>
          </p:cNvSpPr>
          <p:nvPr/>
        </p:nvSpPr>
        <p:spPr bwMode="auto">
          <a:xfrm>
            <a:off x="1903561" y="6552343"/>
            <a:ext cx="1084263"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NEW COMPACT </a:t>
            </a:r>
          </a:p>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FOUNDATION</a:t>
            </a:r>
          </a:p>
        </p:txBody>
      </p:sp>
    </p:spTree>
    <p:extLst>
      <p:ext uri="{BB962C8B-B14F-4D97-AF65-F5344CB8AC3E}">
        <p14:creationId xmlns:p14="http://schemas.microsoft.com/office/powerpoint/2010/main" val="169673258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0"/>
          <p:cNvSpPr>
            <a:spLocks noChangeArrowheads="1"/>
          </p:cNvSpPr>
          <p:nvPr>
            <p:custDataLst>
              <p:tags r:id="rId1"/>
            </p:custDataLst>
          </p:nvPr>
        </p:nvSpPr>
        <p:spPr bwMode="auto">
          <a:xfrm>
            <a:off x="3606800" y="244475"/>
            <a:ext cx="5434013" cy="701675"/>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p>
            <a:pPr algn="r" defTabSz="914400">
              <a:buClrTx/>
              <a:buSzTx/>
              <a:buFontTx/>
              <a:buNone/>
            </a:pPr>
            <a:r>
              <a:rPr lang="fr-FR" sz="2800" dirty="0">
                <a:solidFill>
                  <a:srgbClr val="B5A692"/>
                </a:solidFill>
                <a:latin typeface="Century Gothic" pitchFamily="34" charset="0"/>
              </a:rPr>
              <a:t>HELENA RUBINSTEIN</a:t>
            </a:r>
            <a:br>
              <a:rPr lang="fr-FR" sz="2800" dirty="0">
                <a:solidFill>
                  <a:srgbClr val="B5A692"/>
                </a:solidFill>
                <a:latin typeface="Century Gothic" pitchFamily="34" charset="0"/>
              </a:rPr>
            </a:br>
            <a:r>
              <a:rPr lang="fr-FR" sz="1600" dirty="0">
                <a:solidFill>
                  <a:schemeClr val="bg1"/>
                </a:solidFill>
                <a:latin typeface="Century Gothic" pitchFamily="34" charset="0"/>
              </a:rPr>
              <a:t>NEW BRAND STATEMENT</a:t>
            </a:r>
          </a:p>
        </p:txBody>
      </p:sp>
      <p:sp>
        <p:nvSpPr>
          <p:cNvPr id="29699" name="Text Box 3"/>
          <p:cNvSpPr txBox="1">
            <a:spLocks noChangeArrowheads="1"/>
          </p:cNvSpPr>
          <p:nvPr/>
        </p:nvSpPr>
        <p:spPr bwMode="auto">
          <a:xfrm>
            <a:off x="3965575" y="2917825"/>
            <a:ext cx="4418013"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pitchFamily="34" charset="0"/>
                <a:ea typeface="Microsoft YaHei" pitchFamily="34" charset="-122"/>
              </a:defRPr>
            </a:lvl1pPr>
            <a:lvl2pPr eaLnBrk="0" hangingPunct="0">
              <a:defRPr>
                <a:solidFill>
                  <a:schemeClr val="bg1"/>
                </a:solidFill>
                <a:latin typeface="Arial" pitchFamily="34" charset="0"/>
                <a:ea typeface="Microsoft YaHei" pitchFamily="34" charset="-122"/>
              </a:defRPr>
            </a:lvl2pPr>
            <a:lvl3pPr eaLnBrk="0" hangingPunct="0">
              <a:defRPr>
                <a:solidFill>
                  <a:schemeClr val="bg1"/>
                </a:solidFill>
                <a:latin typeface="Arial" pitchFamily="34" charset="0"/>
                <a:ea typeface="Microsoft YaHei" pitchFamily="34" charset="-122"/>
              </a:defRPr>
            </a:lvl3pPr>
            <a:lvl4pPr eaLnBrk="0" hangingPunct="0">
              <a:defRPr>
                <a:solidFill>
                  <a:schemeClr val="bg1"/>
                </a:solidFill>
                <a:latin typeface="Arial" pitchFamily="34" charset="0"/>
                <a:ea typeface="Microsoft YaHei" pitchFamily="34" charset="-122"/>
              </a:defRPr>
            </a:lvl4pPr>
            <a:lvl5pPr eaLnBrk="0" hangingPunct="0">
              <a:defRPr>
                <a:solidFill>
                  <a:schemeClr val="bg1"/>
                </a:solidFill>
                <a:latin typeface="Arial" pitchFamily="34" charset="0"/>
                <a:ea typeface="Microsoft YaHei" pitchFamily="34" charset="-122"/>
              </a:defRPr>
            </a:lvl5pPr>
            <a:lvl6pPr marL="2514600" indent="-228600" eaLnBrk="0" fontAlgn="base" hangingPunct="0">
              <a:spcBef>
                <a:spcPct val="0"/>
              </a:spcBef>
              <a:spcAft>
                <a:spcPct val="0"/>
              </a:spcAft>
              <a:buClr>
                <a:srgbClr val="000000"/>
              </a:buClr>
              <a:buSzPct val="100000"/>
              <a:buFont typeface="Times New Roman" pitchFamily="18" charset="0"/>
              <a:defRPr>
                <a:solidFill>
                  <a:schemeClr val="bg1"/>
                </a:solidFill>
                <a:latin typeface="Arial" pitchFamily="34" charset="0"/>
                <a:ea typeface="Microsoft YaHei" pitchFamily="34" charset="-122"/>
              </a:defRPr>
            </a:lvl6pPr>
            <a:lvl7pPr marL="2971800" indent="-228600" eaLnBrk="0" fontAlgn="base" hangingPunct="0">
              <a:spcBef>
                <a:spcPct val="0"/>
              </a:spcBef>
              <a:spcAft>
                <a:spcPct val="0"/>
              </a:spcAft>
              <a:buClr>
                <a:srgbClr val="000000"/>
              </a:buClr>
              <a:buSzPct val="100000"/>
              <a:buFont typeface="Times New Roman" pitchFamily="18" charset="0"/>
              <a:defRPr>
                <a:solidFill>
                  <a:schemeClr val="bg1"/>
                </a:solidFill>
                <a:latin typeface="Arial" pitchFamily="34" charset="0"/>
                <a:ea typeface="Microsoft YaHei" pitchFamily="34" charset="-122"/>
              </a:defRPr>
            </a:lvl7pPr>
            <a:lvl8pPr marL="3429000" indent="-228600" eaLnBrk="0" fontAlgn="base" hangingPunct="0">
              <a:spcBef>
                <a:spcPct val="0"/>
              </a:spcBef>
              <a:spcAft>
                <a:spcPct val="0"/>
              </a:spcAft>
              <a:buClr>
                <a:srgbClr val="000000"/>
              </a:buClr>
              <a:buSzPct val="100000"/>
              <a:buFont typeface="Times New Roman" pitchFamily="18" charset="0"/>
              <a:defRPr>
                <a:solidFill>
                  <a:schemeClr val="bg1"/>
                </a:solidFill>
                <a:latin typeface="Arial" pitchFamily="34" charset="0"/>
                <a:ea typeface="Microsoft YaHei" pitchFamily="34" charset="-122"/>
              </a:defRPr>
            </a:lvl8pPr>
            <a:lvl9pPr marL="3886200" indent="-228600" eaLnBrk="0" fontAlgn="base" hangingPunct="0">
              <a:spcBef>
                <a:spcPct val="0"/>
              </a:spcBef>
              <a:spcAft>
                <a:spcPct val="0"/>
              </a:spcAft>
              <a:buClr>
                <a:srgbClr val="000000"/>
              </a:buClr>
              <a:buSzPct val="100000"/>
              <a:buFont typeface="Times New Roman" pitchFamily="18" charset="0"/>
              <a:defRPr>
                <a:solidFill>
                  <a:schemeClr val="bg1"/>
                </a:solidFill>
                <a:latin typeface="Arial" pitchFamily="34" charset="0"/>
                <a:ea typeface="Microsoft YaHei" pitchFamily="34" charset="-122"/>
              </a:defRPr>
            </a:lvl9pPr>
          </a:lstStyle>
          <a:p>
            <a:pPr defTabSz="914400" eaLnBrk="1" hangingPunct="1">
              <a:buClrTx/>
              <a:buSzTx/>
              <a:buFontTx/>
              <a:buNone/>
            </a:pPr>
            <a:r>
              <a:rPr lang="en-US" sz="4000" dirty="0">
                <a:latin typeface="Century Gothic" pitchFamily="34" charset="0"/>
              </a:rPr>
              <a:t>POWER BEAUTY</a:t>
            </a:r>
          </a:p>
          <a:p>
            <a:pPr defTabSz="914400" eaLnBrk="1" hangingPunct="1">
              <a:buClrTx/>
              <a:buSzTx/>
              <a:buFontTx/>
              <a:buNone/>
            </a:pPr>
            <a:r>
              <a:rPr lang="en-US" sz="4000" dirty="0">
                <a:latin typeface="Century Gothic" pitchFamily="34" charset="0"/>
              </a:rPr>
              <a:t>      </a:t>
            </a:r>
            <a:r>
              <a:rPr lang="en-US" sz="3200" dirty="0">
                <a:latin typeface="Century Gothic" pitchFamily="34" charset="0"/>
              </a:rPr>
              <a:t>SINCE </a:t>
            </a:r>
            <a:r>
              <a:rPr lang="en-US" sz="3200" dirty="0" smtClean="0">
                <a:latin typeface="Century Gothic" pitchFamily="34" charset="0"/>
              </a:rPr>
              <a:t>1902</a:t>
            </a:r>
          </a:p>
        </p:txBody>
      </p:sp>
      <p:pic>
        <p:nvPicPr>
          <p:cNvPr id="29700" name="Picture 11" descr="SOIN_PRODIGY_POWERCELL_TRAIT_1"/>
          <p:cNvPicPr>
            <a:picLocks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32238" y="4214813"/>
            <a:ext cx="4167187" cy="7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1" name="Picture 55" descr="COMPOSITION PRODIGY POWERCELL FDT"/>
          <p:cNvPicPr>
            <a:picLocks noChangeAspect="1" noChangeArrowheads="1"/>
          </p:cNvPicPr>
          <p:nvPr/>
        </p:nvPicPr>
        <p:blipFill>
          <a:blip r:embed="rId5" cstate="print">
            <a:extLst>
              <a:ext uri="{28A0092B-C50C-407E-A947-70E740481C1C}">
                <a14:useLocalDpi xmlns:a14="http://schemas.microsoft.com/office/drawing/2010/main" val="0"/>
              </a:ext>
            </a:extLst>
          </a:blip>
          <a:srcRect l="38808" t="4720" r="38808" b="34959"/>
          <a:stretch>
            <a:fillRect/>
          </a:stretch>
        </p:blipFill>
        <p:spPr bwMode="auto">
          <a:xfrm>
            <a:off x="11113" y="1063625"/>
            <a:ext cx="2763837" cy="527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Box 5">
            <a:hlinkClick r:id="rId6" action="ppaction://hlinksldjump"/>
          </p:cNvPr>
          <p:cNvSpPr txBox="1">
            <a:spLocks noChangeArrowheads="1"/>
          </p:cNvSpPr>
          <p:nvPr/>
        </p:nvSpPr>
        <p:spPr bwMode="auto">
          <a:xfrm>
            <a:off x="611560" y="6552343"/>
            <a:ext cx="925399"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defPPr>
              <a:defRPr lang="fr-FR"/>
            </a:defPPr>
            <a:lvl1pPr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POWER BEAUTY</a:t>
            </a:r>
          </a:p>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BRAND</a:t>
            </a:r>
            <a:r>
              <a:rPr lang="fr-FR" sz="500" kern="1200" baseline="0" dirty="0" smtClean="0">
                <a:solidFill>
                  <a:schemeClr val="bg1"/>
                </a:solidFill>
                <a:latin typeface="+mn-lt"/>
                <a:ea typeface="Microsoft YaHei" pitchFamily="34" charset="-122"/>
                <a:cs typeface="+mn-cs"/>
              </a:rPr>
              <a:t> </a:t>
            </a:r>
            <a:r>
              <a:rPr lang="fr-FR" sz="500" kern="1200" dirty="0" smtClean="0">
                <a:solidFill>
                  <a:schemeClr val="bg1"/>
                </a:solidFill>
                <a:latin typeface="+mn-lt"/>
                <a:ea typeface="Microsoft YaHei" pitchFamily="34" charset="-122"/>
                <a:cs typeface="+mn-cs"/>
              </a:rPr>
              <a:t>STATEMENT</a:t>
            </a:r>
          </a:p>
        </p:txBody>
      </p:sp>
      <p:pic>
        <p:nvPicPr>
          <p:cNvPr id="8" name="Picture 6">
            <a:hlinkClick r:id="rId7" action="ppaction://hlinksldjump"/>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175"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9" name="Picture 7">
            <a:hlinkClick r:id="rId9" action="ppaction://hlinksldjump"/>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11560"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0" name="Picture 9">
            <a:hlinkClick r:id="rId10" action="ppaction://hlinksldjump"/>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403648"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1" name="Text Box 10">
            <a:hlinkClick r:id="rId11" action="ppaction://hlinksldjump"/>
          </p:cNvPr>
          <p:cNvSpPr txBox="1">
            <a:spLocks noChangeArrowheads="1"/>
          </p:cNvSpPr>
          <p:nvPr/>
        </p:nvSpPr>
        <p:spPr bwMode="auto">
          <a:xfrm>
            <a:off x="-82550" y="6590815"/>
            <a:ext cx="866701"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buClrTx/>
              <a:buFontTx/>
              <a:buNone/>
              <a:defRPr/>
            </a:pPr>
            <a:r>
              <a:rPr lang="fr-FR" sz="500" dirty="0" smtClean="0">
                <a:latin typeface="+mn-lt"/>
              </a:rPr>
              <a:t>INTRODUCTION</a:t>
            </a:r>
          </a:p>
        </p:txBody>
      </p:sp>
      <p:pic>
        <p:nvPicPr>
          <p:cNvPr id="12" name="Picture 13">
            <a:hlinkClick r:id="rId9" action="ppaction://hlinksldjump"/>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699792" y="6472238"/>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3" name="Text Box 16">
            <a:hlinkClick r:id="rId12" action="ppaction://hlinksldjump"/>
          </p:cNvPr>
          <p:cNvSpPr txBox="1">
            <a:spLocks noChangeArrowheads="1"/>
          </p:cNvSpPr>
          <p:nvPr/>
        </p:nvSpPr>
        <p:spPr bwMode="auto">
          <a:xfrm>
            <a:off x="5517555" y="6590815"/>
            <a:ext cx="782637"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buClrTx/>
              <a:buFontTx/>
              <a:buNone/>
              <a:defRPr/>
            </a:pPr>
            <a:r>
              <a:rPr lang="fr-FR" sz="500" kern="1200" dirty="0" smtClean="0">
                <a:solidFill>
                  <a:schemeClr val="bg1"/>
                </a:solidFill>
                <a:latin typeface="+mn-lt"/>
                <a:ea typeface="Microsoft YaHei" pitchFamily="34" charset="-122"/>
                <a:cs typeface="+mn-cs"/>
              </a:rPr>
              <a:t>PACKAGING</a:t>
            </a:r>
          </a:p>
        </p:txBody>
      </p:sp>
      <p:pic>
        <p:nvPicPr>
          <p:cNvPr id="14" name="Picture 17">
            <a:hlinkClick r:id="rId13" action="ppaction://hlinksldjump"/>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507087" y="6472238"/>
            <a:ext cx="73025"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5" name="Text Box 5">
            <a:hlinkClick r:id="rId14" action="ppaction://hlinksldjump"/>
          </p:cNvPr>
          <p:cNvSpPr txBox="1">
            <a:spLocks noChangeArrowheads="1"/>
          </p:cNvSpPr>
          <p:nvPr/>
        </p:nvSpPr>
        <p:spPr bwMode="auto">
          <a:xfrm>
            <a:off x="1259632" y="6552343"/>
            <a:ext cx="1076325"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THE </a:t>
            </a:r>
          </a:p>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GHOST FLOWER</a:t>
            </a:r>
          </a:p>
        </p:txBody>
      </p:sp>
      <p:pic>
        <p:nvPicPr>
          <p:cNvPr id="16" name="Picture 7">
            <a:hlinkClick r:id="rId9" action="ppaction://hlinksldjump"/>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051720"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7" name="Text Box 4">
            <a:hlinkClick r:id="rId15" action="ppaction://hlinksldjump"/>
          </p:cNvPr>
          <p:cNvSpPr txBox="1">
            <a:spLocks noChangeArrowheads="1"/>
          </p:cNvSpPr>
          <p:nvPr/>
        </p:nvSpPr>
        <p:spPr bwMode="auto">
          <a:xfrm>
            <a:off x="4644008" y="6590815"/>
            <a:ext cx="1084263"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TECHNOLOGY</a:t>
            </a:r>
          </a:p>
        </p:txBody>
      </p:sp>
      <p:pic>
        <p:nvPicPr>
          <p:cNvPr id="18" name="Picture 7">
            <a:hlinkClick r:id="rId9" action="ppaction://hlinksldjump"/>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153572" y="6472238"/>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9" name="Text Box 4">
            <a:hlinkClick r:id="rId16" action="ppaction://hlinksldjump"/>
          </p:cNvPr>
          <p:cNvSpPr txBox="1">
            <a:spLocks noChangeArrowheads="1"/>
          </p:cNvSpPr>
          <p:nvPr/>
        </p:nvSpPr>
        <p:spPr bwMode="auto">
          <a:xfrm>
            <a:off x="2699792" y="6552343"/>
            <a:ext cx="773112"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WOMEN’S EXPECTATIONS</a:t>
            </a:r>
          </a:p>
        </p:txBody>
      </p:sp>
      <p:pic>
        <p:nvPicPr>
          <p:cNvPr id="20" name="Picture 13">
            <a:hlinkClick r:id="rId9" action="ppaction://hlinksldjump"/>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130675"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1" name="Text Box 4">
            <a:hlinkClick r:id="rId17" action="ppaction://hlinksldjump"/>
          </p:cNvPr>
          <p:cNvSpPr txBox="1">
            <a:spLocks noChangeArrowheads="1"/>
          </p:cNvSpPr>
          <p:nvPr/>
        </p:nvSpPr>
        <p:spPr bwMode="auto">
          <a:xfrm>
            <a:off x="3995936" y="6552343"/>
            <a:ext cx="1084263"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MAKE-UP </a:t>
            </a:r>
          </a:p>
          <a:p>
            <a:pPr lvl="0"/>
            <a:r>
              <a:rPr lang="fr-FR" sz="500" dirty="0" smtClean="0"/>
              <a:t>RESULT</a:t>
            </a:r>
          </a:p>
        </p:txBody>
      </p:sp>
      <p:pic>
        <p:nvPicPr>
          <p:cNvPr id="22" name="Picture 13">
            <a:hlinkClick r:id="rId9" action="ppaction://hlinksldjump"/>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788024"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3" name="Text Box 5">
            <a:hlinkClick r:id="rId18" action="ppaction://hlinksldjump"/>
          </p:cNvPr>
          <p:cNvSpPr txBox="1">
            <a:spLocks noChangeArrowheads="1"/>
          </p:cNvSpPr>
          <p:nvPr/>
        </p:nvSpPr>
        <p:spPr bwMode="auto">
          <a:xfrm>
            <a:off x="3491880" y="6513871"/>
            <a:ext cx="709613" cy="3253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SKINCARE</a:t>
            </a:r>
          </a:p>
          <a:p>
            <a:pPr lvl="0"/>
            <a:r>
              <a:rPr lang="fr-FR" sz="500" dirty="0" smtClean="0"/>
              <a:t>VERSUS</a:t>
            </a:r>
          </a:p>
          <a:p>
            <a:pPr lvl="0"/>
            <a:r>
              <a:rPr lang="fr-FR" sz="500" dirty="0" smtClean="0"/>
              <a:t>MAKE-UP</a:t>
            </a:r>
          </a:p>
        </p:txBody>
      </p:sp>
      <p:pic>
        <p:nvPicPr>
          <p:cNvPr id="24" name="Picture 7">
            <a:hlinkClick r:id="rId9" action="ppaction://hlinksldjump"/>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419872" y="6464300"/>
            <a:ext cx="74613" cy="36036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5" name="Picture 7">
            <a:hlinkClick r:id="rId9" action="ppaction://hlinksldjump"/>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876256" y="6468704"/>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6" name="Picture 7">
            <a:hlinkClick r:id="rId9" action="ppaction://hlinksldjump"/>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665740" y="6468704"/>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7" name="Picture 7">
            <a:hlinkClick r:id="rId9" action="ppaction://hlinksldjump"/>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385820" y="6490476"/>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8" name="Text Box 16">
            <a:hlinkClick r:id="rId19" action="ppaction://hlinksldjump"/>
          </p:cNvPr>
          <p:cNvSpPr txBox="1">
            <a:spLocks noChangeArrowheads="1"/>
          </p:cNvSpPr>
          <p:nvPr/>
        </p:nvSpPr>
        <p:spPr bwMode="auto">
          <a:xfrm>
            <a:off x="6175078" y="6542192"/>
            <a:ext cx="782637"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PRODIGY WHITE RANGE</a:t>
            </a:r>
          </a:p>
        </p:txBody>
      </p:sp>
      <p:sp>
        <p:nvSpPr>
          <p:cNvPr id="29" name="Text Box 16">
            <a:hlinkClick r:id="rId20" action="ppaction://hlinksldjump"/>
          </p:cNvPr>
          <p:cNvSpPr txBox="1">
            <a:spLocks noChangeArrowheads="1"/>
          </p:cNvSpPr>
          <p:nvPr/>
        </p:nvSpPr>
        <p:spPr bwMode="auto">
          <a:xfrm>
            <a:off x="6908647" y="6503720"/>
            <a:ext cx="782637" cy="3253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buClrTx/>
              <a:buFontTx/>
              <a:buNone/>
              <a:defRPr/>
            </a:pPr>
            <a:r>
              <a:rPr lang="fr-FR" sz="500" kern="1200" dirty="0" smtClean="0">
                <a:solidFill>
                  <a:schemeClr val="bg1"/>
                </a:solidFill>
                <a:latin typeface="+mn-lt"/>
                <a:ea typeface="Microsoft YaHei" pitchFamily="34" charset="-122"/>
                <a:cs typeface="+mn-cs"/>
              </a:rPr>
              <a:t>HR COMPACT </a:t>
            </a:r>
          </a:p>
          <a:p>
            <a:pPr algn="ctr" eaLnBrk="1" hangingPunct="1">
              <a:buClrTx/>
              <a:buFontTx/>
              <a:buNone/>
              <a:defRPr/>
            </a:pPr>
            <a:r>
              <a:rPr lang="fr-FR" sz="500" kern="1200" dirty="0" smtClean="0">
                <a:solidFill>
                  <a:schemeClr val="bg1"/>
                </a:solidFill>
                <a:latin typeface="+mn-lt"/>
                <a:ea typeface="Microsoft YaHei" pitchFamily="34" charset="-122"/>
                <a:cs typeface="+mn-cs"/>
              </a:rPr>
              <a:t>FOUNDATION</a:t>
            </a:r>
          </a:p>
          <a:p>
            <a:pPr algn="ctr" eaLnBrk="1" hangingPunct="1">
              <a:buClrTx/>
              <a:buFontTx/>
              <a:buNone/>
              <a:defRPr/>
            </a:pPr>
            <a:r>
              <a:rPr lang="fr-FR" sz="500" kern="1200" dirty="0" smtClean="0">
                <a:solidFill>
                  <a:schemeClr val="bg1"/>
                </a:solidFill>
                <a:latin typeface="+mn-lt"/>
                <a:ea typeface="Microsoft YaHei" pitchFamily="34" charset="-122"/>
                <a:cs typeface="+mn-cs"/>
              </a:rPr>
              <a:t>GEAOGRAPHY</a:t>
            </a:r>
          </a:p>
        </p:txBody>
      </p:sp>
      <p:sp>
        <p:nvSpPr>
          <p:cNvPr id="30" name="Text Box 16">
            <a:hlinkClick r:id="rId10" action="ppaction://hlinksldjump"/>
          </p:cNvPr>
          <p:cNvSpPr txBox="1">
            <a:spLocks noChangeArrowheads="1"/>
          </p:cNvSpPr>
          <p:nvPr/>
        </p:nvSpPr>
        <p:spPr bwMode="auto">
          <a:xfrm>
            <a:off x="7709616" y="6552343"/>
            <a:ext cx="782637"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LINK SELLING </a:t>
            </a:r>
          </a:p>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ROUTINE</a:t>
            </a:r>
          </a:p>
        </p:txBody>
      </p:sp>
      <p:sp>
        <p:nvSpPr>
          <p:cNvPr id="31" name="Text Box 16">
            <a:hlinkClick r:id="rId21" action="ppaction://hlinksldjump"/>
          </p:cNvPr>
          <p:cNvSpPr txBox="1">
            <a:spLocks noChangeArrowheads="1"/>
          </p:cNvSpPr>
          <p:nvPr/>
        </p:nvSpPr>
        <p:spPr bwMode="auto">
          <a:xfrm>
            <a:off x="8325867" y="6590815"/>
            <a:ext cx="782637"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COMPETITON</a:t>
            </a:r>
          </a:p>
        </p:txBody>
      </p:sp>
      <p:pic>
        <p:nvPicPr>
          <p:cNvPr id="32" name="Picture 6">
            <a:hlinkClick r:id="rId7" action="ppaction://hlinksldjump"/>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961883" y="6453336"/>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3" name="Text Box 4">
            <a:hlinkClick r:id="rId13" action="ppaction://hlinksldjump"/>
          </p:cNvPr>
          <p:cNvSpPr txBox="1">
            <a:spLocks noChangeArrowheads="1"/>
          </p:cNvSpPr>
          <p:nvPr/>
        </p:nvSpPr>
        <p:spPr bwMode="auto">
          <a:xfrm>
            <a:off x="1903561" y="6552343"/>
            <a:ext cx="1084263"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NEW COMPACT </a:t>
            </a:r>
          </a:p>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FOUNDATION</a:t>
            </a:r>
          </a:p>
        </p:txBody>
      </p:sp>
    </p:spTree>
    <p:extLst>
      <p:ext uri="{BB962C8B-B14F-4D97-AF65-F5344CB8AC3E}">
        <p14:creationId xmlns:p14="http://schemas.microsoft.com/office/powerpoint/2010/main" val="3212623404"/>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4"/>
          <p:cNvSpPr txBox="1">
            <a:spLocks noChangeArrowheads="1"/>
          </p:cNvSpPr>
          <p:nvPr/>
        </p:nvSpPr>
        <p:spPr bwMode="auto">
          <a:xfrm>
            <a:off x="107504" y="2352011"/>
            <a:ext cx="5472608" cy="4358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171450" indent="-171450" eaLnBrk="1" hangingPunct="1">
              <a:lnSpc>
                <a:spcPct val="150000"/>
              </a:lnSpc>
              <a:buFont typeface="Arial" pitchFamily="34" charset="0"/>
              <a:buChar char="•"/>
            </a:pPr>
            <a:r>
              <a:rPr lang="en-US" altLang="ko-KR" sz="1200" b="1" dirty="0" smtClean="0">
                <a:solidFill>
                  <a:schemeClr val="bg1"/>
                </a:solidFill>
                <a:latin typeface="Century Gothic" pitchFamily="34" charset="0"/>
                <a:ea typeface="MS PGothic" pitchFamily="34" charset="-128"/>
              </a:rPr>
              <a:t>COMPLETE  ANTI-AGEING AND BRIGHTNENING </a:t>
            </a:r>
          </a:p>
          <a:p>
            <a:pPr eaLnBrk="1" hangingPunct="1">
              <a:lnSpc>
                <a:spcPct val="150000"/>
              </a:lnSpc>
            </a:pPr>
            <a:r>
              <a:rPr lang="en-US" altLang="ko-KR" sz="1200" b="1" dirty="0" smtClean="0">
                <a:solidFill>
                  <a:schemeClr val="bg1"/>
                </a:solidFill>
                <a:latin typeface="Century Gothic" pitchFamily="34" charset="0"/>
                <a:ea typeface="MS PGothic" pitchFamily="34" charset="-128"/>
              </a:rPr>
              <a:t>SKIN CARE </a:t>
            </a:r>
            <a:r>
              <a:rPr lang="en-US" altLang="ko-KR" sz="1200" dirty="0" smtClean="0">
                <a:solidFill>
                  <a:schemeClr val="bg1"/>
                </a:solidFill>
                <a:latin typeface="Century Gothic" pitchFamily="34" charset="0"/>
                <a:ea typeface="MS PGothic" pitchFamily="34" charset="-128"/>
              </a:rPr>
              <a:t>ROUTINE</a:t>
            </a:r>
            <a:r>
              <a:rPr lang="en-US" altLang="ko-KR" sz="1200" b="1" dirty="0">
                <a:solidFill>
                  <a:schemeClr val="bg1"/>
                </a:solidFill>
                <a:latin typeface="Century Gothic" pitchFamily="34" charset="0"/>
                <a:ea typeface="MS PGothic" pitchFamily="34" charset="-128"/>
              </a:rPr>
              <a:t> </a:t>
            </a:r>
            <a:r>
              <a:rPr lang="en-US" altLang="ko-KR" sz="1200" dirty="0" smtClean="0">
                <a:solidFill>
                  <a:schemeClr val="bg1"/>
                </a:solidFill>
                <a:latin typeface="Century Gothic" pitchFamily="34" charset="0"/>
                <a:ea typeface="MS PGothic" pitchFamily="34" charset="-128"/>
              </a:rPr>
              <a:t>FOR </a:t>
            </a:r>
            <a:r>
              <a:rPr lang="en-US" altLang="ko-KR" sz="1200" b="1" dirty="0" smtClean="0">
                <a:solidFill>
                  <a:schemeClr val="bg1"/>
                </a:solidFill>
                <a:latin typeface="Century Gothic" pitchFamily="34" charset="0"/>
                <a:ea typeface="MS PGothic" pitchFamily="34" charset="-128"/>
              </a:rPr>
              <a:t>PURE WHITE PERFECT SKIN</a:t>
            </a:r>
            <a:r>
              <a:rPr lang="en-US" altLang="ko-KR" sz="1200" dirty="0" smtClean="0">
                <a:solidFill>
                  <a:schemeClr val="bg1"/>
                </a:solidFill>
                <a:latin typeface="Century Gothic" pitchFamily="34" charset="0"/>
                <a:ea typeface="MS PGothic" pitchFamily="34" charset="-128"/>
              </a:rPr>
              <a:t>, </a:t>
            </a:r>
          </a:p>
          <a:p>
            <a:pPr eaLnBrk="1" hangingPunct="1">
              <a:lnSpc>
                <a:spcPct val="150000"/>
              </a:lnSpc>
            </a:pPr>
            <a:r>
              <a:rPr lang="en-US" altLang="ko-KR" sz="1200" dirty="0" smtClean="0">
                <a:solidFill>
                  <a:schemeClr val="bg1"/>
                </a:solidFill>
                <a:latin typeface="Century Gothic" pitchFamily="34" charset="0"/>
                <a:ea typeface="MS PGothic" pitchFamily="34" charset="-128"/>
              </a:rPr>
              <a:t>LIKE GHOST FLOWER</a:t>
            </a:r>
            <a:r>
              <a:rPr lang="en-US" altLang="ko-KR" sz="1200" dirty="0" smtClean="0">
                <a:solidFill>
                  <a:schemeClr val="bg1"/>
                </a:solidFill>
                <a:latin typeface="Century Gothic" pitchFamily="34" charset="0"/>
                <a:ea typeface="Gulim" pitchFamily="34" charset="-127"/>
              </a:rPr>
              <a:t>…</a:t>
            </a:r>
          </a:p>
          <a:p>
            <a:pPr eaLnBrk="1" hangingPunct="1">
              <a:lnSpc>
                <a:spcPct val="150000"/>
              </a:lnSpc>
            </a:pPr>
            <a:endParaRPr lang="en-US" altLang="ko-KR" sz="1200" dirty="0" smtClean="0">
              <a:solidFill>
                <a:schemeClr val="bg1"/>
              </a:solidFill>
              <a:latin typeface="Century Gothic" pitchFamily="34" charset="0"/>
              <a:ea typeface="Gulim" pitchFamily="34" charset="-127"/>
            </a:endParaRPr>
          </a:p>
          <a:p>
            <a:pPr eaLnBrk="1" hangingPunct="1">
              <a:lnSpc>
                <a:spcPct val="150000"/>
              </a:lnSpc>
            </a:pPr>
            <a:r>
              <a:rPr lang="en-US" altLang="ko-KR" sz="1200" b="1" u="sng" dirty="0" smtClean="0">
                <a:solidFill>
                  <a:schemeClr val="bg1"/>
                </a:solidFill>
                <a:latin typeface="Century Gothic" pitchFamily="34" charset="0"/>
                <a:ea typeface="MS PGothic" pitchFamily="34" charset="-128"/>
              </a:rPr>
              <a:t>1</a:t>
            </a:r>
            <a:r>
              <a:rPr lang="en-US" altLang="ko-KR" sz="1200" b="1" u="sng" baseline="30000" dirty="0" smtClean="0">
                <a:solidFill>
                  <a:schemeClr val="bg1"/>
                </a:solidFill>
                <a:latin typeface="Century Gothic" pitchFamily="34" charset="0"/>
                <a:ea typeface="MS PGothic" pitchFamily="34" charset="-128"/>
              </a:rPr>
              <a:t>ST</a:t>
            </a:r>
            <a:r>
              <a:rPr lang="en-US" altLang="ko-KR" sz="1200" b="1" u="sng" dirty="0" smtClean="0">
                <a:solidFill>
                  <a:schemeClr val="bg1"/>
                </a:solidFill>
                <a:latin typeface="Century Gothic" pitchFamily="34" charset="0"/>
                <a:ea typeface="MS PGothic" pitchFamily="34" charset="-128"/>
              </a:rPr>
              <a:t> PURE BRIGHTNESS AMPLIFIER</a:t>
            </a:r>
            <a:r>
              <a:rPr lang="en-US" altLang="ko-KR" sz="1200" u="sng" dirty="0" smtClean="0">
                <a:solidFill>
                  <a:schemeClr val="bg1"/>
                </a:solidFill>
                <a:latin typeface="Century Gothic" pitchFamily="34" charset="0"/>
                <a:ea typeface="MS PGothic" pitchFamily="34" charset="-128"/>
              </a:rPr>
              <a:t>:</a:t>
            </a:r>
          </a:p>
          <a:p>
            <a:pPr eaLnBrk="1" hangingPunct="1">
              <a:lnSpc>
                <a:spcPct val="150000"/>
              </a:lnSpc>
              <a:buFont typeface="Arial" pitchFamily="34" charset="0"/>
              <a:buChar char="•"/>
            </a:pPr>
            <a:r>
              <a:rPr lang="en-US" altLang="ko-KR" sz="1200" dirty="0" smtClean="0">
                <a:solidFill>
                  <a:schemeClr val="bg1"/>
                </a:solidFill>
                <a:latin typeface="Century Gothic" pitchFamily="34" charset="0"/>
                <a:ea typeface="MS PGothic" pitchFamily="34" charset="-128"/>
              </a:rPr>
              <a:t>  REVIVE THE ILLUMINATING POWER OF YOUTH </a:t>
            </a:r>
          </a:p>
          <a:p>
            <a:pPr eaLnBrk="1" hangingPunct="1">
              <a:lnSpc>
                <a:spcPct val="150000"/>
              </a:lnSpc>
            </a:pPr>
            <a:r>
              <a:rPr lang="en-US" altLang="ko-KR" sz="1200" dirty="0" smtClean="0">
                <a:solidFill>
                  <a:schemeClr val="bg1"/>
                </a:solidFill>
                <a:latin typeface="Century Gothic" pitchFamily="34" charset="0"/>
                <a:ea typeface="MS PGothic" pitchFamily="34" charset="-128"/>
              </a:rPr>
              <a:t>FROM THE DEEPEST DERMIS, THROUGHOUT EACH</a:t>
            </a:r>
            <a:r>
              <a:rPr lang="en-US" altLang="ko-KR" sz="1200" b="1" dirty="0" smtClean="0">
                <a:solidFill>
                  <a:schemeClr val="bg1"/>
                </a:solidFill>
                <a:latin typeface="Century Gothic" pitchFamily="34" charset="0"/>
                <a:ea typeface="MS PGothic" pitchFamily="34" charset="-128"/>
              </a:rPr>
              <a:t> 5 SKIN LAYERS:</a:t>
            </a:r>
          </a:p>
          <a:p>
            <a:pPr eaLnBrk="1" hangingPunct="1">
              <a:lnSpc>
                <a:spcPct val="150000"/>
              </a:lnSpc>
            </a:pPr>
            <a:endParaRPr lang="en-US" altLang="ko-KR" sz="1200" b="1" dirty="0" smtClean="0">
              <a:solidFill>
                <a:schemeClr val="bg1"/>
              </a:solidFill>
              <a:latin typeface="Century Gothic" pitchFamily="34" charset="0"/>
              <a:ea typeface="MS PGothic" pitchFamily="34" charset="-128"/>
            </a:endParaRPr>
          </a:p>
          <a:p>
            <a:pPr marL="228600" indent="-228600" eaLnBrk="1" hangingPunct="1">
              <a:lnSpc>
                <a:spcPct val="150000"/>
              </a:lnSpc>
              <a:buFont typeface="+mj-lt"/>
              <a:buAutoNum type="arabicPeriod"/>
            </a:pPr>
            <a:r>
              <a:rPr lang="en-US" altLang="ko-KR" sz="1200" b="1" dirty="0" smtClean="0">
                <a:solidFill>
                  <a:schemeClr val="bg1"/>
                </a:solidFill>
                <a:latin typeface="Century Gothic" pitchFamily="34" charset="0"/>
                <a:ea typeface="MS PGothic" pitchFamily="34" charset="-128"/>
              </a:rPr>
              <a:t>RETICULAR DERMIS</a:t>
            </a:r>
          </a:p>
          <a:p>
            <a:pPr marL="228600" indent="-228600" eaLnBrk="1" hangingPunct="1">
              <a:lnSpc>
                <a:spcPct val="150000"/>
              </a:lnSpc>
              <a:buFont typeface="+mj-lt"/>
              <a:buAutoNum type="arabicPeriod"/>
            </a:pPr>
            <a:r>
              <a:rPr lang="en-US" altLang="ko-KR" sz="1200" b="1" dirty="0" smtClean="0">
                <a:solidFill>
                  <a:schemeClr val="bg1"/>
                </a:solidFill>
                <a:latin typeface="Century Gothic" pitchFamily="34" charset="0"/>
                <a:ea typeface="MS PGothic" pitchFamily="34" charset="-128"/>
              </a:rPr>
              <a:t>PAPILLARY DERMIS</a:t>
            </a:r>
          </a:p>
          <a:p>
            <a:pPr marL="228600" indent="-228600" eaLnBrk="1" hangingPunct="1">
              <a:lnSpc>
                <a:spcPct val="150000"/>
              </a:lnSpc>
              <a:buFont typeface="+mj-lt"/>
              <a:buAutoNum type="arabicPeriod"/>
            </a:pPr>
            <a:r>
              <a:rPr lang="en-US" altLang="ko-KR" sz="1200" b="1" dirty="0" smtClean="0">
                <a:solidFill>
                  <a:schemeClr val="bg1"/>
                </a:solidFill>
                <a:latin typeface="Century Gothic" pitchFamily="34" charset="0"/>
                <a:ea typeface="MS PGothic" pitchFamily="34" charset="-128"/>
              </a:rPr>
              <a:t>DERMO-EPIDERMAL-JUNCTION</a:t>
            </a:r>
          </a:p>
          <a:p>
            <a:pPr marL="228600" indent="-228600" eaLnBrk="1" hangingPunct="1">
              <a:lnSpc>
                <a:spcPct val="150000"/>
              </a:lnSpc>
              <a:buFont typeface="+mj-lt"/>
              <a:buAutoNum type="arabicPeriod"/>
            </a:pPr>
            <a:r>
              <a:rPr lang="en-US" altLang="ko-KR" sz="1200" b="1" dirty="0" smtClean="0">
                <a:solidFill>
                  <a:schemeClr val="bg1"/>
                </a:solidFill>
                <a:latin typeface="Century Gothic" pitchFamily="34" charset="0"/>
                <a:ea typeface="MS PGothic" pitchFamily="34" charset="-128"/>
              </a:rPr>
              <a:t>DEEP EPIDERMIS</a:t>
            </a:r>
          </a:p>
          <a:p>
            <a:pPr marL="228600" indent="-228600" eaLnBrk="1" hangingPunct="1">
              <a:lnSpc>
                <a:spcPct val="150000"/>
              </a:lnSpc>
              <a:buFont typeface="+mj-lt"/>
              <a:buAutoNum type="arabicPeriod"/>
            </a:pPr>
            <a:r>
              <a:rPr lang="en-US" altLang="ko-KR" sz="1200" b="1" dirty="0" smtClean="0">
                <a:solidFill>
                  <a:schemeClr val="bg1"/>
                </a:solidFill>
                <a:latin typeface="Century Gothic" pitchFamily="34" charset="0"/>
                <a:ea typeface="MS PGothic" pitchFamily="34" charset="-128"/>
              </a:rPr>
              <a:t>EPIDERMIS</a:t>
            </a:r>
            <a:endParaRPr lang="fr-FR" altLang="ko-KR" sz="1200" b="1" dirty="0" smtClean="0">
              <a:solidFill>
                <a:schemeClr val="bg1"/>
              </a:solidFill>
              <a:latin typeface="Century Gothic" pitchFamily="34" charset="0"/>
              <a:ea typeface="MS PGothic" pitchFamily="34" charset="-128"/>
            </a:endParaRPr>
          </a:p>
          <a:p>
            <a:pPr eaLnBrk="1" hangingPunct="1">
              <a:lnSpc>
                <a:spcPct val="120000"/>
              </a:lnSpc>
            </a:pPr>
            <a:endParaRPr lang="en-US" altLang="ko-KR" sz="1200" dirty="0" smtClean="0">
              <a:solidFill>
                <a:schemeClr val="bg1"/>
              </a:solidFill>
              <a:latin typeface="Century Gothic" pitchFamily="34" charset="0"/>
              <a:ea typeface="Gulim" pitchFamily="34" charset="-127"/>
            </a:endParaRPr>
          </a:p>
          <a:p>
            <a:pPr eaLnBrk="1" hangingPunct="1">
              <a:lnSpc>
                <a:spcPct val="120000"/>
              </a:lnSpc>
            </a:pPr>
            <a:endParaRPr lang="fr-FR" altLang="ko-KR" sz="1200" dirty="0" smtClean="0">
              <a:solidFill>
                <a:schemeClr val="bg1"/>
              </a:solidFill>
              <a:latin typeface="Century Gothic" pitchFamily="34" charset="0"/>
              <a:ea typeface="Gulim" pitchFamily="34" charset="-127"/>
            </a:endParaRPr>
          </a:p>
          <a:p>
            <a:pPr eaLnBrk="1" hangingPunct="1">
              <a:lnSpc>
                <a:spcPct val="120000"/>
              </a:lnSpc>
            </a:pPr>
            <a:endParaRPr lang="en-US" altLang="ko-KR" sz="1200" dirty="0" smtClean="0">
              <a:solidFill>
                <a:schemeClr val="bg1"/>
              </a:solidFill>
              <a:latin typeface="Century Gothic" pitchFamily="34" charset="0"/>
              <a:ea typeface="MS PGothic" pitchFamily="34" charset="-128"/>
            </a:endParaRPr>
          </a:p>
        </p:txBody>
      </p:sp>
      <p:sp>
        <p:nvSpPr>
          <p:cNvPr id="8" name="Text Box 4"/>
          <p:cNvSpPr txBox="1">
            <a:spLocks noChangeArrowheads="1"/>
          </p:cNvSpPr>
          <p:nvPr/>
        </p:nvSpPr>
        <p:spPr bwMode="auto">
          <a:xfrm>
            <a:off x="5184576" y="2087669"/>
            <a:ext cx="4427984" cy="592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150000"/>
              </a:lnSpc>
            </a:pPr>
            <a:endParaRPr lang="en-US" altLang="ko-KR" sz="1200" u="sng" dirty="0" smtClean="0">
              <a:solidFill>
                <a:schemeClr val="bg1"/>
              </a:solidFill>
              <a:latin typeface="Century Gothic" pitchFamily="34" charset="0"/>
              <a:ea typeface="MS PGothic" pitchFamily="34" charset="-128"/>
            </a:endParaRPr>
          </a:p>
          <a:p>
            <a:pPr eaLnBrk="1" hangingPunct="1">
              <a:lnSpc>
                <a:spcPct val="150000"/>
              </a:lnSpc>
              <a:buFont typeface="Arial" pitchFamily="34" charset="0"/>
              <a:buChar char="•"/>
            </a:pPr>
            <a:r>
              <a:rPr lang="fr-FR" altLang="ko-KR" sz="1200" dirty="0" smtClean="0">
                <a:solidFill>
                  <a:schemeClr val="bg1"/>
                </a:solidFill>
                <a:latin typeface="Century Gothic" pitchFamily="34" charset="0"/>
                <a:ea typeface="MS PGothic" pitchFamily="34" charset="-128"/>
              </a:rPr>
              <a:t>  A </a:t>
            </a:r>
            <a:r>
              <a:rPr lang="fr-FR" altLang="ko-KR" sz="1200" b="1" dirty="0" smtClean="0">
                <a:solidFill>
                  <a:schemeClr val="bg1"/>
                </a:solidFill>
                <a:latin typeface="Century Gothic" pitchFamily="34" charset="0"/>
                <a:ea typeface="MS PGothic" pitchFamily="34" charset="-128"/>
              </a:rPr>
              <a:t>PREMIUM COMPACT FOUNDATION </a:t>
            </a:r>
            <a:r>
              <a:rPr lang="fr-FR" altLang="ko-KR" sz="1200" dirty="0" smtClean="0">
                <a:solidFill>
                  <a:schemeClr val="bg1"/>
                </a:solidFill>
                <a:latin typeface="Century Gothic" pitchFamily="34" charset="0"/>
                <a:ea typeface="MS PGothic" pitchFamily="34" charset="-128"/>
              </a:rPr>
              <a:t>OFFER</a:t>
            </a:r>
          </a:p>
          <a:p>
            <a:pPr eaLnBrk="1" hangingPunct="1">
              <a:lnSpc>
                <a:spcPct val="150000"/>
              </a:lnSpc>
            </a:pPr>
            <a:r>
              <a:rPr lang="fr-FR" altLang="ko-KR" sz="1200" dirty="0" smtClean="0">
                <a:solidFill>
                  <a:schemeClr val="bg1"/>
                </a:solidFill>
                <a:latin typeface="Century Gothic" pitchFamily="34" charset="0"/>
                <a:ea typeface="MS PGothic" pitchFamily="34" charset="-128"/>
              </a:rPr>
              <a:t>TO </a:t>
            </a:r>
            <a:r>
              <a:rPr lang="fr-FR" altLang="ko-KR" sz="1200" b="1" dirty="0" smtClean="0">
                <a:solidFill>
                  <a:schemeClr val="bg1"/>
                </a:solidFill>
                <a:latin typeface="Century Gothic" pitchFamily="34" charset="0"/>
                <a:ea typeface="MS PGothic" pitchFamily="34" charset="-128"/>
              </a:rPr>
              <a:t>COMPLETE PRODIGY WHITE SKIN CARE </a:t>
            </a:r>
            <a:r>
              <a:rPr lang="fr-FR" altLang="ko-KR" sz="1200" dirty="0" smtClean="0">
                <a:solidFill>
                  <a:schemeClr val="bg1"/>
                </a:solidFill>
                <a:latin typeface="Century Gothic" pitchFamily="34" charset="0"/>
                <a:ea typeface="MS PGothic" pitchFamily="34" charset="-128"/>
              </a:rPr>
              <a:t>ROUTINE</a:t>
            </a:r>
          </a:p>
          <a:p>
            <a:pPr eaLnBrk="1" hangingPunct="1">
              <a:lnSpc>
                <a:spcPct val="150000"/>
              </a:lnSpc>
            </a:pPr>
            <a:endParaRPr lang="fr-FR" altLang="ko-KR" sz="1200" dirty="0" smtClean="0">
              <a:solidFill>
                <a:schemeClr val="bg1"/>
              </a:solidFill>
              <a:latin typeface="Century Gothic" pitchFamily="34" charset="0"/>
              <a:ea typeface="MS PGothic" pitchFamily="34" charset="-128"/>
            </a:endParaRPr>
          </a:p>
          <a:p>
            <a:pPr eaLnBrk="1" hangingPunct="1">
              <a:lnSpc>
                <a:spcPct val="150000"/>
              </a:lnSpc>
            </a:pPr>
            <a:endParaRPr lang="fr-FR" altLang="ko-KR" sz="1200" dirty="0" smtClean="0">
              <a:solidFill>
                <a:schemeClr val="bg1"/>
              </a:solidFill>
              <a:latin typeface="Century Gothic" pitchFamily="34" charset="0"/>
              <a:ea typeface="MS PGothic" pitchFamily="34" charset="-128"/>
            </a:endParaRPr>
          </a:p>
          <a:p>
            <a:pPr eaLnBrk="1" hangingPunct="1">
              <a:lnSpc>
                <a:spcPct val="150000"/>
              </a:lnSpc>
            </a:pPr>
            <a:r>
              <a:rPr lang="en-US" altLang="ko-KR" sz="1200" b="1" u="sng" dirty="0" smtClean="0">
                <a:solidFill>
                  <a:schemeClr val="bg1"/>
                </a:solidFill>
                <a:latin typeface="Century Gothic" pitchFamily="34" charset="0"/>
                <a:ea typeface="MS PGothic" pitchFamily="34" charset="-128"/>
              </a:rPr>
              <a:t>1</a:t>
            </a:r>
            <a:r>
              <a:rPr lang="en-US" altLang="ko-KR" sz="1200" b="1" u="sng" baseline="30000" dirty="0" smtClean="0">
                <a:solidFill>
                  <a:schemeClr val="bg1"/>
                </a:solidFill>
                <a:latin typeface="Century Gothic" pitchFamily="34" charset="0"/>
                <a:ea typeface="MS PGothic" pitchFamily="34" charset="-128"/>
              </a:rPr>
              <a:t>ST</a:t>
            </a:r>
            <a:r>
              <a:rPr lang="en-US" altLang="ko-KR" sz="1200" b="1" u="sng" dirty="0" smtClean="0">
                <a:solidFill>
                  <a:schemeClr val="bg1"/>
                </a:solidFill>
                <a:latin typeface="Century Gothic" pitchFamily="34" charset="0"/>
                <a:ea typeface="MS PGothic" pitchFamily="34" charset="-128"/>
              </a:rPr>
              <a:t> GLOBAL ANTI-AGEING BRIGHTENING COMPACT</a:t>
            </a:r>
            <a:r>
              <a:rPr lang="en-US" altLang="ko-KR" sz="1200" b="1" dirty="0" smtClean="0">
                <a:solidFill>
                  <a:schemeClr val="bg1"/>
                </a:solidFill>
                <a:latin typeface="Century Gothic" pitchFamily="34" charset="0"/>
                <a:ea typeface="MS PGothic" pitchFamily="34" charset="-128"/>
              </a:rPr>
              <a:t> </a:t>
            </a:r>
            <a:r>
              <a:rPr lang="en-US" altLang="ko-KR" sz="1200" dirty="0" smtClean="0">
                <a:solidFill>
                  <a:schemeClr val="bg1"/>
                </a:solidFill>
                <a:latin typeface="Century Gothic" pitchFamily="34" charset="0"/>
                <a:ea typeface="MS PGothic" pitchFamily="34" charset="-128"/>
              </a:rPr>
              <a:t>FOUNDATION WITH A SYNERGETIC ACTION ON </a:t>
            </a:r>
          </a:p>
          <a:p>
            <a:pPr eaLnBrk="1" hangingPunct="1">
              <a:lnSpc>
                <a:spcPct val="150000"/>
              </a:lnSpc>
            </a:pPr>
            <a:r>
              <a:rPr lang="en-US" altLang="ko-KR" sz="1200" b="1" dirty="0" smtClean="0">
                <a:solidFill>
                  <a:schemeClr val="bg1"/>
                </a:solidFill>
                <a:latin typeface="Century Gothic" pitchFamily="34" charset="0"/>
                <a:ea typeface="MS PGothic" pitchFamily="34" charset="-128"/>
              </a:rPr>
              <a:t>5 FACTORS OF “LACK OF BRIGHTNESS”:</a:t>
            </a:r>
          </a:p>
          <a:p>
            <a:pPr eaLnBrk="1" hangingPunct="1">
              <a:lnSpc>
                <a:spcPct val="150000"/>
              </a:lnSpc>
            </a:pPr>
            <a:endParaRPr lang="en-US" altLang="ko-KR" sz="1200" b="1" dirty="0" smtClean="0">
              <a:solidFill>
                <a:schemeClr val="bg1"/>
              </a:solidFill>
              <a:latin typeface="Century Gothic" pitchFamily="34" charset="0"/>
              <a:ea typeface="MS PGothic" pitchFamily="34" charset="-128"/>
            </a:endParaRPr>
          </a:p>
          <a:p>
            <a:pPr marL="228600" indent="-228600" eaLnBrk="1" hangingPunct="1">
              <a:lnSpc>
                <a:spcPct val="150000"/>
              </a:lnSpc>
              <a:buFont typeface="+mj-lt"/>
              <a:buAutoNum type="arabicPeriod"/>
            </a:pPr>
            <a:r>
              <a:rPr lang="en-US" altLang="ko-KR" sz="1200" b="1" dirty="0" smtClean="0">
                <a:solidFill>
                  <a:schemeClr val="bg1"/>
                </a:solidFill>
                <a:latin typeface="Century Gothic" pitchFamily="34" charset="0"/>
                <a:ea typeface="MS PGothic" pitchFamily="34" charset="-128"/>
              </a:rPr>
              <a:t>DARK SPOTS</a:t>
            </a:r>
          </a:p>
          <a:p>
            <a:pPr marL="228600" indent="-228600" eaLnBrk="1" hangingPunct="1">
              <a:lnSpc>
                <a:spcPct val="150000"/>
              </a:lnSpc>
              <a:buFont typeface="+mj-lt"/>
              <a:buAutoNum type="arabicPeriod"/>
            </a:pPr>
            <a:r>
              <a:rPr lang="en-US" altLang="ko-KR" sz="1200" b="1" dirty="0" smtClean="0">
                <a:solidFill>
                  <a:schemeClr val="bg1"/>
                </a:solidFill>
                <a:latin typeface="Century Gothic" pitchFamily="34" charset="0"/>
                <a:ea typeface="MS PGothic" pitchFamily="34" charset="-128"/>
              </a:rPr>
              <a:t>PORES</a:t>
            </a:r>
          </a:p>
          <a:p>
            <a:pPr marL="228600" indent="-228600" eaLnBrk="1" hangingPunct="1">
              <a:lnSpc>
                <a:spcPct val="150000"/>
              </a:lnSpc>
              <a:buFont typeface="+mj-lt"/>
              <a:buAutoNum type="arabicPeriod"/>
            </a:pPr>
            <a:r>
              <a:rPr lang="en-US" altLang="ko-KR" sz="1200" b="1" dirty="0" smtClean="0">
                <a:solidFill>
                  <a:schemeClr val="bg1"/>
                </a:solidFill>
                <a:latin typeface="Century Gothic" pitchFamily="34" charset="0"/>
                <a:ea typeface="MS PGothic" pitchFamily="34" charset="-128"/>
              </a:rPr>
              <a:t>FINES LINES &amp; WRINKLES</a:t>
            </a:r>
          </a:p>
          <a:p>
            <a:pPr marL="228600" indent="-228600" eaLnBrk="1" hangingPunct="1">
              <a:lnSpc>
                <a:spcPct val="150000"/>
              </a:lnSpc>
              <a:buFont typeface="+mj-lt"/>
              <a:buAutoNum type="arabicPeriod"/>
            </a:pPr>
            <a:r>
              <a:rPr lang="en-US" altLang="ko-KR" sz="1200" b="1" dirty="0" smtClean="0">
                <a:solidFill>
                  <a:schemeClr val="bg1"/>
                </a:solidFill>
                <a:latin typeface="Century Gothic" pitchFamily="34" charset="0"/>
                <a:ea typeface="MS PGothic" pitchFamily="34" charset="-128"/>
              </a:rPr>
              <a:t>DULLNESS</a:t>
            </a:r>
          </a:p>
          <a:p>
            <a:pPr marL="228600" indent="-228600" eaLnBrk="1" hangingPunct="1">
              <a:lnSpc>
                <a:spcPct val="150000"/>
              </a:lnSpc>
              <a:buFont typeface="+mj-lt"/>
              <a:buAutoNum type="arabicPeriod"/>
            </a:pPr>
            <a:r>
              <a:rPr lang="en-US" altLang="ko-KR" sz="1200" b="1" dirty="0" smtClean="0">
                <a:solidFill>
                  <a:schemeClr val="bg1"/>
                </a:solidFill>
                <a:latin typeface="Century Gothic" pitchFamily="34" charset="0"/>
                <a:ea typeface="MS PGothic" pitchFamily="34" charset="-128"/>
              </a:rPr>
              <a:t>LACK OF FACE CONTOURS DEFINITION</a:t>
            </a:r>
          </a:p>
          <a:p>
            <a:pPr eaLnBrk="1" hangingPunct="1"/>
            <a:endParaRPr lang="en-US" altLang="ko-KR" sz="1200" dirty="0" smtClean="0">
              <a:solidFill>
                <a:schemeClr val="bg1"/>
              </a:solidFill>
              <a:latin typeface="Century Gothic" pitchFamily="34" charset="0"/>
              <a:ea typeface="MS PGothic" pitchFamily="34" charset="-128"/>
            </a:endParaRPr>
          </a:p>
          <a:p>
            <a:pPr eaLnBrk="1" hangingPunct="1">
              <a:lnSpc>
                <a:spcPct val="120000"/>
              </a:lnSpc>
            </a:pPr>
            <a:endParaRPr lang="fr-FR" altLang="ko-KR" sz="1200" dirty="0" smtClean="0">
              <a:solidFill>
                <a:schemeClr val="bg1"/>
              </a:solidFill>
              <a:latin typeface="Century Gothic" pitchFamily="34" charset="0"/>
              <a:ea typeface="MS PGothic" pitchFamily="34" charset="-128"/>
            </a:endParaRPr>
          </a:p>
          <a:p>
            <a:pPr eaLnBrk="1" hangingPunct="1">
              <a:lnSpc>
                <a:spcPct val="120000"/>
              </a:lnSpc>
            </a:pPr>
            <a:endParaRPr lang="fr-FR" altLang="ko-KR" sz="1200" dirty="0" smtClean="0">
              <a:solidFill>
                <a:schemeClr val="bg1"/>
              </a:solidFill>
              <a:latin typeface="Century Gothic" pitchFamily="34" charset="0"/>
              <a:ea typeface="MS PGothic" pitchFamily="34" charset="-128"/>
            </a:endParaRPr>
          </a:p>
          <a:p>
            <a:pPr eaLnBrk="1" hangingPunct="1">
              <a:lnSpc>
                <a:spcPct val="120000"/>
              </a:lnSpc>
            </a:pPr>
            <a:endParaRPr lang="fr-FR" altLang="ko-KR" sz="1200" dirty="0" smtClean="0">
              <a:solidFill>
                <a:schemeClr val="bg1"/>
              </a:solidFill>
              <a:latin typeface="Century Gothic" pitchFamily="34" charset="0"/>
              <a:ea typeface="MS PGothic" pitchFamily="34" charset="-128"/>
            </a:endParaRPr>
          </a:p>
          <a:p>
            <a:pPr eaLnBrk="1" hangingPunct="1">
              <a:lnSpc>
                <a:spcPct val="120000"/>
              </a:lnSpc>
            </a:pPr>
            <a:endParaRPr lang="fr-FR" altLang="ko-KR" sz="1200" dirty="0" smtClean="0">
              <a:solidFill>
                <a:schemeClr val="bg1"/>
              </a:solidFill>
              <a:latin typeface="Century Gothic" pitchFamily="34" charset="0"/>
              <a:ea typeface="MS PGothic" pitchFamily="34" charset="-128"/>
            </a:endParaRPr>
          </a:p>
          <a:p>
            <a:pPr eaLnBrk="1" hangingPunct="1">
              <a:lnSpc>
                <a:spcPct val="120000"/>
              </a:lnSpc>
            </a:pPr>
            <a:endParaRPr lang="en-US" altLang="ko-KR" sz="1200" dirty="0" smtClean="0">
              <a:solidFill>
                <a:srgbClr val="B5A692"/>
              </a:solidFill>
              <a:latin typeface="Century Gothic" pitchFamily="34" charset="0"/>
              <a:ea typeface="MS PGothic" pitchFamily="34" charset="-128"/>
            </a:endParaRPr>
          </a:p>
          <a:p>
            <a:pPr eaLnBrk="1" hangingPunct="1">
              <a:lnSpc>
                <a:spcPct val="120000"/>
              </a:lnSpc>
            </a:pPr>
            <a:endParaRPr lang="en-US" altLang="ko-KR" sz="1200" u="sng" dirty="0" smtClean="0">
              <a:solidFill>
                <a:schemeClr val="bg1"/>
              </a:solidFill>
              <a:latin typeface="Century Gothic" pitchFamily="34" charset="0"/>
              <a:ea typeface="MS PGothic" pitchFamily="34" charset="-128"/>
            </a:endParaRPr>
          </a:p>
          <a:p>
            <a:pPr eaLnBrk="1" hangingPunct="1">
              <a:lnSpc>
                <a:spcPct val="120000"/>
              </a:lnSpc>
            </a:pPr>
            <a:endParaRPr lang="en-US" altLang="ko-KR" sz="1200" u="sng" dirty="0" smtClean="0">
              <a:solidFill>
                <a:schemeClr val="bg1"/>
              </a:solidFill>
              <a:latin typeface="Century Gothic" pitchFamily="34" charset="0"/>
              <a:ea typeface="MS PGothic" pitchFamily="34" charset="-128"/>
            </a:endParaRPr>
          </a:p>
          <a:p>
            <a:pPr eaLnBrk="1" hangingPunct="1">
              <a:lnSpc>
                <a:spcPct val="120000"/>
              </a:lnSpc>
            </a:pPr>
            <a:endParaRPr lang="en-US" altLang="ko-KR" sz="1200" u="sng" dirty="0" smtClean="0">
              <a:solidFill>
                <a:schemeClr val="bg1"/>
              </a:solidFill>
              <a:latin typeface="Century Gothic" pitchFamily="34" charset="0"/>
              <a:ea typeface="MS PGothic" pitchFamily="34" charset="-128"/>
            </a:endParaRPr>
          </a:p>
        </p:txBody>
      </p:sp>
      <p:sp>
        <p:nvSpPr>
          <p:cNvPr id="9" name="Rectangle 11"/>
          <p:cNvSpPr>
            <a:spLocks noChangeArrowheads="1"/>
          </p:cNvSpPr>
          <p:nvPr/>
        </p:nvSpPr>
        <p:spPr bwMode="auto">
          <a:xfrm>
            <a:off x="3600450" y="404664"/>
            <a:ext cx="550862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sz="2800" dirty="0" smtClean="0">
                <a:solidFill>
                  <a:srgbClr val="B5A692"/>
                </a:solidFill>
                <a:latin typeface="Century Gothic" pitchFamily="34" charset="0"/>
              </a:rPr>
              <a:t>PRODIGY WHITE COMPACT </a:t>
            </a:r>
            <a:endParaRPr lang="en-US" sz="2800" dirty="0">
              <a:solidFill>
                <a:srgbClr val="B5A692"/>
              </a:solidFill>
              <a:latin typeface="Century Gothic" pitchFamily="34" charset="0"/>
            </a:endParaRPr>
          </a:p>
          <a:p>
            <a:pPr algn="r"/>
            <a:r>
              <a:rPr lang="en-US" sz="1200" dirty="0" smtClean="0">
                <a:solidFill>
                  <a:srgbClr val="FFFFFF"/>
                </a:solidFill>
                <a:latin typeface="Century Gothic" pitchFamily="34" charset="0"/>
              </a:rPr>
              <a:t>FROM SKINCARE  TO MAKE-UP</a:t>
            </a:r>
            <a:endParaRPr lang="fr-FR" sz="1200" dirty="0">
              <a:solidFill>
                <a:srgbClr val="FFFFFF"/>
              </a:solidFill>
              <a:latin typeface="Century Gothic" pitchFamily="34" charset="0"/>
            </a:endParaRPr>
          </a:p>
        </p:txBody>
      </p:sp>
      <p:sp>
        <p:nvSpPr>
          <p:cNvPr id="2" name="ZoneTexte 1"/>
          <p:cNvSpPr txBox="1"/>
          <p:nvPr/>
        </p:nvSpPr>
        <p:spPr>
          <a:xfrm>
            <a:off x="102543" y="1390196"/>
            <a:ext cx="4623382" cy="738664"/>
          </a:xfrm>
          <a:prstGeom prst="rect">
            <a:avLst/>
          </a:prstGeom>
          <a:noFill/>
        </p:spPr>
        <p:txBody>
          <a:bodyPr wrap="none" rtlCol="0">
            <a:spAutoFit/>
          </a:bodyPr>
          <a:lstStyle/>
          <a:p>
            <a:pPr lvl="0">
              <a:lnSpc>
                <a:spcPct val="150000"/>
              </a:lnSpc>
            </a:pPr>
            <a:r>
              <a:rPr lang="en-US" altLang="ko-KR" sz="1400" u="sng" dirty="0">
                <a:solidFill>
                  <a:srgbClr val="FFFFFF"/>
                </a:solidFill>
                <a:latin typeface="Century Gothic" pitchFamily="34" charset="0"/>
                <a:ea typeface="MS PGothic" pitchFamily="34" charset="-128"/>
              </a:rPr>
              <a:t>SKINCARE TO </a:t>
            </a:r>
            <a:r>
              <a:rPr lang="en-US" altLang="ko-KR" sz="1400" u="sng" dirty="0" smtClean="0">
                <a:solidFill>
                  <a:srgbClr val="FFFFFF"/>
                </a:solidFill>
                <a:latin typeface="Century Gothic" pitchFamily="34" charset="0"/>
                <a:ea typeface="MS PGothic" pitchFamily="34" charset="-128"/>
              </a:rPr>
              <a:t>TREAT THE SKIN</a:t>
            </a:r>
            <a:endParaRPr lang="en-US" altLang="ko-KR" sz="1400" u="sng" dirty="0">
              <a:solidFill>
                <a:srgbClr val="FFFFFF"/>
              </a:solidFill>
              <a:latin typeface="Century Gothic" pitchFamily="34" charset="0"/>
              <a:ea typeface="MS PGothic" pitchFamily="34" charset="-128"/>
            </a:endParaRPr>
          </a:p>
          <a:p>
            <a:pPr lvl="0">
              <a:lnSpc>
                <a:spcPct val="150000"/>
              </a:lnSpc>
            </a:pPr>
            <a:r>
              <a:rPr lang="en-US" altLang="ko-KR" sz="1400" dirty="0">
                <a:solidFill>
                  <a:srgbClr val="FFFFFF"/>
                </a:solidFill>
                <a:latin typeface="Century Gothic" pitchFamily="34" charset="0"/>
                <a:ea typeface="MS PGothic" pitchFamily="34" charset="-128"/>
              </a:rPr>
              <a:t>COMPLETE BRIGHTENING AND ANTI-AGEING EFFECT</a:t>
            </a:r>
          </a:p>
        </p:txBody>
      </p:sp>
      <p:sp>
        <p:nvSpPr>
          <p:cNvPr id="3" name="ZoneTexte 2"/>
          <p:cNvSpPr txBox="1"/>
          <p:nvPr/>
        </p:nvSpPr>
        <p:spPr>
          <a:xfrm>
            <a:off x="5184576" y="1401053"/>
            <a:ext cx="3791423" cy="697692"/>
          </a:xfrm>
          <a:prstGeom prst="rect">
            <a:avLst/>
          </a:prstGeom>
          <a:noFill/>
        </p:spPr>
        <p:txBody>
          <a:bodyPr wrap="none" rtlCol="0">
            <a:spAutoFit/>
          </a:bodyPr>
          <a:lstStyle/>
          <a:p>
            <a:pPr lvl="0">
              <a:lnSpc>
                <a:spcPct val="150000"/>
              </a:lnSpc>
            </a:pPr>
            <a:r>
              <a:rPr lang="en-US" altLang="ko-KR" sz="1400" u="sng" dirty="0">
                <a:solidFill>
                  <a:srgbClr val="FFFFFF"/>
                </a:solidFill>
                <a:latin typeface="Century Gothic" pitchFamily="34" charset="0"/>
                <a:ea typeface="MS PGothic" pitchFamily="34" charset="-128"/>
              </a:rPr>
              <a:t>MAKE-UP TO BRIGHTEN COMPLEXION</a:t>
            </a:r>
          </a:p>
          <a:p>
            <a:pPr lvl="0">
              <a:lnSpc>
                <a:spcPct val="150000"/>
              </a:lnSpc>
            </a:pPr>
            <a:r>
              <a:rPr lang="en-US" altLang="ko-KR" sz="1400" dirty="0">
                <a:solidFill>
                  <a:srgbClr val="FFFFFF"/>
                </a:solidFill>
                <a:latin typeface="Century Gothic" pitchFamily="34" charset="0"/>
                <a:ea typeface="MS PGothic" pitchFamily="34" charset="-128"/>
              </a:rPr>
              <a:t>INSTANT AND VISIBLE ANTI-AGEING EFFECT</a:t>
            </a:r>
          </a:p>
        </p:txBody>
      </p:sp>
      <p:sp>
        <p:nvSpPr>
          <p:cNvPr id="11" name="Text Box 5">
            <a:hlinkClick r:id="rId3" action="ppaction://hlinksldjump"/>
          </p:cNvPr>
          <p:cNvSpPr txBox="1">
            <a:spLocks noChangeArrowheads="1"/>
          </p:cNvSpPr>
          <p:nvPr/>
        </p:nvSpPr>
        <p:spPr bwMode="auto">
          <a:xfrm>
            <a:off x="611560" y="6552343"/>
            <a:ext cx="925399"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defPPr>
              <a:defRPr lang="fr-FR"/>
            </a:defPPr>
            <a:lvl1pPr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POWER BEAUTY</a:t>
            </a:r>
          </a:p>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BRAND</a:t>
            </a:r>
            <a:r>
              <a:rPr lang="fr-FR" sz="500" kern="1200" baseline="0" dirty="0" smtClean="0">
                <a:solidFill>
                  <a:schemeClr val="bg1"/>
                </a:solidFill>
                <a:latin typeface="+mn-lt"/>
                <a:ea typeface="Microsoft YaHei" pitchFamily="34" charset="-122"/>
                <a:cs typeface="+mn-cs"/>
              </a:rPr>
              <a:t> </a:t>
            </a:r>
            <a:r>
              <a:rPr lang="fr-FR" sz="500" kern="1200" dirty="0" smtClean="0">
                <a:solidFill>
                  <a:schemeClr val="bg1"/>
                </a:solidFill>
                <a:latin typeface="+mn-lt"/>
                <a:ea typeface="Microsoft YaHei" pitchFamily="34" charset="-122"/>
                <a:cs typeface="+mn-cs"/>
              </a:rPr>
              <a:t>STATEMENT</a:t>
            </a:r>
          </a:p>
        </p:txBody>
      </p:sp>
      <p:pic>
        <p:nvPicPr>
          <p:cNvPr id="12" name="Picture 6">
            <a:hlinkClick r:id="rId4" action="ppaction://hlinksldjump"/>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175"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3" name="Picture 7">
            <a:hlinkClick r:id="rId6" action="ppaction://hlinksldjump"/>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11560"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4" name="Picture 9">
            <a:hlinkClick r:id="rId7" action="ppaction://hlinksldjump"/>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403648"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5" name="Text Box 10">
            <a:hlinkClick r:id="rId8" action="ppaction://hlinksldjump"/>
          </p:cNvPr>
          <p:cNvSpPr txBox="1">
            <a:spLocks noChangeArrowheads="1"/>
          </p:cNvSpPr>
          <p:nvPr/>
        </p:nvSpPr>
        <p:spPr bwMode="auto">
          <a:xfrm>
            <a:off x="-82550" y="6590815"/>
            <a:ext cx="866701"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buClrTx/>
              <a:buFontTx/>
              <a:buNone/>
              <a:defRPr/>
            </a:pPr>
            <a:r>
              <a:rPr lang="fr-FR" sz="500" dirty="0" smtClean="0">
                <a:latin typeface="+mn-lt"/>
              </a:rPr>
              <a:t>INTRODUCTION</a:t>
            </a:r>
          </a:p>
        </p:txBody>
      </p:sp>
      <p:pic>
        <p:nvPicPr>
          <p:cNvPr id="16" name="Picture 13">
            <a:hlinkClick r:id="rId6" action="ppaction://hlinksldjump"/>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699792" y="6472238"/>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7" name="Text Box 16">
            <a:hlinkClick r:id="rId9" action="ppaction://hlinksldjump"/>
          </p:cNvPr>
          <p:cNvSpPr txBox="1">
            <a:spLocks noChangeArrowheads="1"/>
          </p:cNvSpPr>
          <p:nvPr/>
        </p:nvSpPr>
        <p:spPr bwMode="auto">
          <a:xfrm>
            <a:off x="5517555" y="6590815"/>
            <a:ext cx="782637"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buClrTx/>
              <a:buFontTx/>
              <a:buNone/>
              <a:defRPr/>
            </a:pPr>
            <a:r>
              <a:rPr lang="fr-FR" sz="500" kern="1200" dirty="0" smtClean="0">
                <a:solidFill>
                  <a:schemeClr val="bg1"/>
                </a:solidFill>
                <a:latin typeface="+mn-lt"/>
                <a:ea typeface="Microsoft YaHei" pitchFamily="34" charset="-122"/>
                <a:cs typeface="+mn-cs"/>
              </a:rPr>
              <a:t>PACKAGING</a:t>
            </a:r>
          </a:p>
        </p:txBody>
      </p:sp>
      <p:pic>
        <p:nvPicPr>
          <p:cNvPr id="18" name="Picture 17">
            <a:hlinkClick r:id="rId10" action="ppaction://hlinksldjump"/>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507087" y="6472238"/>
            <a:ext cx="73025"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9" name="Text Box 5">
            <a:hlinkClick r:id="rId11" action="ppaction://hlinksldjump"/>
          </p:cNvPr>
          <p:cNvSpPr txBox="1">
            <a:spLocks noChangeArrowheads="1"/>
          </p:cNvSpPr>
          <p:nvPr/>
        </p:nvSpPr>
        <p:spPr bwMode="auto">
          <a:xfrm>
            <a:off x="1259632" y="6552343"/>
            <a:ext cx="1076325"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THE </a:t>
            </a:r>
          </a:p>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GHOST FLOWER</a:t>
            </a:r>
          </a:p>
        </p:txBody>
      </p:sp>
      <p:pic>
        <p:nvPicPr>
          <p:cNvPr id="20" name="Picture 7">
            <a:hlinkClick r:id="rId6" action="ppaction://hlinksldjump"/>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051720"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1" name="Text Box 4">
            <a:hlinkClick r:id="rId12" action="ppaction://hlinksldjump"/>
          </p:cNvPr>
          <p:cNvSpPr txBox="1">
            <a:spLocks noChangeArrowheads="1"/>
          </p:cNvSpPr>
          <p:nvPr/>
        </p:nvSpPr>
        <p:spPr bwMode="auto">
          <a:xfrm>
            <a:off x="4644008" y="6590815"/>
            <a:ext cx="1084263"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TECHNOLOGY</a:t>
            </a:r>
          </a:p>
        </p:txBody>
      </p:sp>
      <p:pic>
        <p:nvPicPr>
          <p:cNvPr id="22" name="Picture 7">
            <a:hlinkClick r:id="rId6" action="ppaction://hlinksldjump"/>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153572" y="6472238"/>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3" name="Text Box 4">
            <a:hlinkClick r:id="rId13" action="ppaction://hlinksldjump"/>
          </p:cNvPr>
          <p:cNvSpPr txBox="1">
            <a:spLocks noChangeArrowheads="1"/>
          </p:cNvSpPr>
          <p:nvPr/>
        </p:nvSpPr>
        <p:spPr bwMode="auto">
          <a:xfrm>
            <a:off x="2699792" y="6552343"/>
            <a:ext cx="773112"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WOMEN’S EXPECTATIONS</a:t>
            </a:r>
          </a:p>
        </p:txBody>
      </p:sp>
      <p:pic>
        <p:nvPicPr>
          <p:cNvPr id="24" name="Picture 13">
            <a:hlinkClick r:id="rId6" action="ppaction://hlinksldjump"/>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130675"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5" name="Text Box 4">
            <a:hlinkClick r:id="rId14" action="ppaction://hlinksldjump"/>
          </p:cNvPr>
          <p:cNvSpPr txBox="1">
            <a:spLocks noChangeArrowheads="1"/>
          </p:cNvSpPr>
          <p:nvPr/>
        </p:nvSpPr>
        <p:spPr bwMode="auto">
          <a:xfrm>
            <a:off x="3995936" y="6552343"/>
            <a:ext cx="1084263"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MAKE-UP </a:t>
            </a:r>
          </a:p>
          <a:p>
            <a:pPr lvl="0"/>
            <a:r>
              <a:rPr lang="fr-FR" sz="500" dirty="0" smtClean="0"/>
              <a:t>RESULT</a:t>
            </a:r>
          </a:p>
        </p:txBody>
      </p:sp>
      <p:pic>
        <p:nvPicPr>
          <p:cNvPr id="26" name="Picture 13">
            <a:hlinkClick r:id="rId6" action="ppaction://hlinksldjump"/>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788024"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7" name="Text Box 5">
            <a:hlinkClick r:id="rId15" action="ppaction://hlinksldjump"/>
          </p:cNvPr>
          <p:cNvSpPr txBox="1">
            <a:spLocks noChangeArrowheads="1"/>
          </p:cNvSpPr>
          <p:nvPr/>
        </p:nvSpPr>
        <p:spPr bwMode="auto">
          <a:xfrm>
            <a:off x="3491880" y="6513871"/>
            <a:ext cx="709613" cy="3253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SKINCARE</a:t>
            </a:r>
          </a:p>
          <a:p>
            <a:pPr lvl="0"/>
            <a:r>
              <a:rPr lang="fr-FR" sz="500" dirty="0" smtClean="0"/>
              <a:t>VERSUS</a:t>
            </a:r>
          </a:p>
          <a:p>
            <a:pPr lvl="0"/>
            <a:r>
              <a:rPr lang="fr-FR" sz="500" dirty="0" smtClean="0"/>
              <a:t>MAKE-UP</a:t>
            </a:r>
          </a:p>
        </p:txBody>
      </p:sp>
      <p:pic>
        <p:nvPicPr>
          <p:cNvPr id="28" name="Picture 7">
            <a:hlinkClick r:id="rId6" action="ppaction://hlinksldjump"/>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419872" y="6464300"/>
            <a:ext cx="74613" cy="36036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9" name="Picture 7">
            <a:hlinkClick r:id="rId6" action="ppaction://hlinksldjump"/>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76256" y="6468704"/>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0" name="Picture 7">
            <a:hlinkClick r:id="rId6" action="ppaction://hlinksldjump"/>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665740" y="6468704"/>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1" name="Picture 7">
            <a:hlinkClick r:id="rId6" action="ppaction://hlinksldjump"/>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385820" y="6490476"/>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2" name="Text Box 16">
            <a:hlinkClick r:id="rId16" action="ppaction://hlinksldjump"/>
          </p:cNvPr>
          <p:cNvSpPr txBox="1">
            <a:spLocks noChangeArrowheads="1"/>
          </p:cNvSpPr>
          <p:nvPr/>
        </p:nvSpPr>
        <p:spPr bwMode="auto">
          <a:xfrm>
            <a:off x="6175078" y="6542192"/>
            <a:ext cx="782637"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PRODIGY WHITE RANGE</a:t>
            </a:r>
          </a:p>
        </p:txBody>
      </p:sp>
      <p:sp>
        <p:nvSpPr>
          <p:cNvPr id="33" name="Text Box 16">
            <a:hlinkClick r:id="rId17" action="ppaction://hlinksldjump"/>
          </p:cNvPr>
          <p:cNvSpPr txBox="1">
            <a:spLocks noChangeArrowheads="1"/>
          </p:cNvSpPr>
          <p:nvPr/>
        </p:nvSpPr>
        <p:spPr bwMode="auto">
          <a:xfrm>
            <a:off x="6908647" y="6503720"/>
            <a:ext cx="782637" cy="3253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buClrTx/>
              <a:buFontTx/>
              <a:buNone/>
              <a:defRPr/>
            </a:pPr>
            <a:r>
              <a:rPr lang="fr-FR" sz="500" kern="1200" dirty="0" smtClean="0">
                <a:solidFill>
                  <a:schemeClr val="bg1"/>
                </a:solidFill>
                <a:latin typeface="+mn-lt"/>
                <a:ea typeface="Microsoft YaHei" pitchFamily="34" charset="-122"/>
                <a:cs typeface="+mn-cs"/>
              </a:rPr>
              <a:t>HR COMPACT </a:t>
            </a:r>
          </a:p>
          <a:p>
            <a:pPr algn="ctr" eaLnBrk="1" hangingPunct="1">
              <a:buClrTx/>
              <a:buFontTx/>
              <a:buNone/>
              <a:defRPr/>
            </a:pPr>
            <a:r>
              <a:rPr lang="fr-FR" sz="500" kern="1200" dirty="0" smtClean="0">
                <a:solidFill>
                  <a:schemeClr val="bg1"/>
                </a:solidFill>
                <a:latin typeface="+mn-lt"/>
                <a:ea typeface="Microsoft YaHei" pitchFamily="34" charset="-122"/>
                <a:cs typeface="+mn-cs"/>
              </a:rPr>
              <a:t>FOUNDATION</a:t>
            </a:r>
          </a:p>
          <a:p>
            <a:pPr algn="ctr" eaLnBrk="1" hangingPunct="1">
              <a:buClrTx/>
              <a:buFontTx/>
              <a:buNone/>
              <a:defRPr/>
            </a:pPr>
            <a:r>
              <a:rPr lang="fr-FR" sz="500" kern="1200" dirty="0" smtClean="0">
                <a:solidFill>
                  <a:schemeClr val="bg1"/>
                </a:solidFill>
                <a:latin typeface="+mn-lt"/>
                <a:ea typeface="Microsoft YaHei" pitchFamily="34" charset="-122"/>
                <a:cs typeface="+mn-cs"/>
              </a:rPr>
              <a:t>GEAOGRAPHY</a:t>
            </a:r>
          </a:p>
        </p:txBody>
      </p:sp>
      <p:sp>
        <p:nvSpPr>
          <p:cNvPr id="34" name="Text Box 16">
            <a:hlinkClick r:id="rId7" action="ppaction://hlinksldjump"/>
          </p:cNvPr>
          <p:cNvSpPr txBox="1">
            <a:spLocks noChangeArrowheads="1"/>
          </p:cNvSpPr>
          <p:nvPr/>
        </p:nvSpPr>
        <p:spPr bwMode="auto">
          <a:xfrm>
            <a:off x="7709616" y="6552343"/>
            <a:ext cx="782637"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LINK SELLING </a:t>
            </a:r>
          </a:p>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ROUTINE</a:t>
            </a:r>
          </a:p>
        </p:txBody>
      </p:sp>
      <p:sp>
        <p:nvSpPr>
          <p:cNvPr id="35" name="Text Box 16">
            <a:hlinkClick r:id="rId18" action="ppaction://hlinksldjump"/>
          </p:cNvPr>
          <p:cNvSpPr txBox="1">
            <a:spLocks noChangeArrowheads="1"/>
          </p:cNvSpPr>
          <p:nvPr/>
        </p:nvSpPr>
        <p:spPr bwMode="auto">
          <a:xfrm>
            <a:off x="8325867" y="6590815"/>
            <a:ext cx="782637"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COMPETITON</a:t>
            </a:r>
          </a:p>
        </p:txBody>
      </p:sp>
      <p:pic>
        <p:nvPicPr>
          <p:cNvPr id="36" name="Picture 6">
            <a:hlinkClick r:id="rId4" action="ppaction://hlinksldjump"/>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961883" y="6453336"/>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7" name="Text Box 4">
            <a:hlinkClick r:id="rId10" action="ppaction://hlinksldjump"/>
          </p:cNvPr>
          <p:cNvSpPr txBox="1">
            <a:spLocks noChangeArrowheads="1"/>
          </p:cNvSpPr>
          <p:nvPr/>
        </p:nvSpPr>
        <p:spPr bwMode="auto">
          <a:xfrm>
            <a:off x="1903561" y="6552343"/>
            <a:ext cx="1084263"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NEW COMPACT </a:t>
            </a:r>
          </a:p>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FOUNDATION</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99651" y="1066470"/>
            <a:ext cx="3988573" cy="5261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 Box 5">
            <a:hlinkClick r:id="rId4" action="ppaction://hlinksldjump"/>
          </p:cNvPr>
          <p:cNvSpPr txBox="1">
            <a:spLocks noChangeArrowheads="1"/>
          </p:cNvSpPr>
          <p:nvPr/>
        </p:nvSpPr>
        <p:spPr bwMode="auto">
          <a:xfrm>
            <a:off x="611560" y="6552343"/>
            <a:ext cx="925399"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defPPr>
              <a:defRPr lang="fr-FR"/>
            </a:defPPr>
            <a:lvl1pPr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POWER BEAUTY</a:t>
            </a:r>
          </a:p>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BRAND</a:t>
            </a:r>
            <a:r>
              <a:rPr lang="fr-FR" sz="500" kern="1200" baseline="0" dirty="0" smtClean="0">
                <a:solidFill>
                  <a:schemeClr val="bg1"/>
                </a:solidFill>
                <a:latin typeface="+mn-lt"/>
                <a:ea typeface="Microsoft YaHei" pitchFamily="34" charset="-122"/>
                <a:cs typeface="+mn-cs"/>
              </a:rPr>
              <a:t> </a:t>
            </a:r>
            <a:r>
              <a:rPr lang="fr-FR" sz="500" kern="1200" dirty="0" smtClean="0">
                <a:solidFill>
                  <a:schemeClr val="bg1"/>
                </a:solidFill>
                <a:latin typeface="+mn-lt"/>
                <a:ea typeface="Microsoft YaHei" pitchFamily="34" charset="-122"/>
                <a:cs typeface="+mn-cs"/>
              </a:rPr>
              <a:t>STATEMENT</a:t>
            </a:r>
          </a:p>
        </p:txBody>
      </p:sp>
      <p:pic>
        <p:nvPicPr>
          <p:cNvPr id="5" name="Picture 6">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175"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 name="Picture 7">
            <a:hlinkClick r:id="rId7"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11560"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7" name="Picture 9">
            <a:hlinkClick r:id="rId8"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403648"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8" name="Text Box 10">
            <a:hlinkClick r:id="rId9" action="ppaction://hlinksldjump"/>
          </p:cNvPr>
          <p:cNvSpPr txBox="1">
            <a:spLocks noChangeArrowheads="1"/>
          </p:cNvSpPr>
          <p:nvPr/>
        </p:nvSpPr>
        <p:spPr bwMode="auto">
          <a:xfrm>
            <a:off x="-82550" y="6590815"/>
            <a:ext cx="866701"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buClrTx/>
              <a:buFontTx/>
              <a:buNone/>
              <a:defRPr/>
            </a:pPr>
            <a:r>
              <a:rPr lang="fr-FR" sz="500" dirty="0" smtClean="0">
                <a:latin typeface="+mn-lt"/>
              </a:rPr>
              <a:t>INTRODUCTION</a:t>
            </a:r>
          </a:p>
        </p:txBody>
      </p:sp>
      <p:pic>
        <p:nvPicPr>
          <p:cNvPr id="9" name="Picture 13">
            <a:hlinkClick r:id="rId7"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699792" y="6472238"/>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0" name="Text Box 16">
            <a:hlinkClick r:id="rId10" action="ppaction://hlinksldjump"/>
          </p:cNvPr>
          <p:cNvSpPr txBox="1">
            <a:spLocks noChangeArrowheads="1"/>
          </p:cNvSpPr>
          <p:nvPr/>
        </p:nvSpPr>
        <p:spPr bwMode="auto">
          <a:xfrm>
            <a:off x="5517555" y="6590815"/>
            <a:ext cx="782637"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buClrTx/>
              <a:buFontTx/>
              <a:buNone/>
              <a:defRPr/>
            </a:pPr>
            <a:r>
              <a:rPr lang="fr-FR" sz="500" kern="1200" dirty="0" smtClean="0">
                <a:solidFill>
                  <a:schemeClr val="bg1"/>
                </a:solidFill>
                <a:latin typeface="+mn-lt"/>
                <a:ea typeface="Microsoft YaHei" pitchFamily="34" charset="-122"/>
                <a:cs typeface="+mn-cs"/>
              </a:rPr>
              <a:t>PACKAGING</a:t>
            </a:r>
          </a:p>
        </p:txBody>
      </p:sp>
      <p:pic>
        <p:nvPicPr>
          <p:cNvPr id="11" name="Picture 17">
            <a:hlinkClick r:id="rId11"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507087" y="6472238"/>
            <a:ext cx="73025"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2" name="Text Box 5">
            <a:hlinkClick r:id="rId12" action="ppaction://hlinksldjump"/>
          </p:cNvPr>
          <p:cNvSpPr txBox="1">
            <a:spLocks noChangeArrowheads="1"/>
          </p:cNvSpPr>
          <p:nvPr/>
        </p:nvSpPr>
        <p:spPr bwMode="auto">
          <a:xfrm>
            <a:off x="1259632" y="6552343"/>
            <a:ext cx="1076325"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THE </a:t>
            </a:r>
          </a:p>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GHOST FLOWER</a:t>
            </a:r>
          </a:p>
        </p:txBody>
      </p:sp>
      <p:pic>
        <p:nvPicPr>
          <p:cNvPr id="13" name="Picture 7">
            <a:hlinkClick r:id="rId7"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051720"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4" name="Text Box 4">
            <a:hlinkClick r:id="rId13" action="ppaction://hlinksldjump"/>
          </p:cNvPr>
          <p:cNvSpPr txBox="1">
            <a:spLocks noChangeArrowheads="1"/>
          </p:cNvSpPr>
          <p:nvPr/>
        </p:nvSpPr>
        <p:spPr bwMode="auto">
          <a:xfrm>
            <a:off x="4644008" y="6590815"/>
            <a:ext cx="1084263"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TECHNOLOGY</a:t>
            </a:r>
          </a:p>
        </p:txBody>
      </p:sp>
      <p:pic>
        <p:nvPicPr>
          <p:cNvPr id="15" name="Picture 7">
            <a:hlinkClick r:id="rId7"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153572" y="6472238"/>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6" name="Text Box 4">
            <a:hlinkClick r:id="rId14" action="ppaction://hlinksldjump"/>
          </p:cNvPr>
          <p:cNvSpPr txBox="1">
            <a:spLocks noChangeArrowheads="1"/>
          </p:cNvSpPr>
          <p:nvPr/>
        </p:nvSpPr>
        <p:spPr bwMode="auto">
          <a:xfrm>
            <a:off x="2699792" y="6552343"/>
            <a:ext cx="773112"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WOMEN’S EXPECTATIONS</a:t>
            </a:r>
          </a:p>
        </p:txBody>
      </p:sp>
      <p:pic>
        <p:nvPicPr>
          <p:cNvPr id="17" name="Picture 13">
            <a:hlinkClick r:id="rId7"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130675"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8" name="Text Box 4">
            <a:hlinkClick r:id="rId15" action="ppaction://hlinksldjump"/>
          </p:cNvPr>
          <p:cNvSpPr txBox="1">
            <a:spLocks noChangeArrowheads="1"/>
          </p:cNvSpPr>
          <p:nvPr/>
        </p:nvSpPr>
        <p:spPr bwMode="auto">
          <a:xfrm>
            <a:off x="3995936" y="6552343"/>
            <a:ext cx="1084263"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MAKE-UP </a:t>
            </a:r>
          </a:p>
          <a:p>
            <a:pPr lvl="0"/>
            <a:r>
              <a:rPr lang="fr-FR" sz="500" dirty="0" smtClean="0"/>
              <a:t>RESULT</a:t>
            </a:r>
          </a:p>
        </p:txBody>
      </p:sp>
      <p:pic>
        <p:nvPicPr>
          <p:cNvPr id="19" name="Picture 13">
            <a:hlinkClick r:id="rId7"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788024"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0" name="Text Box 5">
            <a:hlinkClick r:id="rId16" action="ppaction://hlinksldjump"/>
          </p:cNvPr>
          <p:cNvSpPr txBox="1">
            <a:spLocks noChangeArrowheads="1"/>
          </p:cNvSpPr>
          <p:nvPr/>
        </p:nvSpPr>
        <p:spPr bwMode="auto">
          <a:xfrm>
            <a:off x="3491880" y="6513871"/>
            <a:ext cx="709613" cy="3253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SKINCARE</a:t>
            </a:r>
          </a:p>
          <a:p>
            <a:pPr lvl="0"/>
            <a:r>
              <a:rPr lang="fr-FR" sz="500" dirty="0" smtClean="0"/>
              <a:t>VERSUS</a:t>
            </a:r>
          </a:p>
          <a:p>
            <a:pPr lvl="0"/>
            <a:r>
              <a:rPr lang="fr-FR" sz="500" dirty="0" smtClean="0"/>
              <a:t>MAKE-UP</a:t>
            </a:r>
          </a:p>
        </p:txBody>
      </p:sp>
      <p:pic>
        <p:nvPicPr>
          <p:cNvPr id="21" name="Picture 7">
            <a:hlinkClick r:id="rId7"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419872" y="6464300"/>
            <a:ext cx="74613" cy="36036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2" name="Picture 7">
            <a:hlinkClick r:id="rId7"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876256" y="6468704"/>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3" name="Picture 7">
            <a:hlinkClick r:id="rId7"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665740" y="6468704"/>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4" name="Picture 7">
            <a:hlinkClick r:id="rId7"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385820" y="6490476"/>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5" name="Text Box 16">
            <a:hlinkClick r:id="rId17" action="ppaction://hlinksldjump"/>
          </p:cNvPr>
          <p:cNvSpPr txBox="1">
            <a:spLocks noChangeArrowheads="1"/>
          </p:cNvSpPr>
          <p:nvPr/>
        </p:nvSpPr>
        <p:spPr bwMode="auto">
          <a:xfrm>
            <a:off x="6175078" y="6542192"/>
            <a:ext cx="782637"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PRODIGY WHITE RANGE</a:t>
            </a:r>
          </a:p>
        </p:txBody>
      </p:sp>
      <p:sp>
        <p:nvSpPr>
          <p:cNvPr id="26" name="Text Box 16">
            <a:hlinkClick r:id="rId18" action="ppaction://hlinksldjump"/>
          </p:cNvPr>
          <p:cNvSpPr txBox="1">
            <a:spLocks noChangeArrowheads="1"/>
          </p:cNvSpPr>
          <p:nvPr/>
        </p:nvSpPr>
        <p:spPr bwMode="auto">
          <a:xfrm>
            <a:off x="6908647" y="6503720"/>
            <a:ext cx="782637" cy="3253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buClrTx/>
              <a:buFontTx/>
              <a:buNone/>
              <a:defRPr/>
            </a:pPr>
            <a:r>
              <a:rPr lang="fr-FR" sz="500" kern="1200" dirty="0" smtClean="0">
                <a:solidFill>
                  <a:schemeClr val="bg1"/>
                </a:solidFill>
                <a:latin typeface="+mn-lt"/>
                <a:ea typeface="Microsoft YaHei" pitchFamily="34" charset="-122"/>
                <a:cs typeface="+mn-cs"/>
              </a:rPr>
              <a:t>HR COMPACT </a:t>
            </a:r>
          </a:p>
          <a:p>
            <a:pPr algn="ctr" eaLnBrk="1" hangingPunct="1">
              <a:buClrTx/>
              <a:buFontTx/>
              <a:buNone/>
              <a:defRPr/>
            </a:pPr>
            <a:r>
              <a:rPr lang="fr-FR" sz="500" kern="1200" dirty="0" smtClean="0">
                <a:solidFill>
                  <a:schemeClr val="bg1"/>
                </a:solidFill>
                <a:latin typeface="+mn-lt"/>
                <a:ea typeface="Microsoft YaHei" pitchFamily="34" charset="-122"/>
                <a:cs typeface="+mn-cs"/>
              </a:rPr>
              <a:t>FOUNDATION</a:t>
            </a:r>
          </a:p>
          <a:p>
            <a:pPr algn="ctr" eaLnBrk="1" hangingPunct="1">
              <a:buClrTx/>
              <a:buFontTx/>
              <a:buNone/>
              <a:defRPr/>
            </a:pPr>
            <a:r>
              <a:rPr lang="fr-FR" sz="500" kern="1200" dirty="0" smtClean="0">
                <a:solidFill>
                  <a:schemeClr val="bg1"/>
                </a:solidFill>
                <a:latin typeface="+mn-lt"/>
                <a:ea typeface="Microsoft YaHei" pitchFamily="34" charset="-122"/>
                <a:cs typeface="+mn-cs"/>
              </a:rPr>
              <a:t>GEAOGRAPHY</a:t>
            </a:r>
          </a:p>
        </p:txBody>
      </p:sp>
      <p:sp>
        <p:nvSpPr>
          <p:cNvPr id="27" name="Text Box 16">
            <a:hlinkClick r:id="rId8" action="ppaction://hlinksldjump"/>
          </p:cNvPr>
          <p:cNvSpPr txBox="1">
            <a:spLocks noChangeArrowheads="1"/>
          </p:cNvSpPr>
          <p:nvPr/>
        </p:nvSpPr>
        <p:spPr bwMode="auto">
          <a:xfrm>
            <a:off x="7709616" y="6552343"/>
            <a:ext cx="782637"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LINK SELLING </a:t>
            </a:r>
          </a:p>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ROUTINE</a:t>
            </a:r>
          </a:p>
        </p:txBody>
      </p:sp>
      <p:sp>
        <p:nvSpPr>
          <p:cNvPr id="28" name="Text Box 16">
            <a:hlinkClick r:id="rId19" action="ppaction://hlinksldjump"/>
          </p:cNvPr>
          <p:cNvSpPr txBox="1">
            <a:spLocks noChangeArrowheads="1"/>
          </p:cNvSpPr>
          <p:nvPr/>
        </p:nvSpPr>
        <p:spPr bwMode="auto">
          <a:xfrm>
            <a:off x="8325867" y="6590815"/>
            <a:ext cx="782637"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COMPETITON</a:t>
            </a:r>
          </a:p>
        </p:txBody>
      </p:sp>
      <p:pic>
        <p:nvPicPr>
          <p:cNvPr id="29" name="Picture 6">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961883" y="6453336"/>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0" name="Text Box 4">
            <a:hlinkClick r:id="rId11" action="ppaction://hlinksldjump"/>
          </p:cNvPr>
          <p:cNvSpPr txBox="1">
            <a:spLocks noChangeArrowheads="1"/>
          </p:cNvSpPr>
          <p:nvPr/>
        </p:nvSpPr>
        <p:spPr bwMode="auto">
          <a:xfrm>
            <a:off x="1903561" y="6552343"/>
            <a:ext cx="1084263"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NEW COMPACT </a:t>
            </a:r>
          </a:p>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FOUNDATION</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995936" y="1844824"/>
            <a:ext cx="5976664" cy="4662815"/>
          </a:xfrm>
          <a:prstGeom prst="rect">
            <a:avLst/>
          </a:prstGeom>
        </p:spPr>
        <p:txBody>
          <a:bodyPr wrap="square">
            <a:spAutoFit/>
          </a:bodyPr>
          <a:lstStyle/>
          <a:p>
            <a:pPr>
              <a:lnSpc>
                <a:spcPct val="150000"/>
              </a:lnSpc>
              <a:defRPr/>
            </a:pPr>
            <a:r>
              <a:rPr lang="en-US" u="sng" dirty="0">
                <a:solidFill>
                  <a:schemeClr val="bg1"/>
                </a:solidFill>
                <a:latin typeface="Century Gothic" pitchFamily="34" charset="0"/>
              </a:rPr>
              <a:t>MAKE-UP </a:t>
            </a:r>
            <a:r>
              <a:rPr lang="en-US" u="sng" dirty="0" smtClean="0">
                <a:solidFill>
                  <a:schemeClr val="bg1"/>
                </a:solidFill>
                <a:latin typeface="Century Gothic" pitchFamily="34" charset="0"/>
              </a:rPr>
              <a:t>RESULT</a:t>
            </a:r>
          </a:p>
          <a:p>
            <a:pPr algn="ctr">
              <a:lnSpc>
                <a:spcPct val="150000"/>
              </a:lnSpc>
              <a:defRPr/>
            </a:pPr>
            <a:endParaRPr lang="en-US" u="sng" dirty="0">
              <a:solidFill>
                <a:schemeClr val="bg1"/>
              </a:solidFill>
              <a:latin typeface="Century Gothic" pitchFamily="34" charset="0"/>
            </a:endParaRPr>
          </a:p>
          <a:p>
            <a:pPr marL="171450" indent="-171450">
              <a:lnSpc>
                <a:spcPct val="150000"/>
              </a:lnSpc>
              <a:buFont typeface="Arial" pitchFamily="34" charset="0"/>
              <a:buChar char="•"/>
              <a:defRPr/>
            </a:pPr>
            <a:r>
              <a:rPr lang="en-US" dirty="0" smtClean="0">
                <a:solidFill>
                  <a:schemeClr val="bg1"/>
                </a:solidFill>
                <a:latin typeface="Century Gothic" pitchFamily="34" charset="0"/>
              </a:rPr>
              <a:t>VISIBLY </a:t>
            </a:r>
            <a:r>
              <a:rPr lang="en-US" dirty="0">
                <a:solidFill>
                  <a:schemeClr val="bg1"/>
                </a:solidFill>
                <a:latin typeface="Century Gothic" pitchFamily="34" charset="0"/>
              </a:rPr>
              <a:t>REDUCED DARK SPOTS</a:t>
            </a:r>
          </a:p>
          <a:p>
            <a:pPr marL="171450" indent="-171450">
              <a:lnSpc>
                <a:spcPct val="150000"/>
              </a:lnSpc>
              <a:buFont typeface="Arial" pitchFamily="34" charset="0"/>
              <a:buChar char="•"/>
              <a:defRPr/>
            </a:pPr>
            <a:r>
              <a:rPr lang="en-US" dirty="0">
                <a:solidFill>
                  <a:schemeClr val="bg1"/>
                </a:solidFill>
                <a:latin typeface="Century Gothic" pitchFamily="34" charset="0"/>
              </a:rPr>
              <a:t>POLISHED, PORE-LESS LOOK.</a:t>
            </a:r>
          </a:p>
          <a:p>
            <a:pPr marL="171450" indent="-171450">
              <a:lnSpc>
                <a:spcPct val="150000"/>
              </a:lnSpc>
              <a:buFont typeface="Arial" pitchFamily="34" charset="0"/>
              <a:buChar char="•"/>
              <a:defRPr/>
            </a:pPr>
            <a:r>
              <a:rPr lang="en-US" dirty="0">
                <a:solidFill>
                  <a:schemeClr val="bg1"/>
                </a:solidFill>
                <a:latin typeface="Century Gothic" pitchFamily="34" charset="0"/>
              </a:rPr>
              <a:t>SMOOTHED FINE LINES &amp; WRINKLES</a:t>
            </a:r>
          </a:p>
          <a:p>
            <a:pPr marL="171450" indent="-171450">
              <a:lnSpc>
                <a:spcPct val="150000"/>
              </a:lnSpc>
              <a:buFont typeface="Arial" pitchFamily="34" charset="0"/>
              <a:buChar char="•"/>
              <a:defRPr/>
            </a:pPr>
            <a:r>
              <a:rPr lang="en-US" dirty="0">
                <a:solidFill>
                  <a:schemeClr val="bg1"/>
                </a:solidFill>
                <a:latin typeface="Century Gothic" pitchFamily="34" charset="0"/>
              </a:rPr>
              <a:t>CLARIFIED RADIANT COMPLEXION</a:t>
            </a:r>
          </a:p>
          <a:p>
            <a:pPr marL="171450" indent="-171450">
              <a:lnSpc>
                <a:spcPct val="150000"/>
              </a:lnSpc>
              <a:buFont typeface="Arial" pitchFamily="34" charset="0"/>
              <a:buChar char="•"/>
              <a:defRPr/>
            </a:pPr>
            <a:r>
              <a:rPr lang="en-US" dirty="0" smtClean="0">
                <a:solidFill>
                  <a:schemeClr val="bg1"/>
                </a:solidFill>
                <a:latin typeface="Century Gothic" pitchFamily="34" charset="0"/>
              </a:rPr>
              <a:t>VISIBLY </a:t>
            </a:r>
            <a:r>
              <a:rPr lang="en-US" dirty="0">
                <a:solidFill>
                  <a:schemeClr val="bg1"/>
                </a:solidFill>
                <a:latin typeface="Century Gothic" pitchFamily="34" charset="0"/>
              </a:rPr>
              <a:t>MORE DEFINED FACE </a:t>
            </a:r>
            <a:r>
              <a:rPr lang="en-US" dirty="0" smtClean="0">
                <a:solidFill>
                  <a:schemeClr val="bg1"/>
                </a:solidFill>
                <a:latin typeface="Century Gothic" pitchFamily="34" charset="0"/>
              </a:rPr>
              <a:t>CONTOURS</a:t>
            </a:r>
          </a:p>
          <a:p>
            <a:pPr marL="171450" lvl="0" indent="-171450">
              <a:lnSpc>
                <a:spcPct val="150000"/>
              </a:lnSpc>
              <a:buFont typeface="Arial" pitchFamily="34" charset="0"/>
              <a:buChar char="•"/>
              <a:defRPr/>
            </a:pPr>
            <a:r>
              <a:rPr lang="fr-FR" altLang="ko-KR" dirty="0" smtClean="0">
                <a:solidFill>
                  <a:srgbClr val="FFFFFF"/>
                </a:solidFill>
              </a:rPr>
              <a:t>LASTING 12H</a:t>
            </a:r>
          </a:p>
          <a:p>
            <a:pPr marL="171450" lvl="0" indent="-171450">
              <a:lnSpc>
                <a:spcPct val="150000"/>
              </a:lnSpc>
              <a:buFont typeface="Arial" pitchFamily="34" charset="0"/>
              <a:buChar char="•"/>
              <a:defRPr/>
            </a:pPr>
            <a:r>
              <a:rPr lang="fr-FR" altLang="ko-KR" dirty="0" smtClean="0">
                <a:solidFill>
                  <a:srgbClr val="FFFFFF"/>
                </a:solidFill>
              </a:rPr>
              <a:t>UV PROTECTION SPF 35 PA +++</a:t>
            </a:r>
            <a:endParaRPr lang="en-US" altLang="ko-KR" dirty="0" smtClean="0">
              <a:solidFill>
                <a:srgbClr val="FFFFFF"/>
              </a:solidFill>
            </a:endParaRPr>
          </a:p>
          <a:p>
            <a:pPr marL="171450" indent="-171450">
              <a:lnSpc>
                <a:spcPct val="150000"/>
              </a:lnSpc>
              <a:buFont typeface="Arial" pitchFamily="34" charset="0"/>
              <a:buChar char="•"/>
              <a:defRPr/>
            </a:pPr>
            <a:endParaRPr lang="en-US" dirty="0" smtClean="0">
              <a:solidFill>
                <a:schemeClr val="bg1"/>
              </a:solidFill>
              <a:latin typeface="Century Gothic" pitchFamily="34" charset="0"/>
            </a:endParaRPr>
          </a:p>
          <a:p>
            <a:pPr marL="171450" indent="-171450">
              <a:lnSpc>
                <a:spcPct val="150000"/>
              </a:lnSpc>
              <a:buFont typeface="Arial" pitchFamily="34" charset="0"/>
              <a:buChar char="•"/>
              <a:defRPr/>
            </a:pPr>
            <a:endParaRPr lang="en-US" dirty="0" smtClean="0">
              <a:solidFill>
                <a:schemeClr val="bg1"/>
              </a:solidFill>
              <a:latin typeface="Century Gothic" pitchFamily="34" charset="0"/>
            </a:endParaRPr>
          </a:p>
        </p:txBody>
      </p:sp>
      <p:pic>
        <p:nvPicPr>
          <p:cNvPr id="13" name="Picture 12"/>
          <p:cNvPicPr>
            <a:picLocks noChangeAspect="1" noChangeArrowheads="1"/>
          </p:cNvPicPr>
          <p:nvPr/>
        </p:nvPicPr>
        <p:blipFill>
          <a:blip r:embed="rId3" cstate="print">
            <a:lum contrast="18000"/>
            <a:grayscl/>
            <a:extLst>
              <a:ext uri="{28A0092B-C50C-407E-A947-70E740481C1C}">
                <a14:useLocalDpi xmlns:a14="http://schemas.microsoft.com/office/drawing/2010/main" val="0"/>
              </a:ext>
            </a:extLst>
          </a:blip>
          <a:srcRect b="56785"/>
          <a:stretch>
            <a:fillRect/>
          </a:stretch>
        </p:blipFill>
        <p:spPr bwMode="auto">
          <a:xfrm>
            <a:off x="1" y="5197475"/>
            <a:ext cx="2771800" cy="1080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5" descr="Gost Orchid copie"/>
          <p:cNvPicPr>
            <a:picLocks noChangeAspect="1" noChangeArrowheads="1"/>
          </p:cNvPicPr>
          <p:nvPr/>
        </p:nvPicPr>
        <p:blipFill>
          <a:blip r:embed="rId4" cstate="print">
            <a:extLst>
              <a:ext uri="{28A0092B-C50C-407E-A947-70E740481C1C}">
                <a14:useLocalDpi xmlns:a14="http://schemas.microsoft.com/office/drawing/2010/main" val="0"/>
              </a:ext>
            </a:extLst>
          </a:blip>
          <a:srcRect r="2223" b="93"/>
          <a:stretch>
            <a:fillRect/>
          </a:stretch>
        </p:blipFill>
        <p:spPr bwMode="auto">
          <a:xfrm>
            <a:off x="1" y="1165225"/>
            <a:ext cx="2771800"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Rectangle 11"/>
          <p:cNvSpPr>
            <a:spLocks noChangeArrowheads="1"/>
          </p:cNvSpPr>
          <p:nvPr/>
        </p:nvSpPr>
        <p:spPr bwMode="auto">
          <a:xfrm>
            <a:off x="3600450" y="404664"/>
            <a:ext cx="550862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sz="2800" dirty="0" smtClean="0">
                <a:solidFill>
                  <a:srgbClr val="B5A692"/>
                </a:solidFill>
                <a:latin typeface="Century Gothic" pitchFamily="34" charset="0"/>
              </a:rPr>
              <a:t>PRODIGY WHITE COMPACT </a:t>
            </a:r>
            <a:endParaRPr lang="en-US" sz="2800" dirty="0">
              <a:solidFill>
                <a:srgbClr val="B5A692"/>
              </a:solidFill>
              <a:latin typeface="Century Gothic" pitchFamily="34" charset="0"/>
            </a:endParaRPr>
          </a:p>
          <a:p>
            <a:pPr algn="r"/>
            <a:r>
              <a:rPr lang="en-US" sz="1200" dirty="0" smtClean="0">
                <a:solidFill>
                  <a:srgbClr val="FFFFFF"/>
                </a:solidFill>
                <a:latin typeface="Century Gothic" pitchFamily="34" charset="0"/>
              </a:rPr>
              <a:t>MAKE-UP RESULT</a:t>
            </a:r>
            <a:endParaRPr lang="fr-FR" sz="1200" dirty="0">
              <a:solidFill>
                <a:srgbClr val="FFFFFF"/>
              </a:solidFill>
              <a:latin typeface="Century Gothic" pitchFamily="34" charset="0"/>
            </a:endParaRPr>
          </a:p>
        </p:txBody>
      </p:sp>
      <p:sp>
        <p:nvSpPr>
          <p:cNvPr id="7" name="Text Box 5">
            <a:hlinkClick r:id="rId5" action="ppaction://hlinksldjump"/>
          </p:cNvPr>
          <p:cNvSpPr txBox="1">
            <a:spLocks noChangeArrowheads="1"/>
          </p:cNvSpPr>
          <p:nvPr/>
        </p:nvSpPr>
        <p:spPr bwMode="auto">
          <a:xfrm>
            <a:off x="611560" y="6552343"/>
            <a:ext cx="925399"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defPPr>
              <a:defRPr lang="fr-FR"/>
            </a:defPPr>
            <a:lvl1pPr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POWER BEAUTY</a:t>
            </a:r>
          </a:p>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BRAND</a:t>
            </a:r>
            <a:r>
              <a:rPr lang="fr-FR" sz="500" kern="1200" baseline="0" dirty="0" smtClean="0">
                <a:solidFill>
                  <a:schemeClr val="bg1"/>
                </a:solidFill>
                <a:latin typeface="+mn-lt"/>
                <a:ea typeface="Microsoft YaHei" pitchFamily="34" charset="-122"/>
                <a:cs typeface="+mn-cs"/>
              </a:rPr>
              <a:t> </a:t>
            </a:r>
            <a:r>
              <a:rPr lang="fr-FR" sz="500" kern="1200" dirty="0" smtClean="0">
                <a:solidFill>
                  <a:schemeClr val="bg1"/>
                </a:solidFill>
                <a:latin typeface="+mn-lt"/>
                <a:ea typeface="Microsoft YaHei" pitchFamily="34" charset="-122"/>
                <a:cs typeface="+mn-cs"/>
              </a:rPr>
              <a:t>STATEMENT</a:t>
            </a:r>
          </a:p>
        </p:txBody>
      </p:sp>
      <p:pic>
        <p:nvPicPr>
          <p:cNvPr id="8" name="Picture 6">
            <a:hlinkClick r:id="rId6"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175"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9" name="Picture 7">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11560"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0" name="Picture 9">
            <a:hlinkClick r:id="rId9"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403648"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1" name="Text Box 10">
            <a:hlinkClick r:id="rId10" action="ppaction://hlinksldjump"/>
          </p:cNvPr>
          <p:cNvSpPr txBox="1">
            <a:spLocks noChangeArrowheads="1"/>
          </p:cNvSpPr>
          <p:nvPr/>
        </p:nvSpPr>
        <p:spPr bwMode="auto">
          <a:xfrm>
            <a:off x="-82550" y="6590815"/>
            <a:ext cx="866701"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buClrTx/>
              <a:buFontTx/>
              <a:buNone/>
              <a:defRPr/>
            </a:pPr>
            <a:r>
              <a:rPr lang="fr-FR" sz="500" dirty="0" smtClean="0">
                <a:latin typeface="+mn-lt"/>
              </a:rPr>
              <a:t>INTRODUCTION</a:t>
            </a:r>
          </a:p>
        </p:txBody>
      </p:sp>
      <p:pic>
        <p:nvPicPr>
          <p:cNvPr id="12" name="Picture 13">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699792" y="6472238"/>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6" name="Text Box 16">
            <a:hlinkClick r:id="rId11" action="ppaction://hlinksldjump"/>
          </p:cNvPr>
          <p:cNvSpPr txBox="1">
            <a:spLocks noChangeArrowheads="1"/>
          </p:cNvSpPr>
          <p:nvPr/>
        </p:nvSpPr>
        <p:spPr bwMode="auto">
          <a:xfrm>
            <a:off x="5517555" y="6590815"/>
            <a:ext cx="782637"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buClrTx/>
              <a:buFontTx/>
              <a:buNone/>
              <a:defRPr/>
            </a:pPr>
            <a:r>
              <a:rPr lang="fr-FR" sz="500" kern="1200" dirty="0" smtClean="0">
                <a:solidFill>
                  <a:schemeClr val="bg1"/>
                </a:solidFill>
                <a:latin typeface="+mn-lt"/>
                <a:ea typeface="Microsoft YaHei" pitchFamily="34" charset="-122"/>
                <a:cs typeface="+mn-cs"/>
              </a:rPr>
              <a:t>PACKAGING</a:t>
            </a:r>
          </a:p>
        </p:txBody>
      </p:sp>
      <p:pic>
        <p:nvPicPr>
          <p:cNvPr id="17" name="Picture 17">
            <a:hlinkClick r:id="rId12"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507087" y="6472238"/>
            <a:ext cx="73025"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8" name="Text Box 5">
            <a:hlinkClick r:id="rId13" action="ppaction://hlinksldjump"/>
          </p:cNvPr>
          <p:cNvSpPr txBox="1">
            <a:spLocks noChangeArrowheads="1"/>
          </p:cNvSpPr>
          <p:nvPr/>
        </p:nvSpPr>
        <p:spPr bwMode="auto">
          <a:xfrm>
            <a:off x="1259632" y="6552343"/>
            <a:ext cx="1076325"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THE </a:t>
            </a:r>
          </a:p>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GHOST FLOWER</a:t>
            </a:r>
          </a:p>
        </p:txBody>
      </p:sp>
      <p:pic>
        <p:nvPicPr>
          <p:cNvPr id="19" name="Picture 7">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051720"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0" name="Text Box 4">
            <a:hlinkClick r:id="rId14" action="ppaction://hlinksldjump"/>
          </p:cNvPr>
          <p:cNvSpPr txBox="1">
            <a:spLocks noChangeArrowheads="1"/>
          </p:cNvSpPr>
          <p:nvPr/>
        </p:nvSpPr>
        <p:spPr bwMode="auto">
          <a:xfrm>
            <a:off x="4644008" y="6590815"/>
            <a:ext cx="1084263"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TECHNOLOGY</a:t>
            </a:r>
          </a:p>
        </p:txBody>
      </p:sp>
      <p:pic>
        <p:nvPicPr>
          <p:cNvPr id="21" name="Picture 7">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153572" y="6472238"/>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2" name="Text Box 4">
            <a:hlinkClick r:id="rId15" action="ppaction://hlinksldjump"/>
          </p:cNvPr>
          <p:cNvSpPr txBox="1">
            <a:spLocks noChangeArrowheads="1"/>
          </p:cNvSpPr>
          <p:nvPr/>
        </p:nvSpPr>
        <p:spPr bwMode="auto">
          <a:xfrm>
            <a:off x="2699792" y="6552343"/>
            <a:ext cx="773112"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WOMEN’S EXPECTATIONS</a:t>
            </a:r>
          </a:p>
        </p:txBody>
      </p:sp>
      <p:pic>
        <p:nvPicPr>
          <p:cNvPr id="23" name="Picture 13">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130675"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4" name="Text Box 4">
            <a:hlinkClick r:id="rId16" action="ppaction://hlinksldjump"/>
          </p:cNvPr>
          <p:cNvSpPr txBox="1">
            <a:spLocks noChangeArrowheads="1"/>
          </p:cNvSpPr>
          <p:nvPr/>
        </p:nvSpPr>
        <p:spPr bwMode="auto">
          <a:xfrm>
            <a:off x="3995936" y="6552343"/>
            <a:ext cx="1084263"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MAKE-UP </a:t>
            </a:r>
          </a:p>
          <a:p>
            <a:pPr lvl="0"/>
            <a:r>
              <a:rPr lang="fr-FR" sz="500" dirty="0" smtClean="0"/>
              <a:t>RESULT</a:t>
            </a:r>
          </a:p>
        </p:txBody>
      </p:sp>
      <p:pic>
        <p:nvPicPr>
          <p:cNvPr id="25" name="Picture 13">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788024"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6" name="Text Box 5">
            <a:hlinkClick r:id="rId17" action="ppaction://hlinksldjump"/>
          </p:cNvPr>
          <p:cNvSpPr txBox="1">
            <a:spLocks noChangeArrowheads="1"/>
          </p:cNvSpPr>
          <p:nvPr/>
        </p:nvSpPr>
        <p:spPr bwMode="auto">
          <a:xfrm>
            <a:off x="3491880" y="6513871"/>
            <a:ext cx="709613" cy="3253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SKINCARE</a:t>
            </a:r>
          </a:p>
          <a:p>
            <a:pPr lvl="0"/>
            <a:r>
              <a:rPr lang="fr-FR" sz="500" dirty="0" smtClean="0"/>
              <a:t>VERSUS</a:t>
            </a:r>
          </a:p>
          <a:p>
            <a:pPr lvl="0"/>
            <a:r>
              <a:rPr lang="fr-FR" sz="500" dirty="0" smtClean="0"/>
              <a:t>MAKE-UP</a:t>
            </a:r>
          </a:p>
        </p:txBody>
      </p:sp>
      <p:pic>
        <p:nvPicPr>
          <p:cNvPr id="27" name="Picture 7">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419872" y="6464300"/>
            <a:ext cx="74613" cy="36036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8" name="Picture 7">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876256" y="6468704"/>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9" name="Picture 7">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665740" y="6468704"/>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0" name="Picture 7">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385820" y="6490476"/>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1" name="Text Box 16">
            <a:hlinkClick r:id="rId18" action="ppaction://hlinksldjump"/>
          </p:cNvPr>
          <p:cNvSpPr txBox="1">
            <a:spLocks noChangeArrowheads="1"/>
          </p:cNvSpPr>
          <p:nvPr/>
        </p:nvSpPr>
        <p:spPr bwMode="auto">
          <a:xfrm>
            <a:off x="6175078" y="6542192"/>
            <a:ext cx="782637"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PRODIGY WHITE RANGE</a:t>
            </a:r>
          </a:p>
        </p:txBody>
      </p:sp>
      <p:sp>
        <p:nvSpPr>
          <p:cNvPr id="32" name="Text Box 16">
            <a:hlinkClick r:id="rId19" action="ppaction://hlinksldjump"/>
          </p:cNvPr>
          <p:cNvSpPr txBox="1">
            <a:spLocks noChangeArrowheads="1"/>
          </p:cNvSpPr>
          <p:nvPr/>
        </p:nvSpPr>
        <p:spPr bwMode="auto">
          <a:xfrm>
            <a:off x="6908647" y="6503720"/>
            <a:ext cx="782637" cy="3253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buClrTx/>
              <a:buFontTx/>
              <a:buNone/>
              <a:defRPr/>
            </a:pPr>
            <a:r>
              <a:rPr lang="fr-FR" sz="500" kern="1200" dirty="0" smtClean="0">
                <a:solidFill>
                  <a:schemeClr val="bg1"/>
                </a:solidFill>
                <a:latin typeface="+mn-lt"/>
                <a:ea typeface="Microsoft YaHei" pitchFamily="34" charset="-122"/>
                <a:cs typeface="+mn-cs"/>
              </a:rPr>
              <a:t>HR COMPACT </a:t>
            </a:r>
          </a:p>
          <a:p>
            <a:pPr algn="ctr" eaLnBrk="1" hangingPunct="1">
              <a:buClrTx/>
              <a:buFontTx/>
              <a:buNone/>
              <a:defRPr/>
            </a:pPr>
            <a:r>
              <a:rPr lang="fr-FR" sz="500" kern="1200" dirty="0" smtClean="0">
                <a:solidFill>
                  <a:schemeClr val="bg1"/>
                </a:solidFill>
                <a:latin typeface="+mn-lt"/>
                <a:ea typeface="Microsoft YaHei" pitchFamily="34" charset="-122"/>
                <a:cs typeface="+mn-cs"/>
              </a:rPr>
              <a:t>FOUNDATION</a:t>
            </a:r>
          </a:p>
          <a:p>
            <a:pPr algn="ctr" eaLnBrk="1" hangingPunct="1">
              <a:buClrTx/>
              <a:buFontTx/>
              <a:buNone/>
              <a:defRPr/>
            </a:pPr>
            <a:r>
              <a:rPr lang="fr-FR" sz="500" kern="1200" dirty="0" smtClean="0">
                <a:solidFill>
                  <a:schemeClr val="bg1"/>
                </a:solidFill>
                <a:latin typeface="+mn-lt"/>
                <a:ea typeface="Microsoft YaHei" pitchFamily="34" charset="-122"/>
                <a:cs typeface="+mn-cs"/>
              </a:rPr>
              <a:t>GEAOGRAPHY</a:t>
            </a:r>
          </a:p>
        </p:txBody>
      </p:sp>
      <p:sp>
        <p:nvSpPr>
          <p:cNvPr id="33" name="Text Box 16">
            <a:hlinkClick r:id="rId9" action="ppaction://hlinksldjump"/>
          </p:cNvPr>
          <p:cNvSpPr txBox="1">
            <a:spLocks noChangeArrowheads="1"/>
          </p:cNvSpPr>
          <p:nvPr/>
        </p:nvSpPr>
        <p:spPr bwMode="auto">
          <a:xfrm>
            <a:off x="7709616" y="6552343"/>
            <a:ext cx="782637"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LINK SELLING </a:t>
            </a:r>
          </a:p>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ROUTINE</a:t>
            </a:r>
          </a:p>
        </p:txBody>
      </p:sp>
      <p:sp>
        <p:nvSpPr>
          <p:cNvPr id="34" name="Text Box 16">
            <a:hlinkClick r:id="rId20" action="ppaction://hlinksldjump"/>
          </p:cNvPr>
          <p:cNvSpPr txBox="1">
            <a:spLocks noChangeArrowheads="1"/>
          </p:cNvSpPr>
          <p:nvPr/>
        </p:nvSpPr>
        <p:spPr bwMode="auto">
          <a:xfrm>
            <a:off x="8325867" y="6590815"/>
            <a:ext cx="782637"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COMPETITON</a:t>
            </a:r>
          </a:p>
        </p:txBody>
      </p:sp>
      <p:pic>
        <p:nvPicPr>
          <p:cNvPr id="35" name="Picture 6">
            <a:hlinkClick r:id="rId6"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961883" y="6453336"/>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6" name="Text Box 4">
            <a:hlinkClick r:id="rId12" action="ppaction://hlinksldjump"/>
          </p:cNvPr>
          <p:cNvSpPr txBox="1">
            <a:spLocks noChangeArrowheads="1"/>
          </p:cNvSpPr>
          <p:nvPr/>
        </p:nvSpPr>
        <p:spPr bwMode="auto">
          <a:xfrm>
            <a:off x="1903561" y="6552343"/>
            <a:ext cx="1084263"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NEW COMPACT </a:t>
            </a:r>
          </a:p>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FOUNDATION</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ext Box 4"/>
          <p:cNvSpPr txBox="1">
            <a:spLocks noChangeArrowheads="1"/>
          </p:cNvSpPr>
          <p:nvPr/>
        </p:nvSpPr>
        <p:spPr bwMode="auto">
          <a:xfrm>
            <a:off x="3157538" y="2620072"/>
            <a:ext cx="5730875" cy="2012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0000"/>
              </a:lnSpc>
            </a:pPr>
            <a:r>
              <a:rPr lang="en-US" altLang="ko-KR" sz="2000" dirty="0">
                <a:solidFill>
                  <a:schemeClr val="bg1"/>
                </a:solidFill>
                <a:latin typeface="Century Gothic" pitchFamily="34" charset="0"/>
                <a:ea typeface="MS PGothic" pitchFamily="34" charset="-128"/>
              </a:rPr>
              <a:t>INSPIRED BY THE LIFE MECHANISM</a:t>
            </a:r>
            <a:br>
              <a:rPr lang="en-US" altLang="ko-KR" sz="2000" dirty="0">
                <a:solidFill>
                  <a:schemeClr val="bg1"/>
                </a:solidFill>
                <a:latin typeface="Century Gothic" pitchFamily="34" charset="0"/>
                <a:ea typeface="MS PGothic" pitchFamily="34" charset="-128"/>
              </a:rPr>
            </a:br>
            <a:r>
              <a:rPr lang="en-US" altLang="ko-KR" sz="2000" dirty="0">
                <a:solidFill>
                  <a:schemeClr val="bg1"/>
                </a:solidFill>
                <a:latin typeface="Century Gothic" pitchFamily="34" charset="0"/>
                <a:ea typeface="MS PGothic" pitchFamily="34" charset="-128"/>
              </a:rPr>
              <a:t>OF THE GHOST FLOWER</a:t>
            </a:r>
            <a:br>
              <a:rPr lang="en-US" altLang="ko-KR" sz="2000" dirty="0">
                <a:solidFill>
                  <a:schemeClr val="bg1"/>
                </a:solidFill>
                <a:latin typeface="Century Gothic" pitchFamily="34" charset="0"/>
                <a:ea typeface="MS PGothic" pitchFamily="34" charset="-128"/>
              </a:rPr>
            </a:br>
            <a:endParaRPr lang="en-US" altLang="ko-KR" sz="2000" dirty="0" smtClean="0">
              <a:solidFill>
                <a:schemeClr val="bg1"/>
              </a:solidFill>
              <a:latin typeface="Century Gothic" pitchFamily="34" charset="0"/>
              <a:ea typeface="MS PGothic" pitchFamily="34" charset="-128"/>
            </a:endParaRPr>
          </a:p>
          <a:p>
            <a:pPr algn="ctr">
              <a:lnSpc>
                <a:spcPct val="120000"/>
              </a:lnSpc>
            </a:pPr>
            <a:r>
              <a:rPr lang="en-US" altLang="ko-KR" sz="2000" dirty="0" smtClean="0">
                <a:solidFill>
                  <a:schemeClr val="bg1"/>
                </a:solidFill>
                <a:latin typeface="Century Gothic" pitchFamily="34" charset="0"/>
                <a:ea typeface="MS PGothic" pitchFamily="34" charset="-128"/>
              </a:rPr>
              <a:t>A TECHNOLOGY WITH</a:t>
            </a:r>
            <a:r>
              <a:rPr lang="en-US" altLang="ko-KR" sz="2000" dirty="0">
                <a:solidFill>
                  <a:schemeClr val="bg1"/>
                </a:solidFill>
                <a:latin typeface="Century Gothic" pitchFamily="34" charset="0"/>
                <a:ea typeface="MS PGothic" pitchFamily="34" charset="-128"/>
              </a:rPr>
              <a:t/>
            </a:r>
            <a:br>
              <a:rPr lang="en-US" altLang="ko-KR" sz="2000" dirty="0">
                <a:solidFill>
                  <a:schemeClr val="bg1"/>
                </a:solidFill>
                <a:latin typeface="Century Gothic" pitchFamily="34" charset="0"/>
                <a:ea typeface="MS PGothic" pitchFamily="34" charset="-128"/>
              </a:rPr>
            </a:br>
            <a:r>
              <a:rPr lang="en-US" altLang="ko-KR" sz="2400" dirty="0" smtClean="0">
                <a:solidFill>
                  <a:schemeClr val="bg1"/>
                </a:solidFill>
                <a:latin typeface="Century Gothic" pitchFamily="34" charset="0"/>
                <a:ea typeface="MS PGothic" pitchFamily="34" charset="-128"/>
              </a:rPr>
              <a:t>THE WHITE </a:t>
            </a:r>
            <a:r>
              <a:rPr lang="en-US" altLang="ko-KR" sz="2400" dirty="0">
                <a:solidFill>
                  <a:schemeClr val="bg1"/>
                </a:solidFill>
                <a:latin typeface="Century Gothic" pitchFamily="34" charset="0"/>
                <a:ea typeface="MS PGothic" pitchFamily="34" charset="-128"/>
              </a:rPr>
              <a:t>LUMINO-SAP</a:t>
            </a:r>
            <a:r>
              <a:rPr lang="en-US" altLang="ko-KR" sz="2400" baseline="30000" dirty="0">
                <a:solidFill>
                  <a:schemeClr val="bg1"/>
                </a:solidFill>
                <a:latin typeface="Century Gothic" pitchFamily="34" charset="0"/>
                <a:ea typeface="MS PGothic" pitchFamily="34" charset="-128"/>
              </a:rPr>
              <a:t>TM</a:t>
            </a:r>
          </a:p>
        </p:txBody>
      </p:sp>
      <p:pic>
        <p:nvPicPr>
          <p:cNvPr id="37891" name="Picture 4" descr="Glow Sap"/>
          <p:cNvPicPr>
            <a:picLocks noChangeAspect="1" noChangeArrowheads="1"/>
          </p:cNvPicPr>
          <p:nvPr/>
        </p:nvPicPr>
        <p:blipFill>
          <a:blip r:embed="rId4" cstate="print">
            <a:extLst>
              <a:ext uri="{28A0092B-C50C-407E-A947-70E740481C1C}">
                <a14:useLocalDpi xmlns:a14="http://schemas.microsoft.com/office/drawing/2010/main" val="0"/>
              </a:ext>
            </a:extLst>
          </a:blip>
          <a:srcRect l="22350" r="21719" b="7399"/>
          <a:stretch>
            <a:fillRect/>
          </a:stretch>
        </p:blipFill>
        <p:spPr bwMode="auto">
          <a:xfrm>
            <a:off x="0" y="1081088"/>
            <a:ext cx="2806700" cy="5241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2" name="Rectangle 16"/>
          <p:cNvSpPr>
            <a:spLocks noChangeArrowheads="1"/>
          </p:cNvSpPr>
          <p:nvPr>
            <p:custDataLst>
              <p:tags r:id="rId1"/>
            </p:custDataLst>
          </p:nvPr>
        </p:nvSpPr>
        <p:spPr bwMode="auto">
          <a:xfrm>
            <a:off x="3619500" y="306388"/>
            <a:ext cx="5434013" cy="677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r" defTabSz="914400"/>
            <a:r>
              <a:rPr lang="en-US" sz="2800" dirty="0">
                <a:solidFill>
                  <a:srgbClr val="B5A692"/>
                </a:solidFill>
                <a:latin typeface="Century Gothic" pitchFamily="34" charset="0"/>
              </a:rPr>
              <a:t>THE GHOST FLOWER</a:t>
            </a:r>
          </a:p>
          <a:p>
            <a:pPr algn="r" defTabSz="914400"/>
            <a:r>
              <a:rPr lang="en-US" sz="1600" dirty="0" smtClean="0">
                <a:solidFill>
                  <a:schemeClr val="bg1"/>
                </a:solidFill>
                <a:latin typeface="Century Gothic" pitchFamily="34" charset="0"/>
              </a:rPr>
              <a:t>TECHNOLOGY</a:t>
            </a:r>
            <a:endParaRPr lang="en-US" sz="1600" dirty="0">
              <a:solidFill>
                <a:schemeClr val="bg1"/>
              </a:solidFill>
              <a:latin typeface="Century Gothic" pitchFamily="34" charset="0"/>
            </a:endParaRPr>
          </a:p>
        </p:txBody>
      </p:sp>
      <p:sp>
        <p:nvSpPr>
          <p:cNvPr id="6" name="Text Box 5">
            <a:hlinkClick r:id="rId5" action="ppaction://hlinksldjump"/>
          </p:cNvPr>
          <p:cNvSpPr txBox="1">
            <a:spLocks noChangeArrowheads="1"/>
          </p:cNvSpPr>
          <p:nvPr/>
        </p:nvSpPr>
        <p:spPr bwMode="auto">
          <a:xfrm>
            <a:off x="611560" y="6552343"/>
            <a:ext cx="925399"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defPPr>
              <a:defRPr lang="fr-FR"/>
            </a:defPPr>
            <a:lvl1pPr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POWER BEAUTY</a:t>
            </a:r>
          </a:p>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BRAND</a:t>
            </a:r>
            <a:r>
              <a:rPr lang="fr-FR" sz="500" kern="1200" baseline="0" dirty="0" smtClean="0">
                <a:solidFill>
                  <a:schemeClr val="bg1"/>
                </a:solidFill>
                <a:latin typeface="+mn-lt"/>
                <a:ea typeface="Microsoft YaHei" pitchFamily="34" charset="-122"/>
                <a:cs typeface="+mn-cs"/>
              </a:rPr>
              <a:t> </a:t>
            </a:r>
            <a:r>
              <a:rPr lang="fr-FR" sz="500" kern="1200" dirty="0" smtClean="0">
                <a:solidFill>
                  <a:schemeClr val="bg1"/>
                </a:solidFill>
                <a:latin typeface="+mn-lt"/>
                <a:ea typeface="Microsoft YaHei" pitchFamily="34" charset="-122"/>
                <a:cs typeface="+mn-cs"/>
              </a:rPr>
              <a:t>STATEMENT</a:t>
            </a:r>
          </a:p>
        </p:txBody>
      </p:sp>
      <p:pic>
        <p:nvPicPr>
          <p:cNvPr id="7" name="Picture 6">
            <a:hlinkClick r:id="rId6"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175"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8" name="Picture 7">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11560"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9" name="Picture 9">
            <a:hlinkClick r:id="rId9"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403648"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0" name="Text Box 10">
            <a:hlinkClick r:id="rId10" action="ppaction://hlinksldjump"/>
          </p:cNvPr>
          <p:cNvSpPr txBox="1">
            <a:spLocks noChangeArrowheads="1"/>
          </p:cNvSpPr>
          <p:nvPr/>
        </p:nvSpPr>
        <p:spPr bwMode="auto">
          <a:xfrm>
            <a:off x="-82550" y="6590815"/>
            <a:ext cx="866701"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buClrTx/>
              <a:buFontTx/>
              <a:buNone/>
              <a:defRPr/>
            </a:pPr>
            <a:r>
              <a:rPr lang="fr-FR" sz="500" dirty="0" smtClean="0">
                <a:latin typeface="+mn-lt"/>
              </a:rPr>
              <a:t>INTRODUCTION</a:t>
            </a:r>
          </a:p>
        </p:txBody>
      </p:sp>
      <p:pic>
        <p:nvPicPr>
          <p:cNvPr id="11" name="Picture 13">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699792" y="6472238"/>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2" name="Text Box 16">
            <a:hlinkClick r:id="rId11" action="ppaction://hlinksldjump"/>
          </p:cNvPr>
          <p:cNvSpPr txBox="1">
            <a:spLocks noChangeArrowheads="1"/>
          </p:cNvSpPr>
          <p:nvPr/>
        </p:nvSpPr>
        <p:spPr bwMode="auto">
          <a:xfrm>
            <a:off x="5517555" y="6590815"/>
            <a:ext cx="782637"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buClrTx/>
              <a:buFontTx/>
              <a:buNone/>
              <a:defRPr/>
            </a:pPr>
            <a:r>
              <a:rPr lang="fr-FR" sz="500" kern="1200" dirty="0" smtClean="0">
                <a:solidFill>
                  <a:schemeClr val="bg1"/>
                </a:solidFill>
                <a:latin typeface="+mn-lt"/>
                <a:ea typeface="Microsoft YaHei" pitchFamily="34" charset="-122"/>
                <a:cs typeface="+mn-cs"/>
              </a:rPr>
              <a:t>PACKAGING</a:t>
            </a:r>
          </a:p>
        </p:txBody>
      </p:sp>
      <p:pic>
        <p:nvPicPr>
          <p:cNvPr id="13" name="Picture 17">
            <a:hlinkClick r:id="rId12"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507087" y="6472238"/>
            <a:ext cx="73025"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4" name="Text Box 5">
            <a:hlinkClick r:id="rId13" action="ppaction://hlinksldjump"/>
          </p:cNvPr>
          <p:cNvSpPr txBox="1">
            <a:spLocks noChangeArrowheads="1"/>
          </p:cNvSpPr>
          <p:nvPr/>
        </p:nvSpPr>
        <p:spPr bwMode="auto">
          <a:xfrm>
            <a:off x="1259632" y="6552343"/>
            <a:ext cx="1076325"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THE </a:t>
            </a:r>
          </a:p>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GHOST FLOWER</a:t>
            </a:r>
          </a:p>
        </p:txBody>
      </p:sp>
      <p:pic>
        <p:nvPicPr>
          <p:cNvPr id="15" name="Picture 7">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051720"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6" name="Text Box 4">
            <a:hlinkClick r:id="rId14" action="ppaction://hlinksldjump"/>
          </p:cNvPr>
          <p:cNvSpPr txBox="1">
            <a:spLocks noChangeArrowheads="1"/>
          </p:cNvSpPr>
          <p:nvPr/>
        </p:nvSpPr>
        <p:spPr bwMode="auto">
          <a:xfrm>
            <a:off x="4644008" y="6590815"/>
            <a:ext cx="1084263"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TECHNOLOGY</a:t>
            </a:r>
          </a:p>
        </p:txBody>
      </p:sp>
      <p:pic>
        <p:nvPicPr>
          <p:cNvPr id="17" name="Picture 7">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153572" y="6472238"/>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8" name="Text Box 4">
            <a:hlinkClick r:id="rId15" action="ppaction://hlinksldjump"/>
          </p:cNvPr>
          <p:cNvSpPr txBox="1">
            <a:spLocks noChangeArrowheads="1"/>
          </p:cNvSpPr>
          <p:nvPr/>
        </p:nvSpPr>
        <p:spPr bwMode="auto">
          <a:xfrm>
            <a:off x="2699792" y="6552343"/>
            <a:ext cx="773112"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WOMEN’S EXPECTATIONS</a:t>
            </a:r>
          </a:p>
        </p:txBody>
      </p:sp>
      <p:pic>
        <p:nvPicPr>
          <p:cNvPr id="19" name="Picture 13">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130675"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0" name="Text Box 4">
            <a:hlinkClick r:id="rId16" action="ppaction://hlinksldjump"/>
          </p:cNvPr>
          <p:cNvSpPr txBox="1">
            <a:spLocks noChangeArrowheads="1"/>
          </p:cNvSpPr>
          <p:nvPr/>
        </p:nvSpPr>
        <p:spPr bwMode="auto">
          <a:xfrm>
            <a:off x="3995936" y="6552343"/>
            <a:ext cx="1084263"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MAKE-UP </a:t>
            </a:r>
          </a:p>
          <a:p>
            <a:pPr lvl="0"/>
            <a:r>
              <a:rPr lang="fr-FR" sz="500" dirty="0" smtClean="0"/>
              <a:t>RESULT</a:t>
            </a:r>
          </a:p>
        </p:txBody>
      </p:sp>
      <p:pic>
        <p:nvPicPr>
          <p:cNvPr id="21" name="Picture 13">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788024"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2" name="Text Box 5">
            <a:hlinkClick r:id="rId17" action="ppaction://hlinksldjump"/>
          </p:cNvPr>
          <p:cNvSpPr txBox="1">
            <a:spLocks noChangeArrowheads="1"/>
          </p:cNvSpPr>
          <p:nvPr/>
        </p:nvSpPr>
        <p:spPr bwMode="auto">
          <a:xfrm>
            <a:off x="3491880" y="6513871"/>
            <a:ext cx="709613" cy="3253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SKINCARE</a:t>
            </a:r>
          </a:p>
          <a:p>
            <a:pPr lvl="0"/>
            <a:r>
              <a:rPr lang="fr-FR" sz="500" dirty="0" smtClean="0"/>
              <a:t>VERSUS</a:t>
            </a:r>
          </a:p>
          <a:p>
            <a:pPr lvl="0"/>
            <a:r>
              <a:rPr lang="fr-FR" sz="500" dirty="0" smtClean="0"/>
              <a:t>MAKE-UP</a:t>
            </a:r>
          </a:p>
        </p:txBody>
      </p:sp>
      <p:pic>
        <p:nvPicPr>
          <p:cNvPr id="23" name="Picture 7">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419872" y="6464300"/>
            <a:ext cx="74613" cy="36036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4" name="Picture 7">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876256" y="6468704"/>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5" name="Picture 7">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665740" y="6468704"/>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6" name="Picture 7">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385820" y="6490476"/>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7" name="Text Box 16">
            <a:hlinkClick r:id="rId18" action="ppaction://hlinksldjump"/>
          </p:cNvPr>
          <p:cNvSpPr txBox="1">
            <a:spLocks noChangeArrowheads="1"/>
          </p:cNvSpPr>
          <p:nvPr/>
        </p:nvSpPr>
        <p:spPr bwMode="auto">
          <a:xfrm>
            <a:off x="6175078" y="6542192"/>
            <a:ext cx="782637"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PRODIGY WHITE RANGE</a:t>
            </a:r>
          </a:p>
        </p:txBody>
      </p:sp>
      <p:sp>
        <p:nvSpPr>
          <p:cNvPr id="28" name="Text Box 16">
            <a:hlinkClick r:id="rId19" action="ppaction://hlinksldjump"/>
          </p:cNvPr>
          <p:cNvSpPr txBox="1">
            <a:spLocks noChangeArrowheads="1"/>
          </p:cNvSpPr>
          <p:nvPr/>
        </p:nvSpPr>
        <p:spPr bwMode="auto">
          <a:xfrm>
            <a:off x="6908647" y="6503720"/>
            <a:ext cx="782637" cy="3253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buClrTx/>
              <a:buFontTx/>
              <a:buNone/>
              <a:defRPr/>
            </a:pPr>
            <a:r>
              <a:rPr lang="fr-FR" sz="500" kern="1200" dirty="0" smtClean="0">
                <a:solidFill>
                  <a:schemeClr val="bg1"/>
                </a:solidFill>
                <a:latin typeface="+mn-lt"/>
                <a:ea typeface="Microsoft YaHei" pitchFamily="34" charset="-122"/>
                <a:cs typeface="+mn-cs"/>
              </a:rPr>
              <a:t>HR COMPACT </a:t>
            </a:r>
          </a:p>
          <a:p>
            <a:pPr algn="ctr" eaLnBrk="1" hangingPunct="1">
              <a:buClrTx/>
              <a:buFontTx/>
              <a:buNone/>
              <a:defRPr/>
            </a:pPr>
            <a:r>
              <a:rPr lang="fr-FR" sz="500" kern="1200" dirty="0" smtClean="0">
                <a:solidFill>
                  <a:schemeClr val="bg1"/>
                </a:solidFill>
                <a:latin typeface="+mn-lt"/>
                <a:ea typeface="Microsoft YaHei" pitchFamily="34" charset="-122"/>
                <a:cs typeface="+mn-cs"/>
              </a:rPr>
              <a:t>FOUNDATION</a:t>
            </a:r>
          </a:p>
          <a:p>
            <a:pPr algn="ctr" eaLnBrk="1" hangingPunct="1">
              <a:buClrTx/>
              <a:buFontTx/>
              <a:buNone/>
              <a:defRPr/>
            </a:pPr>
            <a:r>
              <a:rPr lang="fr-FR" sz="500" kern="1200" dirty="0" smtClean="0">
                <a:solidFill>
                  <a:schemeClr val="bg1"/>
                </a:solidFill>
                <a:latin typeface="+mn-lt"/>
                <a:ea typeface="Microsoft YaHei" pitchFamily="34" charset="-122"/>
                <a:cs typeface="+mn-cs"/>
              </a:rPr>
              <a:t>GEAOGRAPHY</a:t>
            </a:r>
          </a:p>
        </p:txBody>
      </p:sp>
      <p:sp>
        <p:nvSpPr>
          <p:cNvPr id="29" name="Text Box 16">
            <a:hlinkClick r:id="rId9" action="ppaction://hlinksldjump"/>
          </p:cNvPr>
          <p:cNvSpPr txBox="1">
            <a:spLocks noChangeArrowheads="1"/>
          </p:cNvSpPr>
          <p:nvPr/>
        </p:nvSpPr>
        <p:spPr bwMode="auto">
          <a:xfrm>
            <a:off x="7709616" y="6552343"/>
            <a:ext cx="782637"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LINK SELLING </a:t>
            </a:r>
          </a:p>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ROUTINE</a:t>
            </a:r>
          </a:p>
        </p:txBody>
      </p:sp>
      <p:sp>
        <p:nvSpPr>
          <p:cNvPr id="30" name="Text Box 16">
            <a:hlinkClick r:id="rId20" action="ppaction://hlinksldjump"/>
          </p:cNvPr>
          <p:cNvSpPr txBox="1">
            <a:spLocks noChangeArrowheads="1"/>
          </p:cNvSpPr>
          <p:nvPr/>
        </p:nvSpPr>
        <p:spPr bwMode="auto">
          <a:xfrm>
            <a:off x="8325867" y="6590815"/>
            <a:ext cx="782637"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COMPETITON</a:t>
            </a:r>
          </a:p>
        </p:txBody>
      </p:sp>
      <p:pic>
        <p:nvPicPr>
          <p:cNvPr id="31" name="Picture 6">
            <a:hlinkClick r:id="rId6"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961883" y="6453336"/>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2" name="Text Box 4">
            <a:hlinkClick r:id="rId12" action="ppaction://hlinksldjump"/>
          </p:cNvPr>
          <p:cNvSpPr txBox="1">
            <a:spLocks noChangeArrowheads="1"/>
          </p:cNvSpPr>
          <p:nvPr/>
        </p:nvSpPr>
        <p:spPr bwMode="auto">
          <a:xfrm>
            <a:off x="1903561" y="6552343"/>
            <a:ext cx="1084263"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NEW COMPACT </a:t>
            </a:r>
          </a:p>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FOUNDATION</a:t>
            </a:r>
          </a:p>
        </p:txBody>
      </p:sp>
    </p:spTree>
    <p:extLst>
      <p:ext uri="{BB962C8B-B14F-4D97-AF65-F5344CB8AC3E}">
        <p14:creationId xmlns:p14="http://schemas.microsoft.com/office/powerpoint/2010/main" val="1822080329"/>
      </p:ext>
    </p:ext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1"/>
          <p:cNvSpPr>
            <a:spLocks noChangeArrowheads="1"/>
          </p:cNvSpPr>
          <p:nvPr/>
        </p:nvSpPr>
        <p:spPr bwMode="auto">
          <a:xfrm>
            <a:off x="3600450" y="404664"/>
            <a:ext cx="550862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sz="2800" dirty="0" smtClean="0">
                <a:solidFill>
                  <a:srgbClr val="B5A692"/>
                </a:solidFill>
                <a:latin typeface="Century Gothic" pitchFamily="34" charset="0"/>
              </a:rPr>
              <a:t>PRODIGY WHITE COMPACT </a:t>
            </a:r>
            <a:endParaRPr lang="en-US" sz="2800" dirty="0">
              <a:solidFill>
                <a:srgbClr val="B5A692"/>
              </a:solidFill>
              <a:latin typeface="Century Gothic" pitchFamily="34" charset="0"/>
            </a:endParaRPr>
          </a:p>
          <a:p>
            <a:pPr algn="r"/>
            <a:r>
              <a:rPr lang="en-US" sz="1200" dirty="0" smtClean="0">
                <a:solidFill>
                  <a:srgbClr val="FFFFFF"/>
                </a:solidFill>
                <a:latin typeface="Century Gothic" pitchFamily="34" charset="0"/>
              </a:rPr>
              <a:t>TECHNOLOGY</a:t>
            </a:r>
            <a:endParaRPr lang="fr-FR" sz="1200" dirty="0">
              <a:solidFill>
                <a:srgbClr val="FFFFFF"/>
              </a:solidFill>
              <a:latin typeface="Century Gothic" pitchFamily="34" charset="0"/>
            </a:endParaRPr>
          </a:p>
        </p:txBody>
      </p:sp>
      <p:sp>
        <p:nvSpPr>
          <p:cNvPr id="18" name="ZoneTexte 126"/>
          <p:cNvSpPr txBox="1">
            <a:spLocks noChangeArrowheads="1"/>
          </p:cNvSpPr>
          <p:nvPr/>
        </p:nvSpPr>
        <p:spPr bwMode="auto">
          <a:xfrm>
            <a:off x="1429672" y="2060848"/>
            <a:ext cx="504400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171450" indent="-171450" eaLnBrk="0" hangingPunct="0">
              <a:defRPr sz="2100">
                <a:solidFill>
                  <a:schemeClr val="tx1"/>
                </a:solidFill>
                <a:latin typeface="Arial" pitchFamily="34" charset="0"/>
                <a:ea typeface="MS PGothic" pitchFamily="34" charset="-128"/>
              </a:defRPr>
            </a:lvl1pPr>
            <a:lvl2pPr marL="742950" indent="-285750" eaLnBrk="0" hangingPunct="0">
              <a:defRPr sz="2100">
                <a:solidFill>
                  <a:schemeClr val="tx1"/>
                </a:solidFill>
                <a:latin typeface="Arial" pitchFamily="34" charset="0"/>
                <a:ea typeface="MS PGothic" pitchFamily="34" charset="-128"/>
              </a:defRPr>
            </a:lvl2pPr>
            <a:lvl3pPr marL="1143000" indent="-228600" eaLnBrk="0" hangingPunct="0">
              <a:defRPr sz="2100">
                <a:solidFill>
                  <a:schemeClr val="tx1"/>
                </a:solidFill>
                <a:latin typeface="Arial" pitchFamily="34" charset="0"/>
                <a:ea typeface="MS PGothic" pitchFamily="34" charset="-128"/>
              </a:defRPr>
            </a:lvl3pPr>
            <a:lvl4pPr marL="1600200" indent="-228600" eaLnBrk="0" hangingPunct="0">
              <a:defRPr sz="2100">
                <a:solidFill>
                  <a:schemeClr val="tx1"/>
                </a:solidFill>
                <a:latin typeface="Arial" pitchFamily="34" charset="0"/>
                <a:ea typeface="MS PGothic" pitchFamily="34" charset="-128"/>
              </a:defRPr>
            </a:lvl4pPr>
            <a:lvl5pPr marL="2057400" indent="-228600" eaLnBrk="0" hangingPunct="0">
              <a:defRPr sz="21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21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21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21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2100">
                <a:solidFill>
                  <a:schemeClr val="tx1"/>
                </a:solidFill>
                <a:latin typeface="Arial" pitchFamily="34" charset="0"/>
                <a:ea typeface="MS PGothic" pitchFamily="34" charset="-128"/>
              </a:defRPr>
            </a:lvl9pPr>
          </a:lstStyle>
          <a:p>
            <a:pPr eaLnBrk="1" hangingPunct="1">
              <a:buFont typeface="Wingdings" pitchFamily="2" charset="2"/>
              <a:buChar char="Ø"/>
            </a:pPr>
            <a:r>
              <a:rPr lang="en-US" sz="1600" u="sng" dirty="0">
                <a:solidFill>
                  <a:schemeClr val="bg1"/>
                </a:solidFill>
                <a:latin typeface="Century Gothic" pitchFamily="34" charset="0"/>
              </a:rPr>
              <a:t>« WHITE LUMINO-SAP</a:t>
            </a:r>
            <a:r>
              <a:rPr lang="en-US" sz="1600" u="sng" baseline="30000" dirty="0">
                <a:solidFill>
                  <a:schemeClr val="bg1"/>
                </a:solidFill>
                <a:latin typeface="Century Gothic" pitchFamily="34" charset="0"/>
              </a:rPr>
              <a:t>TM</a:t>
            </a:r>
            <a:r>
              <a:rPr lang="en-US" sz="1600" u="sng" dirty="0">
                <a:solidFill>
                  <a:schemeClr val="bg1"/>
                </a:solidFill>
                <a:latin typeface="Century Gothic" pitchFamily="34" charset="0"/>
              </a:rPr>
              <a:t> »</a:t>
            </a:r>
            <a:r>
              <a:rPr lang="en-US" sz="1600" u="sng" dirty="0">
                <a:solidFill>
                  <a:schemeClr val="bg1"/>
                </a:solidFill>
                <a:latin typeface="Century Gothic" pitchFamily="34" charset="0"/>
                <a:ea typeface="Calibri" pitchFamily="34" charset="0"/>
                <a:cs typeface="Times New Roman" pitchFamily="18" charset="0"/>
              </a:rPr>
              <a:t> </a:t>
            </a:r>
            <a:r>
              <a:rPr lang="en-US" sz="1600" dirty="0">
                <a:solidFill>
                  <a:schemeClr val="bg1"/>
                </a:solidFill>
                <a:latin typeface="Century Gothic" pitchFamily="34" charset="0"/>
                <a:ea typeface="Calibri" pitchFamily="34" charset="0"/>
                <a:cs typeface="Times New Roman" pitchFamily="18" charset="0"/>
              </a:rPr>
              <a:t> :  </a:t>
            </a:r>
            <a:r>
              <a:rPr lang="en-US" sz="1600" dirty="0">
                <a:solidFill>
                  <a:schemeClr val="bg1"/>
                </a:solidFill>
                <a:latin typeface="Century Gothic" pitchFamily="34" charset="0"/>
              </a:rPr>
              <a:t> </a:t>
            </a:r>
            <a:endParaRPr lang="en-US" sz="1600" dirty="0">
              <a:solidFill>
                <a:schemeClr val="bg1"/>
              </a:solidFill>
            </a:endParaRPr>
          </a:p>
        </p:txBody>
      </p:sp>
      <p:sp>
        <p:nvSpPr>
          <p:cNvPr id="19" name="ZoneTexte 132"/>
          <p:cNvSpPr txBox="1">
            <a:spLocks noChangeArrowheads="1"/>
          </p:cNvSpPr>
          <p:nvPr/>
        </p:nvSpPr>
        <p:spPr bwMode="auto">
          <a:xfrm>
            <a:off x="1467772" y="2420888"/>
            <a:ext cx="8298953" cy="1785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100">
                <a:solidFill>
                  <a:schemeClr val="tx1"/>
                </a:solidFill>
                <a:latin typeface="Arial" pitchFamily="34" charset="0"/>
                <a:ea typeface="MS PGothic" pitchFamily="34" charset="-128"/>
              </a:defRPr>
            </a:lvl1pPr>
            <a:lvl2pPr marL="742950" indent="-285750" eaLnBrk="0" hangingPunct="0">
              <a:defRPr sz="2100">
                <a:solidFill>
                  <a:schemeClr val="tx1"/>
                </a:solidFill>
                <a:latin typeface="Arial" pitchFamily="34" charset="0"/>
                <a:ea typeface="MS PGothic" pitchFamily="34" charset="-128"/>
              </a:defRPr>
            </a:lvl2pPr>
            <a:lvl3pPr marL="1143000" indent="-228600" eaLnBrk="0" hangingPunct="0">
              <a:defRPr sz="2100">
                <a:solidFill>
                  <a:schemeClr val="tx1"/>
                </a:solidFill>
                <a:latin typeface="Arial" pitchFamily="34" charset="0"/>
                <a:ea typeface="MS PGothic" pitchFamily="34" charset="-128"/>
              </a:defRPr>
            </a:lvl3pPr>
            <a:lvl4pPr marL="1600200" indent="-228600" eaLnBrk="0" hangingPunct="0">
              <a:defRPr sz="2100">
                <a:solidFill>
                  <a:schemeClr val="tx1"/>
                </a:solidFill>
                <a:latin typeface="Arial" pitchFamily="34" charset="0"/>
                <a:ea typeface="MS PGothic" pitchFamily="34" charset="-128"/>
              </a:defRPr>
            </a:lvl4pPr>
            <a:lvl5pPr marL="2057400" indent="-228600" eaLnBrk="0" hangingPunct="0">
              <a:defRPr sz="21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21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21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21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2100">
                <a:solidFill>
                  <a:schemeClr val="tx1"/>
                </a:solidFill>
                <a:latin typeface="Arial" pitchFamily="34" charset="0"/>
                <a:ea typeface="MS PGothic" pitchFamily="34" charset="-128"/>
              </a:defRPr>
            </a:lvl9pPr>
          </a:lstStyle>
          <a:p>
            <a:pPr eaLnBrk="1" hangingPunct="1"/>
            <a:r>
              <a:rPr lang="en-US" sz="1600" b="1" dirty="0">
                <a:solidFill>
                  <a:schemeClr val="bg1"/>
                </a:solidFill>
                <a:latin typeface="Century Gothic" pitchFamily="34" charset="0"/>
                <a:ea typeface="Calibri" pitchFamily="34" charset="0"/>
                <a:cs typeface="Times New Roman" pitchFamily="18" charset="0"/>
              </a:rPr>
              <a:t>N° 1 </a:t>
            </a:r>
            <a:r>
              <a:rPr lang="en-US" sz="1600" dirty="0">
                <a:solidFill>
                  <a:schemeClr val="bg1"/>
                </a:solidFill>
                <a:latin typeface="Century Gothic" pitchFamily="34" charset="0"/>
                <a:ea typeface="Calibri" pitchFamily="34" charset="0"/>
                <a:cs typeface="Times New Roman" pitchFamily="18" charset="0"/>
              </a:rPr>
              <a:t>Mint extract + Rose </a:t>
            </a:r>
            <a:r>
              <a:rPr lang="en-US" sz="1600" dirty="0" smtClean="0">
                <a:solidFill>
                  <a:schemeClr val="bg1"/>
                </a:solidFill>
                <a:latin typeface="Century Gothic" pitchFamily="34" charset="0"/>
                <a:ea typeface="Calibri" pitchFamily="34" charset="0"/>
                <a:cs typeface="Times New Roman" pitchFamily="18" charset="0"/>
              </a:rPr>
              <a:t>extract = </a:t>
            </a:r>
            <a:r>
              <a:rPr lang="en-US" sz="1600" b="1" dirty="0">
                <a:solidFill>
                  <a:schemeClr val="bg1"/>
                </a:solidFill>
                <a:latin typeface="Century Gothic" pitchFamily="34" charset="0"/>
                <a:ea typeface="Calibri" pitchFamily="34" charset="0"/>
                <a:cs typeface="Times New Roman" pitchFamily="18" charset="0"/>
              </a:rPr>
              <a:t>Visibly </a:t>
            </a:r>
            <a:r>
              <a:rPr lang="en-US" sz="1600" b="1" dirty="0" smtClean="0">
                <a:solidFill>
                  <a:schemeClr val="bg1"/>
                </a:solidFill>
                <a:latin typeface="Century Gothic" pitchFamily="34" charset="0"/>
                <a:ea typeface="Calibri" pitchFamily="34" charset="0"/>
                <a:cs typeface="Times New Roman" pitchFamily="18" charset="0"/>
              </a:rPr>
              <a:t>reduces </a:t>
            </a:r>
            <a:r>
              <a:rPr lang="en-US" sz="1600" b="1" dirty="0">
                <a:solidFill>
                  <a:schemeClr val="bg1"/>
                </a:solidFill>
                <a:latin typeface="Century Gothic" pitchFamily="34" charset="0"/>
                <a:ea typeface="Calibri" pitchFamily="34" charset="0"/>
                <a:cs typeface="Times New Roman" pitchFamily="18" charset="0"/>
              </a:rPr>
              <a:t>dark spots </a:t>
            </a:r>
            <a:endParaRPr lang="en-US" sz="1600" b="1" dirty="0" smtClean="0">
              <a:solidFill>
                <a:schemeClr val="bg1"/>
              </a:solidFill>
              <a:latin typeface="Century Gothic" pitchFamily="34" charset="0"/>
              <a:ea typeface="Calibri" pitchFamily="34" charset="0"/>
              <a:cs typeface="Times New Roman" pitchFamily="18" charset="0"/>
            </a:endParaRPr>
          </a:p>
          <a:p>
            <a:pPr eaLnBrk="1" hangingPunct="1"/>
            <a:endParaRPr lang="en-US" sz="1600" b="1" dirty="0" smtClean="0">
              <a:solidFill>
                <a:schemeClr val="bg1"/>
              </a:solidFill>
              <a:latin typeface="Century Gothic" pitchFamily="34" charset="0"/>
              <a:ea typeface="Calibri" pitchFamily="34" charset="0"/>
              <a:cs typeface="Times New Roman" pitchFamily="18" charset="0"/>
            </a:endParaRPr>
          </a:p>
          <a:p>
            <a:pPr eaLnBrk="1" hangingPunct="1"/>
            <a:endParaRPr lang="en-US" sz="1400" b="1" dirty="0">
              <a:solidFill>
                <a:schemeClr val="bg1"/>
              </a:solidFill>
              <a:latin typeface="Century Gothic" pitchFamily="34" charset="0"/>
              <a:ea typeface="Calibri" pitchFamily="34" charset="0"/>
              <a:cs typeface="Times New Roman" pitchFamily="18" charset="0"/>
            </a:endParaRPr>
          </a:p>
          <a:p>
            <a:pPr eaLnBrk="1" hangingPunct="1"/>
            <a:r>
              <a:rPr lang="en-US" sz="1600" b="1" dirty="0">
                <a:solidFill>
                  <a:schemeClr val="bg1"/>
                </a:solidFill>
                <a:latin typeface="Century Gothic" pitchFamily="34" charset="0"/>
                <a:ea typeface="Calibri" pitchFamily="34" charset="0"/>
                <a:cs typeface="Times New Roman" pitchFamily="18" charset="0"/>
              </a:rPr>
              <a:t>N° 2 </a:t>
            </a:r>
            <a:r>
              <a:rPr lang="en-US" sz="1600" dirty="0">
                <a:solidFill>
                  <a:schemeClr val="bg1"/>
                </a:solidFill>
                <a:latin typeface="Century Gothic" pitchFamily="34" charset="0"/>
                <a:ea typeface="Calibri" pitchFamily="34" charset="0"/>
                <a:cs typeface="Times New Roman" pitchFamily="18" charset="0"/>
              </a:rPr>
              <a:t>Acid salicylic + </a:t>
            </a:r>
            <a:r>
              <a:rPr lang="en-US" sz="1600" dirty="0" err="1">
                <a:solidFill>
                  <a:schemeClr val="bg1"/>
                </a:solidFill>
                <a:latin typeface="Century Gothic" pitchFamily="34" charset="0"/>
                <a:ea typeface="Calibri" pitchFamily="34" charset="0"/>
                <a:cs typeface="Times New Roman" pitchFamily="18" charset="0"/>
              </a:rPr>
              <a:t>glycyrhetinic</a:t>
            </a:r>
            <a:r>
              <a:rPr lang="en-US" sz="1600" dirty="0">
                <a:solidFill>
                  <a:schemeClr val="bg1"/>
                </a:solidFill>
                <a:latin typeface="Century Gothic" pitchFamily="34" charset="0"/>
                <a:ea typeface="Calibri" pitchFamily="34" charset="0"/>
                <a:cs typeface="Times New Roman" pitchFamily="18" charset="0"/>
              </a:rPr>
              <a:t> + </a:t>
            </a:r>
            <a:r>
              <a:rPr lang="en-US" sz="1600" dirty="0" err="1">
                <a:solidFill>
                  <a:schemeClr val="bg1"/>
                </a:solidFill>
                <a:latin typeface="Century Gothic" pitchFamily="34" charset="0"/>
                <a:ea typeface="Calibri" pitchFamily="34" charset="0"/>
                <a:cs typeface="Times New Roman" pitchFamily="18" charset="0"/>
              </a:rPr>
              <a:t>Totarol</a:t>
            </a:r>
            <a:r>
              <a:rPr lang="en-US" sz="1600" dirty="0">
                <a:solidFill>
                  <a:schemeClr val="bg1"/>
                </a:solidFill>
                <a:latin typeface="Century Gothic" pitchFamily="34" charset="0"/>
                <a:ea typeface="Calibri" pitchFamily="34" charset="0"/>
                <a:cs typeface="Times New Roman" pitchFamily="18" charset="0"/>
              </a:rPr>
              <a:t> wood extract = </a:t>
            </a:r>
            <a:r>
              <a:rPr lang="en-US" sz="1600" b="1" dirty="0" smtClean="0">
                <a:solidFill>
                  <a:schemeClr val="bg1"/>
                </a:solidFill>
                <a:latin typeface="Century Gothic" pitchFamily="34" charset="0"/>
                <a:ea typeface="Calibri" pitchFamily="34" charset="0"/>
                <a:cs typeface="Times New Roman" pitchFamily="18" charset="0"/>
              </a:rPr>
              <a:t>smooth pores</a:t>
            </a:r>
          </a:p>
          <a:p>
            <a:pPr eaLnBrk="1" hangingPunct="1"/>
            <a:endParaRPr lang="en-US" sz="2400" b="1" dirty="0" smtClean="0">
              <a:solidFill>
                <a:schemeClr val="bg1"/>
              </a:solidFill>
              <a:latin typeface="Century Gothic" pitchFamily="34" charset="0"/>
              <a:ea typeface="Calibri" pitchFamily="34" charset="0"/>
              <a:cs typeface="Times New Roman" pitchFamily="18" charset="0"/>
            </a:endParaRPr>
          </a:p>
          <a:p>
            <a:pPr eaLnBrk="1" hangingPunct="1"/>
            <a:endParaRPr lang="en-US" sz="800" b="1" dirty="0">
              <a:solidFill>
                <a:schemeClr val="bg1"/>
              </a:solidFill>
              <a:latin typeface="Century Gothic" pitchFamily="34" charset="0"/>
              <a:ea typeface="Calibri" pitchFamily="34" charset="0"/>
              <a:cs typeface="Times New Roman" pitchFamily="18" charset="0"/>
            </a:endParaRPr>
          </a:p>
          <a:p>
            <a:pPr eaLnBrk="1" hangingPunct="1"/>
            <a:r>
              <a:rPr lang="en-US" sz="1600" b="1" dirty="0">
                <a:solidFill>
                  <a:schemeClr val="bg1"/>
                </a:solidFill>
                <a:latin typeface="Century Gothic" pitchFamily="34" charset="0"/>
                <a:ea typeface="Calibri" pitchFamily="34" charset="0"/>
                <a:cs typeface="Times New Roman" pitchFamily="18" charset="0"/>
              </a:rPr>
              <a:t>N° 3 </a:t>
            </a:r>
            <a:r>
              <a:rPr lang="en-US" sz="1600" dirty="0">
                <a:solidFill>
                  <a:schemeClr val="bg1"/>
                </a:solidFill>
                <a:latin typeface="Century Gothic" pitchFamily="34" charset="0"/>
                <a:ea typeface="Calibri" pitchFamily="34" charset="0"/>
                <a:cs typeface="Times New Roman" pitchFamily="18" charset="0"/>
              </a:rPr>
              <a:t>Ginkgo </a:t>
            </a:r>
            <a:r>
              <a:rPr lang="en-US" sz="1600" dirty="0" err="1">
                <a:solidFill>
                  <a:schemeClr val="bg1"/>
                </a:solidFill>
                <a:latin typeface="Century Gothic" pitchFamily="34" charset="0"/>
                <a:ea typeface="Calibri" pitchFamily="34" charset="0"/>
                <a:cs typeface="Times New Roman" pitchFamily="18" charset="0"/>
              </a:rPr>
              <a:t>Biloba</a:t>
            </a:r>
            <a:r>
              <a:rPr lang="en-US" sz="1600" dirty="0">
                <a:solidFill>
                  <a:schemeClr val="bg1"/>
                </a:solidFill>
                <a:latin typeface="Century Gothic" pitchFamily="34" charset="0"/>
                <a:ea typeface="Calibri" pitchFamily="34" charset="0"/>
                <a:cs typeface="Times New Roman" pitchFamily="18" charset="0"/>
              </a:rPr>
              <a:t> extract = </a:t>
            </a:r>
            <a:r>
              <a:rPr lang="en-US" sz="1600" b="1" dirty="0" err="1" smtClean="0">
                <a:solidFill>
                  <a:schemeClr val="bg1"/>
                </a:solidFill>
                <a:latin typeface="Century Gothic" pitchFamily="34" charset="0"/>
                <a:ea typeface="Calibri" pitchFamily="34" charset="0"/>
                <a:cs typeface="Times New Roman" pitchFamily="18" charset="0"/>
              </a:rPr>
              <a:t>smoothes</a:t>
            </a:r>
            <a:r>
              <a:rPr lang="en-US" sz="1600" b="1" dirty="0" smtClean="0">
                <a:solidFill>
                  <a:schemeClr val="bg1"/>
                </a:solidFill>
                <a:latin typeface="Century Gothic" pitchFamily="34" charset="0"/>
                <a:ea typeface="Calibri" pitchFamily="34" charset="0"/>
                <a:cs typeface="Times New Roman" pitchFamily="18" charset="0"/>
              </a:rPr>
              <a:t> fine </a:t>
            </a:r>
            <a:r>
              <a:rPr lang="en-US" sz="1600" b="1" dirty="0">
                <a:solidFill>
                  <a:schemeClr val="bg1"/>
                </a:solidFill>
                <a:latin typeface="Century Gothic" pitchFamily="34" charset="0"/>
                <a:ea typeface="Calibri" pitchFamily="34" charset="0"/>
                <a:cs typeface="Times New Roman" pitchFamily="18" charset="0"/>
              </a:rPr>
              <a:t>lines &amp; wrinkles</a:t>
            </a:r>
          </a:p>
        </p:txBody>
      </p:sp>
      <p:sp>
        <p:nvSpPr>
          <p:cNvPr id="20" name="ZoneTexte 12"/>
          <p:cNvSpPr txBox="1">
            <a:spLocks noChangeArrowheads="1"/>
          </p:cNvSpPr>
          <p:nvPr/>
        </p:nvSpPr>
        <p:spPr bwMode="auto">
          <a:xfrm>
            <a:off x="1497854" y="4421659"/>
            <a:ext cx="576110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171450" indent="-171450" eaLnBrk="0" hangingPunct="0">
              <a:defRPr sz="2100">
                <a:solidFill>
                  <a:schemeClr val="tx1"/>
                </a:solidFill>
                <a:latin typeface="Arial" pitchFamily="34" charset="0"/>
                <a:ea typeface="MS PGothic" pitchFamily="34" charset="-128"/>
              </a:defRPr>
            </a:lvl1pPr>
            <a:lvl2pPr marL="742950" indent="-285750" eaLnBrk="0" hangingPunct="0">
              <a:defRPr sz="2100">
                <a:solidFill>
                  <a:schemeClr val="tx1"/>
                </a:solidFill>
                <a:latin typeface="Arial" pitchFamily="34" charset="0"/>
                <a:ea typeface="MS PGothic" pitchFamily="34" charset="-128"/>
              </a:defRPr>
            </a:lvl2pPr>
            <a:lvl3pPr marL="1143000" indent="-228600" eaLnBrk="0" hangingPunct="0">
              <a:defRPr sz="2100">
                <a:solidFill>
                  <a:schemeClr val="tx1"/>
                </a:solidFill>
                <a:latin typeface="Arial" pitchFamily="34" charset="0"/>
                <a:ea typeface="MS PGothic" pitchFamily="34" charset="-128"/>
              </a:defRPr>
            </a:lvl3pPr>
            <a:lvl4pPr marL="1600200" indent="-228600" eaLnBrk="0" hangingPunct="0">
              <a:defRPr sz="2100">
                <a:solidFill>
                  <a:schemeClr val="tx1"/>
                </a:solidFill>
                <a:latin typeface="Arial" pitchFamily="34" charset="0"/>
                <a:ea typeface="MS PGothic" pitchFamily="34" charset="-128"/>
              </a:defRPr>
            </a:lvl4pPr>
            <a:lvl5pPr marL="2057400" indent="-228600" eaLnBrk="0" hangingPunct="0">
              <a:defRPr sz="21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21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21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21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2100">
                <a:solidFill>
                  <a:schemeClr val="tx1"/>
                </a:solidFill>
                <a:latin typeface="Arial" pitchFamily="34" charset="0"/>
                <a:ea typeface="MS PGothic" pitchFamily="34" charset="-128"/>
              </a:defRPr>
            </a:lvl9pPr>
          </a:lstStyle>
          <a:p>
            <a:pPr eaLnBrk="1" hangingPunct="1">
              <a:buFont typeface="Wingdings" pitchFamily="2" charset="2"/>
              <a:buChar char="Ø"/>
            </a:pPr>
            <a:r>
              <a:rPr lang="en-US" sz="1600" dirty="0">
                <a:solidFill>
                  <a:schemeClr val="bg1"/>
                </a:solidFill>
                <a:latin typeface="Century Gothic" pitchFamily="34" charset="0"/>
              </a:rPr>
              <a:t>BRIGHTENING PIGMENTS :</a:t>
            </a:r>
            <a:endParaRPr lang="en-US" sz="1600" dirty="0" smtClean="0">
              <a:solidFill>
                <a:schemeClr val="bg1"/>
              </a:solidFill>
              <a:latin typeface="Century Gothic" pitchFamily="34" charset="0"/>
            </a:endParaRPr>
          </a:p>
          <a:p>
            <a:pPr marL="0" indent="0" eaLnBrk="1" hangingPunct="1"/>
            <a:endParaRPr lang="en-US" sz="1600" dirty="0">
              <a:solidFill>
                <a:schemeClr val="bg1"/>
              </a:solidFill>
              <a:latin typeface="Century Gothic" pitchFamily="34" charset="0"/>
            </a:endParaRPr>
          </a:p>
          <a:p>
            <a:pPr eaLnBrk="1" hangingPunct="1"/>
            <a:r>
              <a:rPr lang="en-US" sz="1600" b="1" dirty="0" smtClean="0">
                <a:solidFill>
                  <a:schemeClr val="bg1"/>
                </a:solidFill>
                <a:latin typeface="Century Gothic" pitchFamily="34" charset="0"/>
              </a:rPr>
              <a:t>N°4 Clarified </a:t>
            </a:r>
            <a:r>
              <a:rPr lang="en-US" sz="1600" b="1" dirty="0">
                <a:solidFill>
                  <a:schemeClr val="bg1"/>
                </a:solidFill>
                <a:latin typeface="Century Gothic" pitchFamily="34" charset="0"/>
              </a:rPr>
              <a:t>radiant complexion</a:t>
            </a:r>
          </a:p>
        </p:txBody>
      </p:sp>
      <p:sp>
        <p:nvSpPr>
          <p:cNvPr id="21" name="Line 8"/>
          <p:cNvSpPr>
            <a:spLocks noChangeShapeType="1"/>
          </p:cNvSpPr>
          <p:nvPr/>
        </p:nvSpPr>
        <p:spPr bwMode="auto">
          <a:xfrm flipV="1">
            <a:off x="1786116" y="4709691"/>
            <a:ext cx="2291283"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endParaRPr lang="fr-FR" sz="4000"/>
          </a:p>
        </p:txBody>
      </p:sp>
      <p:sp>
        <p:nvSpPr>
          <p:cNvPr id="23" name="ZoneTexte 12"/>
          <p:cNvSpPr txBox="1">
            <a:spLocks noChangeArrowheads="1"/>
          </p:cNvSpPr>
          <p:nvPr/>
        </p:nvSpPr>
        <p:spPr bwMode="auto">
          <a:xfrm>
            <a:off x="1418559" y="5348471"/>
            <a:ext cx="688559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100">
                <a:solidFill>
                  <a:schemeClr val="tx1"/>
                </a:solidFill>
                <a:latin typeface="Arial" pitchFamily="34" charset="0"/>
                <a:ea typeface="MS PGothic" pitchFamily="34" charset="-128"/>
              </a:defRPr>
            </a:lvl1pPr>
            <a:lvl2pPr marL="742950" indent="-285750" eaLnBrk="0" hangingPunct="0">
              <a:defRPr sz="2100">
                <a:solidFill>
                  <a:schemeClr val="tx1"/>
                </a:solidFill>
                <a:latin typeface="Arial" pitchFamily="34" charset="0"/>
                <a:ea typeface="MS PGothic" pitchFamily="34" charset="-128"/>
              </a:defRPr>
            </a:lvl2pPr>
            <a:lvl3pPr marL="1143000" indent="-228600" eaLnBrk="0" hangingPunct="0">
              <a:defRPr sz="2100">
                <a:solidFill>
                  <a:schemeClr val="tx1"/>
                </a:solidFill>
                <a:latin typeface="Arial" pitchFamily="34" charset="0"/>
                <a:ea typeface="MS PGothic" pitchFamily="34" charset="-128"/>
              </a:defRPr>
            </a:lvl3pPr>
            <a:lvl4pPr marL="1600200" indent="-228600" eaLnBrk="0" hangingPunct="0">
              <a:defRPr sz="2100">
                <a:solidFill>
                  <a:schemeClr val="tx1"/>
                </a:solidFill>
                <a:latin typeface="Arial" pitchFamily="34" charset="0"/>
                <a:ea typeface="MS PGothic" pitchFamily="34" charset="-128"/>
              </a:defRPr>
            </a:lvl4pPr>
            <a:lvl5pPr marL="2057400" indent="-228600" eaLnBrk="0" hangingPunct="0">
              <a:defRPr sz="21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21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21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21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2100">
                <a:solidFill>
                  <a:schemeClr val="tx1"/>
                </a:solidFill>
                <a:latin typeface="Arial" pitchFamily="34" charset="0"/>
                <a:ea typeface="MS PGothic" pitchFamily="34" charset="-128"/>
              </a:defRPr>
            </a:lvl9pPr>
          </a:lstStyle>
          <a:p>
            <a:pPr eaLnBrk="1" hangingPunct="1"/>
            <a:r>
              <a:rPr lang="en-US" sz="1600" b="1" dirty="0">
                <a:solidFill>
                  <a:schemeClr val="bg1"/>
                </a:solidFill>
                <a:latin typeface="Century Gothic" pitchFamily="34" charset="0"/>
              </a:rPr>
              <a:t> N° </a:t>
            </a:r>
            <a:r>
              <a:rPr lang="en-US" sz="1600" b="1" dirty="0" smtClean="0">
                <a:solidFill>
                  <a:schemeClr val="bg1"/>
                </a:solidFill>
                <a:latin typeface="Century Gothic" pitchFamily="34" charset="0"/>
              </a:rPr>
              <a:t>5 Visibly </a:t>
            </a:r>
            <a:r>
              <a:rPr lang="en-US" sz="1600" b="1" dirty="0">
                <a:solidFill>
                  <a:schemeClr val="bg1"/>
                </a:solidFill>
                <a:latin typeface="Century Gothic" pitchFamily="34" charset="0"/>
              </a:rPr>
              <a:t>more defined face contours</a:t>
            </a:r>
          </a:p>
        </p:txBody>
      </p:sp>
      <p:sp>
        <p:nvSpPr>
          <p:cNvPr id="24" name="ZoneTexte 126"/>
          <p:cNvSpPr txBox="1">
            <a:spLocks noChangeArrowheads="1"/>
          </p:cNvSpPr>
          <p:nvPr/>
        </p:nvSpPr>
        <p:spPr bwMode="auto">
          <a:xfrm>
            <a:off x="683568" y="1484784"/>
            <a:ext cx="800732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100">
                <a:solidFill>
                  <a:schemeClr val="tx1"/>
                </a:solidFill>
                <a:latin typeface="Arial" pitchFamily="34" charset="0"/>
                <a:ea typeface="MS PGothic" pitchFamily="34" charset="-128"/>
              </a:defRPr>
            </a:lvl1pPr>
            <a:lvl2pPr marL="742950" indent="-285750" eaLnBrk="0" hangingPunct="0">
              <a:defRPr sz="2100">
                <a:solidFill>
                  <a:schemeClr val="tx1"/>
                </a:solidFill>
                <a:latin typeface="Arial" pitchFamily="34" charset="0"/>
                <a:ea typeface="MS PGothic" pitchFamily="34" charset="-128"/>
              </a:defRPr>
            </a:lvl2pPr>
            <a:lvl3pPr marL="1143000" indent="-228600" eaLnBrk="0" hangingPunct="0">
              <a:defRPr sz="2100">
                <a:solidFill>
                  <a:schemeClr val="tx1"/>
                </a:solidFill>
                <a:latin typeface="Arial" pitchFamily="34" charset="0"/>
                <a:ea typeface="MS PGothic" pitchFamily="34" charset="-128"/>
              </a:defRPr>
            </a:lvl3pPr>
            <a:lvl4pPr marL="1600200" indent="-228600" eaLnBrk="0" hangingPunct="0">
              <a:defRPr sz="2100">
                <a:solidFill>
                  <a:schemeClr val="tx1"/>
                </a:solidFill>
                <a:latin typeface="Arial" pitchFamily="34" charset="0"/>
                <a:ea typeface="MS PGothic" pitchFamily="34" charset="-128"/>
              </a:defRPr>
            </a:lvl4pPr>
            <a:lvl5pPr marL="2057400" indent="-228600" eaLnBrk="0" hangingPunct="0">
              <a:defRPr sz="21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21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21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21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2100">
                <a:solidFill>
                  <a:schemeClr val="tx1"/>
                </a:solidFill>
                <a:latin typeface="Arial" pitchFamily="34" charset="0"/>
                <a:ea typeface="MS PGothic" pitchFamily="34" charset="-128"/>
              </a:defRPr>
            </a:lvl9pPr>
          </a:lstStyle>
          <a:p>
            <a:pPr eaLnBrk="1" hangingPunct="1"/>
            <a:r>
              <a:rPr lang="en-US" sz="1800" u="sng">
                <a:solidFill>
                  <a:schemeClr val="bg1"/>
                </a:solidFill>
                <a:latin typeface="Century Gothic" pitchFamily="34" charset="0"/>
              </a:rPr>
              <a:t>A  COMPACT FORMULA </a:t>
            </a:r>
            <a:r>
              <a:rPr lang="en-US" sz="1800" u="sng">
                <a:solidFill>
                  <a:schemeClr val="bg1"/>
                </a:solidFill>
                <a:latin typeface="Century Gothic" pitchFamily="34" charset="0"/>
                <a:ea typeface="Calibri" pitchFamily="34" charset="0"/>
                <a:cs typeface="Times New Roman" pitchFamily="18" charset="0"/>
              </a:rPr>
              <a:t>that targets </a:t>
            </a:r>
            <a:r>
              <a:rPr lang="en-US" sz="1800" b="1" u="sng">
                <a:solidFill>
                  <a:schemeClr val="bg1"/>
                </a:solidFill>
                <a:latin typeface="Century Gothic" pitchFamily="34" charset="0"/>
                <a:ea typeface="Calibri" pitchFamily="34" charset="0"/>
                <a:cs typeface="Times New Roman" pitchFamily="18" charset="0"/>
              </a:rPr>
              <a:t>5 FACTORS </a:t>
            </a:r>
            <a:r>
              <a:rPr lang="en-US" sz="1800" u="sng">
                <a:solidFill>
                  <a:schemeClr val="bg1"/>
                </a:solidFill>
                <a:latin typeface="Century Gothic" pitchFamily="34" charset="0"/>
                <a:ea typeface="Calibri" pitchFamily="34" charset="0"/>
                <a:cs typeface="Times New Roman" pitchFamily="18" charset="0"/>
              </a:rPr>
              <a:t>of  lack of brightness:</a:t>
            </a:r>
            <a:r>
              <a:rPr lang="en-US" sz="1800">
                <a:solidFill>
                  <a:schemeClr val="bg1"/>
                </a:solidFill>
                <a:latin typeface="Century Gothic" pitchFamily="34" charset="0"/>
                <a:ea typeface="Calibri" pitchFamily="34" charset="0"/>
                <a:cs typeface="Times New Roman" pitchFamily="18" charset="0"/>
              </a:rPr>
              <a:t> </a:t>
            </a:r>
            <a:r>
              <a:rPr lang="en-US" sz="1800">
                <a:solidFill>
                  <a:schemeClr val="bg1"/>
                </a:solidFill>
                <a:latin typeface="Century Gothic" pitchFamily="34" charset="0"/>
              </a:rPr>
              <a:t> </a:t>
            </a:r>
            <a:endParaRPr lang="en-US" sz="1800">
              <a:solidFill>
                <a:schemeClr val="bg1"/>
              </a:solidFill>
            </a:endParaRPr>
          </a:p>
        </p:txBody>
      </p:sp>
      <p:sp>
        <p:nvSpPr>
          <p:cNvPr id="25" name="Rectangle 4"/>
          <p:cNvSpPr>
            <a:spLocks noChangeArrowheads="1"/>
          </p:cNvSpPr>
          <p:nvPr/>
        </p:nvSpPr>
        <p:spPr bwMode="auto">
          <a:xfrm>
            <a:off x="1483647" y="2034722"/>
            <a:ext cx="7207242" cy="2171270"/>
          </a:xfrm>
          <a:prstGeom prst="rect">
            <a:avLst/>
          </a:prstGeom>
          <a:noFill/>
          <a:ln w="19050">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ltLang="ko-KR" sz="3200" dirty="0">
              <a:solidFill>
                <a:srgbClr val="000000"/>
              </a:solidFill>
            </a:endParaRPr>
          </a:p>
        </p:txBody>
      </p:sp>
      <p:sp>
        <p:nvSpPr>
          <p:cNvPr id="26" name="Rectangle 4"/>
          <p:cNvSpPr>
            <a:spLocks noChangeArrowheads="1"/>
          </p:cNvSpPr>
          <p:nvPr/>
        </p:nvSpPr>
        <p:spPr bwMode="auto">
          <a:xfrm>
            <a:off x="1480472" y="4375777"/>
            <a:ext cx="7210418" cy="1584176"/>
          </a:xfrm>
          <a:prstGeom prst="rect">
            <a:avLst/>
          </a:prstGeom>
          <a:noFill/>
          <a:ln w="19050">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ltLang="ko-KR" sz="3200">
              <a:solidFill>
                <a:srgbClr val="000000"/>
              </a:solidFill>
            </a:endParaRPr>
          </a:p>
        </p:txBody>
      </p:sp>
      <p:sp>
        <p:nvSpPr>
          <p:cNvPr id="27" name="Oval 11" descr="ljmj"/>
          <p:cNvSpPr>
            <a:spLocks noChangeAspect="1" noChangeArrowheads="1"/>
          </p:cNvSpPr>
          <p:nvPr/>
        </p:nvSpPr>
        <p:spPr bwMode="auto">
          <a:xfrm rot="959615">
            <a:off x="743966" y="3865537"/>
            <a:ext cx="510080" cy="510080"/>
          </a:xfrm>
          <a:prstGeom prst="ellipse">
            <a:avLst/>
          </a:prstGeom>
          <a:blipFill dpi="0" rotWithShape="1">
            <a:blip r:embed="rId3" cstate="print"/>
            <a:srcRect/>
            <a:stretch>
              <a:fillRect/>
            </a:stretch>
          </a:blipFill>
          <a:ln>
            <a:solidFill>
              <a:schemeClr val="bg1"/>
            </a:solidFill>
          </a:ln>
          <a:extLst/>
        </p:spPr>
        <p:txBody>
          <a:bodyPr wrap="none" anchor="ctr"/>
          <a:lstStyle/>
          <a:p>
            <a:endParaRPr lang="fr-FR"/>
          </a:p>
        </p:txBody>
      </p:sp>
      <p:sp>
        <p:nvSpPr>
          <p:cNvPr id="28" name="Oval 11" descr="ljmj"/>
          <p:cNvSpPr>
            <a:spLocks noChangeAspect="1" noChangeArrowheads="1"/>
          </p:cNvSpPr>
          <p:nvPr/>
        </p:nvSpPr>
        <p:spPr bwMode="auto">
          <a:xfrm rot="959615">
            <a:off x="478449" y="2399285"/>
            <a:ext cx="470005" cy="470005"/>
          </a:xfrm>
          <a:prstGeom prst="ellipse">
            <a:avLst/>
          </a:prstGeom>
          <a:blipFill dpi="0" rotWithShape="1">
            <a:blip r:embed="rId4" cstate="print"/>
            <a:srcRect/>
            <a:stretch>
              <a:fillRect/>
            </a:stretch>
          </a:blipFill>
          <a:ln>
            <a:solidFill>
              <a:schemeClr val="bg1"/>
            </a:solidFill>
          </a:ln>
          <a:extLst/>
        </p:spPr>
        <p:txBody>
          <a:bodyPr wrap="none" anchor="ctr"/>
          <a:lstStyle/>
          <a:p>
            <a:endParaRPr lang="fr-FR"/>
          </a:p>
        </p:txBody>
      </p:sp>
      <p:sp>
        <p:nvSpPr>
          <p:cNvPr id="29" name="Oval 11" descr="ljmj"/>
          <p:cNvSpPr>
            <a:spLocks noChangeAspect="1" noChangeArrowheads="1"/>
          </p:cNvSpPr>
          <p:nvPr/>
        </p:nvSpPr>
        <p:spPr bwMode="auto">
          <a:xfrm rot="959615">
            <a:off x="860688" y="3030056"/>
            <a:ext cx="485474" cy="485474"/>
          </a:xfrm>
          <a:prstGeom prst="ellipse">
            <a:avLst/>
          </a:prstGeom>
          <a:blipFill dpi="0" rotWithShape="1">
            <a:blip r:embed="rId5" cstate="print"/>
            <a:srcRect/>
            <a:stretch>
              <a:fillRect/>
            </a:stretch>
          </a:blipFill>
          <a:ln>
            <a:solidFill>
              <a:schemeClr val="bg1"/>
            </a:solidFill>
          </a:ln>
          <a:extLst/>
        </p:spPr>
        <p:txBody>
          <a:bodyPr wrap="none" anchor="ctr"/>
          <a:lstStyle/>
          <a:p>
            <a:endParaRPr lang="fr-FR"/>
          </a:p>
        </p:txBody>
      </p:sp>
      <p:sp>
        <p:nvSpPr>
          <p:cNvPr id="30" name="Oval 11" descr="ljmj"/>
          <p:cNvSpPr>
            <a:spLocks noChangeAspect="1" noChangeArrowheads="1"/>
          </p:cNvSpPr>
          <p:nvPr/>
        </p:nvSpPr>
        <p:spPr bwMode="auto">
          <a:xfrm rot="959615">
            <a:off x="558131" y="3159012"/>
            <a:ext cx="485474" cy="485474"/>
          </a:xfrm>
          <a:prstGeom prst="ellipse">
            <a:avLst/>
          </a:prstGeom>
          <a:blipFill dpi="0" rotWithShape="1">
            <a:blip r:embed="rId6" cstate="print"/>
            <a:srcRect/>
            <a:stretch>
              <a:fillRect/>
            </a:stretch>
          </a:blipFill>
          <a:ln>
            <a:solidFill>
              <a:schemeClr val="bg1"/>
            </a:solidFill>
          </a:ln>
          <a:extLst/>
        </p:spPr>
        <p:txBody>
          <a:bodyPr wrap="none" anchor="ctr"/>
          <a:lstStyle/>
          <a:p>
            <a:endParaRPr lang="fr-FR"/>
          </a:p>
        </p:txBody>
      </p:sp>
      <p:pic>
        <p:nvPicPr>
          <p:cNvPr id="31" name="Picture 9" descr="200349067-001"/>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r="95" b="7"/>
          <a:stretch/>
        </p:blipFill>
        <p:spPr bwMode="auto">
          <a:xfrm>
            <a:off x="731208" y="4941168"/>
            <a:ext cx="535596" cy="535309"/>
          </a:xfrm>
          <a:prstGeom prst="ellipse">
            <a:avLst/>
          </a:prstGeom>
          <a:noFill/>
          <a:ln>
            <a:solidFill>
              <a:schemeClr val="bg1"/>
            </a:solidFill>
          </a:ln>
          <a:extLst>
            <a:ext uri="{909E8E84-426E-40DD-AFC4-6F175D3DCCD1}">
              <a14:hiddenFill xmlns:a14="http://schemas.microsoft.com/office/drawing/2010/main">
                <a:solidFill>
                  <a:srgbClr val="FFFFFF"/>
                </a:solidFill>
              </a14:hiddenFill>
            </a:ext>
          </a:extLst>
        </p:spPr>
      </p:pic>
      <p:pic>
        <p:nvPicPr>
          <p:cNvPr id="32" name="Picture 2"/>
          <p:cNvPicPr>
            <a:picLocks noChangeAspect="1" noChangeArrowheads="1"/>
          </p:cNvPicPr>
          <p:nvPr/>
        </p:nvPicPr>
        <p:blipFill>
          <a:blip r:embed="rId8" cstate="print"/>
          <a:srcRect/>
          <a:stretch>
            <a:fillRect/>
          </a:stretch>
        </p:blipFill>
        <p:spPr bwMode="auto">
          <a:xfrm>
            <a:off x="779129" y="2242925"/>
            <a:ext cx="480503" cy="465995"/>
          </a:xfrm>
          <a:prstGeom prst="ellipse">
            <a:avLst/>
          </a:prstGeom>
          <a:noFill/>
          <a:ln w="9525">
            <a:solidFill>
              <a:schemeClr val="bg1"/>
            </a:solidFill>
            <a:miter lim="800000"/>
            <a:headEnd/>
            <a:tailEnd/>
          </a:ln>
          <a:effectLst/>
        </p:spPr>
      </p:pic>
      <p:sp>
        <p:nvSpPr>
          <p:cNvPr id="22" name="Text Box 5">
            <a:hlinkClick r:id="rId9" action="ppaction://hlinksldjump"/>
          </p:cNvPr>
          <p:cNvSpPr txBox="1">
            <a:spLocks noChangeArrowheads="1"/>
          </p:cNvSpPr>
          <p:nvPr/>
        </p:nvSpPr>
        <p:spPr bwMode="auto">
          <a:xfrm>
            <a:off x="611560" y="6552343"/>
            <a:ext cx="925399"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defPPr>
              <a:defRPr lang="fr-FR"/>
            </a:defPPr>
            <a:lvl1pPr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POWER BEAUTY</a:t>
            </a:r>
          </a:p>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BRAND</a:t>
            </a:r>
            <a:r>
              <a:rPr lang="fr-FR" sz="500" kern="1200" baseline="0" dirty="0" smtClean="0">
                <a:solidFill>
                  <a:schemeClr val="bg1"/>
                </a:solidFill>
                <a:latin typeface="+mn-lt"/>
                <a:ea typeface="Microsoft YaHei" pitchFamily="34" charset="-122"/>
                <a:cs typeface="+mn-cs"/>
              </a:rPr>
              <a:t> </a:t>
            </a:r>
            <a:r>
              <a:rPr lang="fr-FR" sz="500" kern="1200" dirty="0" smtClean="0">
                <a:solidFill>
                  <a:schemeClr val="bg1"/>
                </a:solidFill>
                <a:latin typeface="+mn-lt"/>
                <a:ea typeface="Microsoft YaHei" pitchFamily="34" charset="-122"/>
                <a:cs typeface="+mn-cs"/>
              </a:rPr>
              <a:t>STATEMENT</a:t>
            </a:r>
          </a:p>
        </p:txBody>
      </p:sp>
      <p:pic>
        <p:nvPicPr>
          <p:cNvPr id="33" name="Picture 6">
            <a:hlinkClick r:id="rId10" action="ppaction://hlinksldjump"/>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3175"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4" name="Picture 7">
            <a:hlinkClick r:id="rId12" action="ppaction://hlinksldjump"/>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11560"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5" name="Picture 9">
            <a:hlinkClick r:id="rId13" action="ppaction://hlinksldjump"/>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403648"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6" name="Text Box 10">
            <a:hlinkClick r:id="rId14" action="ppaction://hlinksldjump"/>
          </p:cNvPr>
          <p:cNvSpPr txBox="1">
            <a:spLocks noChangeArrowheads="1"/>
          </p:cNvSpPr>
          <p:nvPr/>
        </p:nvSpPr>
        <p:spPr bwMode="auto">
          <a:xfrm>
            <a:off x="-82550" y="6590815"/>
            <a:ext cx="866701"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buClrTx/>
              <a:buFontTx/>
              <a:buNone/>
              <a:defRPr/>
            </a:pPr>
            <a:r>
              <a:rPr lang="fr-FR" sz="500" dirty="0" smtClean="0">
                <a:latin typeface="+mn-lt"/>
              </a:rPr>
              <a:t>INTRODUCTION</a:t>
            </a:r>
          </a:p>
        </p:txBody>
      </p:sp>
      <p:pic>
        <p:nvPicPr>
          <p:cNvPr id="37" name="Picture 13">
            <a:hlinkClick r:id="rId12" action="ppaction://hlinksldjump"/>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2699792" y="6472238"/>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8" name="Text Box 16">
            <a:hlinkClick r:id="rId15" action="ppaction://hlinksldjump"/>
          </p:cNvPr>
          <p:cNvSpPr txBox="1">
            <a:spLocks noChangeArrowheads="1"/>
          </p:cNvSpPr>
          <p:nvPr/>
        </p:nvSpPr>
        <p:spPr bwMode="auto">
          <a:xfrm>
            <a:off x="5517555" y="6590815"/>
            <a:ext cx="782637"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buClrTx/>
              <a:buFontTx/>
              <a:buNone/>
              <a:defRPr/>
            </a:pPr>
            <a:r>
              <a:rPr lang="fr-FR" sz="500" kern="1200" dirty="0" smtClean="0">
                <a:solidFill>
                  <a:schemeClr val="bg1"/>
                </a:solidFill>
                <a:latin typeface="+mn-lt"/>
                <a:ea typeface="Microsoft YaHei" pitchFamily="34" charset="-122"/>
                <a:cs typeface="+mn-cs"/>
              </a:rPr>
              <a:t>PACKAGING</a:t>
            </a:r>
          </a:p>
        </p:txBody>
      </p:sp>
      <p:pic>
        <p:nvPicPr>
          <p:cNvPr id="39" name="Picture 17">
            <a:hlinkClick r:id="rId16" action="ppaction://hlinksldjump"/>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5507087" y="6472238"/>
            <a:ext cx="73025"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0" name="Text Box 5">
            <a:hlinkClick r:id="rId17" action="ppaction://hlinksldjump"/>
          </p:cNvPr>
          <p:cNvSpPr txBox="1">
            <a:spLocks noChangeArrowheads="1"/>
          </p:cNvSpPr>
          <p:nvPr/>
        </p:nvSpPr>
        <p:spPr bwMode="auto">
          <a:xfrm>
            <a:off x="1259632" y="6552343"/>
            <a:ext cx="1076325"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THE </a:t>
            </a:r>
          </a:p>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GHOST FLOWER</a:t>
            </a:r>
          </a:p>
        </p:txBody>
      </p:sp>
      <p:pic>
        <p:nvPicPr>
          <p:cNvPr id="41" name="Picture 7">
            <a:hlinkClick r:id="rId12" action="ppaction://hlinksldjump"/>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2051720"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2" name="Text Box 4">
            <a:hlinkClick r:id="rId18" action="ppaction://hlinksldjump"/>
          </p:cNvPr>
          <p:cNvSpPr txBox="1">
            <a:spLocks noChangeArrowheads="1"/>
          </p:cNvSpPr>
          <p:nvPr/>
        </p:nvSpPr>
        <p:spPr bwMode="auto">
          <a:xfrm>
            <a:off x="4644008" y="6590815"/>
            <a:ext cx="1084263"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TECHNOLOGY</a:t>
            </a:r>
          </a:p>
        </p:txBody>
      </p:sp>
      <p:pic>
        <p:nvPicPr>
          <p:cNvPr id="43" name="Picture 7">
            <a:hlinkClick r:id="rId12" action="ppaction://hlinksldjump"/>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153572" y="6472238"/>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4" name="Text Box 4">
            <a:hlinkClick r:id="rId19" action="ppaction://hlinksldjump"/>
          </p:cNvPr>
          <p:cNvSpPr txBox="1">
            <a:spLocks noChangeArrowheads="1"/>
          </p:cNvSpPr>
          <p:nvPr/>
        </p:nvSpPr>
        <p:spPr bwMode="auto">
          <a:xfrm>
            <a:off x="2699792" y="6552343"/>
            <a:ext cx="773112"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WOMEN’S EXPECTATIONS</a:t>
            </a:r>
          </a:p>
        </p:txBody>
      </p:sp>
      <p:pic>
        <p:nvPicPr>
          <p:cNvPr id="45" name="Picture 13">
            <a:hlinkClick r:id="rId12" action="ppaction://hlinksldjump"/>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4130675"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6" name="Text Box 4">
            <a:hlinkClick r:id="rId20" action="ppaction://hlinksldjump"/>
          </p:cNvPr>
          <p:cNvSpPr txBox="1">
            <a:spLocks noChangeArrowheads="1"/>
          </p:cNvSpPr>
          <p:nvPr/>
        </p:nvSpPr>
        <p:spPr bwMode="auto">
          <a:xfrm>
            <a:off x="3995936" y="6552343"/>
            <a:ext cx="1084263"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MAKE-UP </a:t>
            </a:r>
          </a:p>
          <a:p>
            <a:pPr lvl="0"/>
            <a:r>
              <a:rPr lang="fr-FR" sz="500" dirty="0" smtClean="0"/>
              <a:t>RESULT</a:t>
            </a:r>
          </a:p>
        </p:txBody>
      </p:sp>
      <p:pic>
        <p:nvPicPr>
          <p:cNvPr id="47" name="Picture 13">
            <a:hlinkClick r:id="rId12" action="ppaction://hlinksldjump"/>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4788024"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8" name="Text Box 5">
            <a:hlinkClick r:id="rId21" action="ppaction://hlinksldjump"/>
          </p:cNvPr>
          <p:cNvSpPr txBox="1">
            <a:spLocks noChangeArrowheads="1"/>
          </p:cNvSpPr>
          <p:nvPr/>
        </p:nvSpPr>
        <p:spPr bwMode="auto">
          <a:xfrm>
            <a:off x="3491880" y="6513871"/>
            <a:ext cx="709613" cy="3253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SKINCARE</a:t>
            </a:r>
          </a:p>
          <a:p>
            <a:pPr lvl="0"/>
            <a:r>
              <a:rPr lang="fr-FR" sz="500" dirty="0" smtClean="0"/>
              <a:t>VERSUS</a:t>
            </a:r>
          </a:p>
          <a:p>
            <a:pPr lvl="0"/>
            <a:r>
              <a:rPr lang="fr-FR" sz="500" dirty="0" smtClean="0"/>
              <a:t>MAKE-UP</a:t>
            </a:r>
          </a:p>
        </p:txBody>
      </p:sp>
      <p:pic>
        <p:nvPicPr>
          <p:cNvPr id="49" name="Picture 7">
            <a:hlinkClick r:id="rId12" action="ppaction://hlinksldjump"/>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3419872" y="6464300"/>
            <a:ext cx="74613" cy="36036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0" name="Picture 7">
            <a:hlinkClick r:id="rId12" action="ppaction://hlinksldjump"/>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876256" y="6468704"/>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1" name="Picture 7">
            <a:hlinkClick r:id="rId12" action="ppaction://hlinksldjump"/>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7665740" y="6468704"/>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2" name="Picture 7">
            <a:hlinkClick r:id="rId12" action="ppaction://hlinksldjump"/>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8385820" y="6490476"/>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3" name="Text Box 16">
            <a:hlinkClick r:id="rId22" action="ppaction://hlinksldjump"/>
          </p:cNvPr>
          <p:cNvSpPr txBox="1">
            <a:spLocks noChangeArrowheads="1"/>
          </p:cNvSpPr>
          <p:nvPr/>
        </p:nvSpPr>
        <p:spPr bwMode="auto">
          <a:xfrm>
            <a:off x="6175078" y="6542192"/>
            <a:ext cx="782637"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PRODIGY WHITE RANGE</a:t>
            </a:r>
          </a:p>
        </p:txBody>
      </p:sp>
      <p:sp>
        <p:nvSpPr>
          <p:cNvPr id="54" name="Text Box 16">
            <a:hlinkClick r:id="rId23" action="ppaction://hlinksldjump"/>
          </p:cNvPr>
          <p:cNvSpPr txBox="1">
            <a:spLocks noChangeArrowheads="1"/>
          </p:cNvSpPr>
          <p:nvPr/>
        </p:nvSpPr>
        <p:spPr bwMode="auto">
          <a:xfrm>
            <a:off x="6908647" y="6503720"/>
            <a:ext cx="782637" cy="3253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buClrTx/>
              <a:buFontTx/>
              <a:buNone/>
              <a:defRPr/>
            </a:pPr>
            <a:r>
              <a:rPr lang="fr-FR" sz="500" kern="1200" dirty="0" smtClean="0">
                <a:solidFill>
                  <a:schemeClr val="bg1"/>
                </a:solidFill>
                <a:latin typeface="+mn-lt"/>
                <a:ea typeface="Microsoft YaHei" pitchFamily="34" charset="-122"/>
                <a:cs typeface="+mn-cs"/>
              </a:rPr>
              <a:t>HR COMPACT </a:t>
            </a:r>
          </a:p>
          <a:p>
            <a:pPr algn="ctr" eaLnBrk="1" hangingPunct="1">
              <a:buClrTx/>
              <a:buFontTx/>
              <a:buNone/>
              <a:defRPr/>
            </a:pPr>
            <a:r>
              <a:rPr lang="fr-FR" sz="500" kern="1200" dirty="0" smtClean="0">
                <a:solidFill>
                  <a:schemeClr val="bg1"/>
                </a:solidFill>
                <a:latin typeface="+mn-lt"/>
                <a:ea typeface="Microsoft YaHei" pitchFamily="34" charset="-122"/>
                <a:cs typeface="+mn-cs"/>
              </a:rPr>
              <a:t>FOUNDATION</a:t>
            </a:r>
          </a:p>
          <a:p>
            <a:pPr algn="ctr" eaLnBrk="1" hangingPunct="1">
              <a:buClrTx/>
              <a:buFontTx/>
              <a:buNone/>
              <a:defRPr/>
            </a:pPr>
            <a:r>
              <a:rPr lang="fr-FR" sz="500" kern="1200" dirty="0" smtClean="0">
                <a:solidFill>
                  <a:schemeClr val="bg1"/>
                </a:solidFill>
                <a:latin typeface="+mn-lt"/>
                <a:ea typeface="Microsoft YaHei" pitchFamily="34" charset="-122"/>
                <a:cs typeface="+mn-cs"/>
              </a:rPr>
              <a:t>GEAOGRAPHY</a:t>
            </a:r>
          </a:p>
        </p:txBody>
      </p:sp>
      <p:sp>
        <p:nvSpPr>
          <p:cNvPr id="55" name="Text Box 16">
            <a:hlinkClick r:id="rId13" action="ppaction://hlinksldjump"/>
          </p:cNvPr>
          <p:cNvSpPr txBox="1">
            <a:spLocks noChangeArrowheads="1"/>
          </p:cNvSpPr>
          <p:nvPr/>
        </p:nvSpPr>
        <p:spPr bwMode="auto">
          <a:xfrm>
            <a:off x="7709616" y="6552343"/>
            <a:ext cx="782637"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LINK SELLING </a:t>
            </a:r>
          </a:p>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ROUTINE</a:t>
            </a:r>
          </a:p>
        </p:txBody>
      </p:sp>
      <p:sp>
        <p:nvSpPr>
          <p:cNvPr id="56" name="Text Box 16">
            <a:hlinkClick r:id="rId24" action="ppaction://hlinksldjump"/>
          </p:cNvPr>
          <p:cNvSpPr txBox="1">
            <a:spLocks noChangeArrowheads="1"/>
          </p:cNvSpPr>
          <p:nvPr/>
        </p:nvSpPr>
        <p:spPr bwMode="auto">
          <a:xfrm>
            <a:off x="8325867" y="6590815"/>
            <a:ext cx="782637"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COMPETITON</a:t>
            </a:r>
          </a:p>
        </p:txBody>
      </p:sp>
      <p:pic>
        <p:nvPicPr>
          <p:cNvPr id="57" name="Picture 6">
            <a:hlinkClick r:id="rId10" action="ppaction://hlinksldjump"/>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8961883" y="6453336"/>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8" name="Text Box 4">
            <a:hlinkClick r:id="rId16" action="ppaction://hlinksldjump"/>
          </p:cNvPr>
          <p:cNvSpPr txBox="1">
            <a:spLocks noChangeArrowheads="1"/>
          </p:cNvSpPr>
          <p:nvPr/>
        </p:nvSpPr>
        <p:spPr bwMode="auto">
          <a:xfrm>
            <a:off x="1903561" y="6552343"/>
            <a:ext cx="1084263"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NEW COMPACT </a:t>
            </a:r>
          </a:p>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FOUNDATION</a:t>
            </a:r>
          </a:p>
        </p:txBody>
      </p:sp>
    </p:spTree>
    <p:extLst>
      <p:ext uri="{BB962C8B-B14F-4D97-AF65-F5344CB8AC3E}">
        <p14:creationId xmlns:p14="http://schemas.microsoft.com/office/powerpoint/2010/main" val="240707262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ZoneTexte 52"/>
          <p:cNvSpPr txBox="1">
            <a:spLocks noChangeArrowheads="1"/>
          </p:cNvSpPr>
          <p:nvPr/>
        </p:nvSpPr>
        <p:spPr bwMode="auto">
          <a:xfrm>
            <a:off x="2362024" y="1196752"/>
            <a:ext cx="4605748" cy="646331"/>
          </a:xfrm>
          <a:prstGeom prst="rect">
            <a:avLst/>
          </a:prstGeom>
          <a:noFill/>
          <a:ln w="9525">
            <a:noFill/>
            <a:miter lim="800000"/>
            <a:headEnd/>
            <a:tailEnd/>
          </a:ln>
        </p:spPr>
        <p:txBody>
          <a:bodyPr wrap="none">
            <a:spAutoFit/>
          </a:bodyPr>
          <a:lstStyle/>
          <a:p>
            <a:pPr algn="ctr"/>
            <a:r>
              <a:rPr lang="en-US" u="sng" dirty="0">
                <a:solidFill>
                  <a:schemeClr val="bg1"/>
                </a:solidFill>
                <a:latin typeface="Century Gothic" pitchFamily="34" charset="0"/>
              </a:rPr>
              <a:t>GENTLE  MINERAL-ENRICHED FORMULA  </a:t>
            </a:r>
            <a:endParaRPr lang="en-US" u="sng" dirty="0" smtClean="0">
              <a:solidFill>
                <a:schemeClr val="bg1"/>
              </a:solidFill>
              <a:latin typeface="Century Gothic" pitchFamily="34" charset="0"/>
            </a:endParaRPr>
          </a:p>
          <a:p>
            <a:pPr algn="ctr"/>
            <a:r>
              <a:rPr lang="en-US" dirty="0" smtClean="0">
                <a:solidFill>
                  <a:schemeClr val="bg1"/>
                </a:solidFill>
                <a:latin typeface="Century Gothic" pitchFamily="34" charset="0"/>
              </a:rPr>
              <a:t>Lightweight sensation &amp; comfort</a:t>
            </a:r>
          </a:p>
        </p:txBody>
      </p:sp>
      <p:sp>
        <p:nvSpPr>
          <p:cNvPr id="5" name="Rectangle 11"/>
          <p:cNvSpPr>
            <a:spLocks noChangeArrowheads="1"/>
          </p:cNvSpPr>
          <p:nvPr/>
        </p:nvSpPr>
        <p:spPr bwMode="auto">
          <a:xfrm>
            <a:off x="3600450" y="404664"/>
            <a:ext cx="550862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sz="2800" dirty="0" smtClean="0">
                <a:solidFill>
                  <a:srgbClr val="B5A692"/>
                </a:solidFill>
                <a:latin typeface="Century Gothic" pitchFamily="34" charset="0"/>
              </a:rPr>
              <a:t>PRODIGY WHITE COMPACT </a:t>
            </a:r>
            <a:endParaRPr lang="en-US" sz="2800" dirty="0">
              <a:solidFill>
                <a:srgbClr val="B5A692"/>
              </a:solidFill>
              <a:latin typeface="Century Gothic" pitchFamily="34" charset="0"/>
            </a:endParaRPr>
          </a:p>
          <a:p>
            <a:pPr algn="r"/>
            <a:r>
              <a:rPr lang="en-US" sz="1200" dirty="0" smtClean="0">
                <a:solidFill>
                  <a:srgbClr val="FFFFFF"/>
                </a:solidFill>
                <a:latin typeface="Century Gothic" pitchFamily="34" charset="0"/>
              </a:rPr>
              <a:t>TECHNOLOGY</a:t>
            </a:r>
            <a:endParaRPr lang="fr-FR" sz="1200" dirty="0">
              <a:solidFill>
                <a:srgbClr val="FFFFFF"/>
              </a:solidFill>
              <a:latin typeface="Century Gothic" pitchFamily="34" charset="0"/>
            </a:endParaRPr>
          </a:p>
        </p:txBody>
      </p:sp>
      <p:sp>
        <p:nvSpPr>
          <p:cNvPr id="7" name="ZoneTexte 132"/>
          <p:cNvSpPr txBox="1">
            <a:spLocks noChangeArrowheads="1"/>
          </p:cNvSpPr>
          <p:nvPr/>
        </p:nvSpPr>
        <p:spPr bwMode="auto">
          <a:xfrm>
            <a:off x="1614382" y="4554994"/>
            <a:ext cx="5529078" cy="1754326"/>
          </a:xfrm>
          <a:prstGeom prst="rect">
            <a:avLst/>
          </a:prstGeom>
          <a:noFill/>
          <a:ln w="9525">
            <a:noFill/>
            <a:miter lim="800000"/>
            <a:headEnd/>
            <a:tailEnd/>
          </a:ln>
        </p:spPr>
        <p:txBody>
          <a:bodyPr wrap="none">
            <a:spAutoFit/>
          </a:bodyPr>
          <a:lstStyle/>
          <a:p>
            <a:pPr marL="285750" indent="-285750">
              <a:lnSpc>
                <a:spcPct val="200000"/>
              </a:lnSpc>
              <a:buFont typeface="Wingdings" pitchFamily="2" charset="2"/>
              <a:buChar char="Ø"/>
            </a:pPr>
            <a:r>
              <a:rPr lang="en-US" u="sng" dirty="0" smtClean="0">
                <a:solidFill>
                  <a:schemeClr val="bg1"/>
                </a:solidFill>
                <a:latin typeface="Century Gothic" pitchFamily="34" charset="0"/>
                <a:ea typeface="Calibri" pitchFamily="34" charset="0"/>
                <a:cs typeface="Times New Roman" pitchFamily="18" charset="0"/>
              </a:rPr>
              <a:t>BOUNCY POWDERS &amp; </a:t>
            </a:r>
            <a:r>
              <a:rPr lang="en-US" u="sng" dirty="0" smtClean="0">
                <a:solidFill>
                  <a:schemeClr val="bg1"/>
                </a:solidFill>
                <a:latin typeface="Century Gothic" pitchFamily="34" charset="0"/>
                <a:cs typeface="Times New Roman" pitchFamily="18" charset="0"/>
              </a:rPr>
              <a:t>SMALL PARTICLES TALC </a:t>
            </a:r>
            <a:endParaRPr lang="en-US" u="sng" dirty="0" smtClean="0">
              <a:solidFill>
                <a:schemeClr val="bg1"/>
              </a:solidFill>
              <a:latin typeface="Century Gothic" pitchFamily="34" charset="0"/>
            </a:endParaRPr>
          </a:p>
          <a:p>
            <a:pPr marL="285750" indent="-285750">
              <a:lnSpc>
                <a:spcPct val="200000"/>
              </a:lnSpc>
              <a:buFont typeface="Arial" pitchFamily="34" charset="0"/>
              <a:buChar char="•"/>
            </a:pPr>
            <a:r>
              <a:rPr lang="en-US" dirty="0" smtClean="0">
                <a:solidFill>
                  <a:schemeClr val="bg1"/>
                </a:solidFill>
                <a:latin typeface="Century Gothic" pitchFamily="34" charset="0"/>
                <a:ea typeface="Calibri" pitchFamily="34" charset="0"/>
                <a:cs typeface="Times New Roman" pitchFamily="18" charset="0"/>
              </a:rPr>
              <a:t>Soft texture = No mask effect</a:t>
            </a:r>
          </a:p>
          <a:p>
            <a:pPr marL="285750" indent="-285750">
              <a:lnSpc>
                <a:spcPct val="200000"/>
              </a:lnSpc>
              <a:buFont typeface="Arial" pitchFamily="34" charset="0"/>
              <a:buChar char="•"/>
            </a:pPr>
            <a:r>
              <a:rPr lang="en-US" dirty="0" smtClean="0">
                <a:solidFill>
                  <a:schemeClr val="bg1"/>
                </a:solidFill>
                <a:latin typeface="Century Gothic" pitchFamily="34" charset="0"/>
                <a:cs typeface="Times New Roman" pitchFamily="18" charset="0"/>
              </a:rPr>
              <a:t>Smooth layer = Melts into the skin</a:t>
            </a:r>
          </a:p>
        </p:txBody>
      </p:sp>
      <p:pic>
        <p:nvPicPr>
          <p:cNvPr id="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89440" y="5589588"/>
            <a:ext cx="1770291" cy="10366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Oval 11" descr="ljmj"/>
          <p:cNvSpPr>
            <a:spLocks noChangeAspect="1" noChangeArrowheads="1"/>
          </p:cNvSpPr>
          <p:nvPr/>
        </p:nvSpPr>
        <p:spPr bwMode="auto">
          <a:xfrm rot="959615">
            <a:off x="-8003831" y="4502171"/>
            <a:ext cx="972288" cy="972288"/>
          </a:xfrm>
          <a:prstGeom prst="ellipse">
            <a:avLst/>
          </a:prstGeom>
          <a:blipFill dpi="0" rotWithShape="1">
            <a:blip r:embed="rId4" cstate="print"/>
            <a:srcRect/>
            <a:stretch>
              <a:fillRect/>
            </a:stretch>
          </a:blipFill>
          <a:ln>
            <a:solidFill>
              <a:schemeClr val="bg1"/>
            </a:solidFill>
          </a:ln>
          <a:extLst/>
        </p:spPr>
        <p:txBody>
          <a:bodyPr wrap="none" anchor="ctr"/>
          <a:lstStyle/>
          <a:p>
            <a:endParaRPr lang="fr-FR"/>
          </a:p>
        </p:txBody>
      </p:sp>
      <p:pic>
        <p:nvPicPr>
          <p:cNvPr id="10" name="Picture 40" descr="79123"/>
          <p:cNvPicPr>
            <a:picLocks noChangeAspect="1" noChangeArrowheads="1"/>
          </p:cNvPicPr>
          <p:nvPr/>
        </p:nvPicPr>
        <p:blipFill>
          <a:blip r:embed="rId5" cstate="print"/>
          <a:srcRect r="105" b="119"/>
          <a:stretch>
            <a:fillRect/>
          </a:stretch>
        </p:blipFill>
        <p:spPr bwMode="auto">
          <a:xfrm>
            <a:off x="-7974944" y="2581796"/>
            <a:ext cx="864096" cy="847204"/>
          </a:xfrm>
          <a:prstGeom prst="ellipse">
            <a:avLst/>
          </a:prstGeom>
          <a:noFill/>
          <a:ln>
            <a:solidFill>
              <a:schemeClr val="bg1"/>
            </a:solidFill>
          </a:ln>
        </p:spPr>
      </p:pic>
      <p:pic>
        <p:nvPicPr>
          <p:cNvPr id="13" name="Picture 42" descr="74275"/>
          <p:cNvPicPr>
            <a:picLocks noChangeAspect="1" noChangeArrowheads="1"/>
          </p:cNvPicPr>
          <p:nvPr/>
        </p:nvPicPr>
        <p:blipFill>
          <a:blip r:embed="rId6" cstate="print"/>
          <a:srcRect r="105" b="70"/>
          <a:stretch>
            <a:fillRect/>
          </a:stretch>
        </p:blipFill>
        <p:spPr bwMode="auto">
          <a:xfrm>
            <a:off x="-7686912" y="2978571"/>
            <a:ext cx="864096" cy="900858"/>
          </a:xfrm>
          <a:prstGeom prst="ellipse">
            <a:avLst/>
          </a:prstGeom>
          <a:noFill/>
          <a:ln>
            <a:solidFill>
              <a:schemeClr val="bg1"/>
            </a:solidFill>
          </a:ln>
        </p:spPr>
      </p:pic>
      <p:sp>
        <p:nvSpPr>
          <p:cNvPr id="9" name="ZoneTexte 12"/>
          <p:cNvSpPr txBox="1">
            <a:spLocks noChangeArrowheads="1"/>
          </p:cNvSpPr>
          <p:nvPr/>
        </p:nvSpPr>
        <p:spPr bwMode="auto">
          <a:xfrm>
            <a:off x="1619672" y="2492001"/>
            <a:ext cx="7322838"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171450" indent="-171450" eaLnBrk="0" hangingPunct="0">
              <a:defRPr sz="2100">
                <a:solidFill>
                  <a:schemeClr val="tx1"/>
                </a:solidFill>
                <a:latin typeface="Arial" pitchFamily="34" charset="0"/>
                <a:ea typeface="MS PGothic" pitchFamily="34" charset="-128"/>
              </a:defRPr>
            </a:lvl1pPr>
            <a:lvl2pPr marL="742950" indent="-285750" eaLnBrk="0" hangingPunct="0">
              <a:defRPr sz="2100">
                <a:solidFill>
                  <a:schemeClr val="tx1"/>
                </a:solidFill>
                <a:latin typeface="Arial" pitchFamily="34" charset="0"/>
                <a:ea typeface="MS PGothic" pitchFamily="34" charset="-128"/>
              </a:defRPr>
            </a:lvl2pPr>
            <a:lvl3pPr marL="1143000" indent="-228600" eaLnBrk="0" hangingPunct="0">
              <a:defRPr sz="2100">
                <a:solidFill>
                  <a:schemeClr val="tx1"/>
                </a:solidFill>
                <a:latin typeface="Arial" pitchFamily="34" charset="0"/>
                <a:ea typeface="MS PGothic" pitchFamily="34" charset="-128"/>
              </a:defRPr>
            </a:lvl3pPr>
            <a:lvl4pPr marL="1600200" indent="-228600" eaLnBrk="0" hangingPunct="0">
              <a:defRPr sz="2100">
                <a:solidFill>
                  <a:schemeClr val="tx1"/>
                </a:solidFill>
                <a:latin typeface="Arial" pitchFamily="34" charset="0"/>
                <a:ea typeface="MS PGothic" pitchFamily="34" charset="-128"/>
              </a:defRPr>
            </a:lvl4pPr>
            <a:lvl5pPr marL="2057400" indent="-228600" eaLnBrk="0" hangingPunct="0">
              <a:defRPr sz="21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21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21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21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2100">
                <a:solidFill>
                  <a:schemeClr val="tx1"/>
                </a:solidFill>
                <a:latin typeface="Arial" pitchFamily="34" charset="0"/>
                <a:ea typeface="MS PGothic" pitchFamily="34" charset="-128"/>
              </a:defRPr>
            </a:lvl9pPr>
          </a:lstStyle>
          <a:p>
            <a:pPr eaLnBrk="1" hangingPunct="1">
              <a:buFont typeface="Wingdings" pitchFamily="2" charset="2"/>
              <a:buChar char="Ø"/>
            </a:pPr>
            <a:r>
              <a:rPr lang="en-US" sz="1600" u="sng" dirty="0">
                <a:solidFill>
                  <a:schemeClr val="bg1"/>
                </a:solidFill>
                <a:latin typeface="Century Gothic" pitchFamily="34" charset="0"/>
              </a:rPr>
              <a:t>HYDROPHOBIC &amp; LIPOPHOBIC POWDER &amp;MINERAL FILLERS</a:t>
            </a:r>
          </a:p>
          <a:p>
            <a:pPr eaLnBrk="1" hangingPunct="1">
              <a:lnSpc>
                <a:spcPct val="150000"/>
              </a:lnSpc>
              <a:buFont typeface="Arial" pitchFamily="34" charset="0"/>
              <a:buChar char="•"/>
            </a:pPr>
            <a:r>
              <a:rPr lang="en-US" sz="1600" dirty="0">
                <a:solidFill>
                  <a:schemeClr val="bg1"/>
                </a:solidFill>
                <a:latin typeface="Century Gothic" pitchFamily="34" charset="0"/>
              </a:rPr>
              <a:t>Absorbs excess of sebum, shine control = avoid make-up </a:t>
            </a:r>
            <a:r>
              <a:rPr lang="en-US" sz="1600" dirty="0" smtClean="0">
                <a:solidFill>
                  <a:schemeClr val="bg1"/>
                </a:solidFill>
                <a:latin typeface="Century Gothic" pitchFamily="34" charset="0"/>
              </a:rPr>
              <a:t>deterioration</a:t>
            </a:r>
          </a:p>
          <a:p>
            <a:pPr marL="0" indent="0" eaLnBrk="1" hangingPunct="1">
              <a:lnSpc>
                <a:spcPct val="150000"/>
              </a:lnSpc>
            </a:pPr>
            <a:r>
              <a:rPr lang="en-US" sz="1600" dirty="0" smtClean="0">
                <a:solidFill>
                  <a:schemeClr val="bg1"/>
                </a:solidFill>
                <a:latin typeface="Century Gothic" pitchFamily="34" charset="0"/>
              </a:rPr>
              <a:t>over time</a:t>
            </a:r>
            <a:endParaRPr lang="en-US" sz="1600" dirty="0">
              <a:solidFill>
                <a:schemeClr val="bg1"/>
              </a:solidFill>
              <a:latin typeface="Century Gothic" pitchFamily="34" charset="0"/>
            </a:endParaRPr>
          </a:p>
        </p:txBody>
      </p:sp>
      <p:sp>
        <p:nvSpPr>
          <p:cNvPr id="11" name="ZoneTexte 12"/>
          <p:cNvSpPr txBox="1">
            <a:spLocks noChangeArrowheads="1"/>
          </p:cNvSpPr>
          <p:nvPr/>
        </p:nvSpPr>
        <p:spPr bwMode="auto">
          <a:xfrm>
            <a:off x="1547664" y="2087838"/>
            <a:ext cx="309091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100">
                <a:solidFill>
                  <a:schemeClr val="tx1"/>
                </a:solidFill>
                <a:latin typeface="Arial" pitchFamily="34" charset="0"/>
                <a:ea typeface="MS PGothic" pitchFamily="34" charset="-128"/>
              </a:defRPr>
            </a:lvl1pPr>
            <a:lvl2pPr marL="742950" indent="-285750" eaLnBrk="0" hangingPunct="0">
              <a:defRPr sz="2100">
                <a:solidFill>
                  <a:schemeClr val="tx1"/>
                </a:solidFill>
                <a:latin typeface="Arial" pitchFamily="34" charset="0"/>
                <a:ea typeface="MS PGothic" pitchFamily="34" charset="-128"/>
              </a:defRPr>
            </a:lvl2pPr>
            <a:lvl3pPr marL="1143000" indent="-228600" eaLnBrk="0" hangingPunct="0">
              <a:defRPr sz="2100">
                <a:solidFill>
                  <a:schemeClr val="tx1"/>
                </a:solidFill>
                <a:latin typeface="Arial" pitchFamily="34" charset="0"/>
                <a:ea typeface="MS PGothic" pitchFamily="34" charset="-128"/>
              </a:defRPr>
            </a:lvl3pPr>
            <a:lvl4pPr marL="1600200" indent="-228600" eaLnBrk="0" hangingPunct="0">
              <a:defRPr sz="2100">
                <a:solidFill>
                  <a:schemeClr val="tx1"/>
                </a:solidFill>
                <a:latin typeface="Arial" pitchFamily="34" charset="0"/>
                <a:ea typeface="MS PGothic" pitchFamily="34" charset="-128"/>
              </a:defRPr>
            </a:lvl4pPr>
            <a:lvl5pPr marL="2057400" indent="-228600" eaLnBrk="0" hangingPunct="0">
              <a:defRPr sz="21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21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21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21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2100">
                <a:solidFill>
                  <a:schemeClr val="tx1"/>
                </a:solidFill>
                <a:latin typeface="Arial" pitchFamily="34" charset="0"/>
                <a:ea typeface="MS PGothic" pitchFamily="34" charset="-128"/>
              </a:defRPr>
            </a:lvl9pPr>
          </a:lstStyle>
          <a:p>
            <a:pPr eaLnBrk="1" hangingPunct="1"/>
            <a:r>
              <a:rPr lang="en-US" sz="1600" dirty="0">
                <a:solidFill>
                  <a:schemeClr val="bg1"/>
                </a:solidFill>
                <a:latin typeface="Century Gothic" pitchFamily="34" charset="0"/>
              </a:rPr>
              <a:t>12H LASTING MAKE-UP RESULT</a:t>
            </a:r>
          </a:p>
        </p:txBody>
      </p:sp>
      <p:sp>
        <p:nvSpPr>
          <p:cNvPr id="14" name="Rectangle 4"/>
          <p:cNvSpPr>
            <a:spLocks noChangeArrowheads="1"/>
          </p:cNvSpPr>
          <p:nvPr/>
        </p:nvSpPr>
        <p:spPr bwMode="auto">
          <a:xfrm>
            <a:off x="1619671" y="2394754"/>
            <a:ext cx="7378943" cy="1584176"/>
          </a:xfrm>
          <a:prstGeom prst="rect">
            <a:avLst/>
          </a:prstGeom>
          <a:noFill/>
          <a:ln w="19050">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ltLang="ko-KR" sz="3200">
              <a:solidFill>
                <a:srgbClr val="000000"/>
              </a:solidFill>
            </a:endParaRPr>
          </a:p>
        </p:txBody>
      </p:sp>
      <p:sp>
        <p:nvSpPr>
          <p:cNvPr id="15" name="Rectangle 4"/>
          <p:cNvSpPr>
            <a:spLocks noChangeArrowheads="1"/>
          </p:cNvSpPr>
          <p:nvPr/>
        </p:nvSpPr>
        <p:spPr bwMode="auto">
          <a:xfrm>
            <a:off x="1619672" y="4554994"/>
            <a:ext cx="7378943" cy="1754326"/>
          </a:xfrm>
          <a:prstGeom prst="rect">
            <a:avLst/>
          </a:prstGeom>
          <a:noFill/>
          <a:ln w="19050">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ltLang="ko-KR" sz="3200">
              <a:solidFill>
                <a:srgbClr val="000000"/>
              </a:solidFill>
            </a:endParaRPr>
          </a:p>
        </p:txBody>
      </p:sp>
      <p:sp>
        <p:nvSpPr>
          <p:cNvPr id="3" name="ZoneTexte 2"/>
          <p:cNvSpPr txBox="1"/>
          <p:nvPr/>
        </p:nvSpPr>
        <p:spPr>
          <a:xfrm>
            <a:off x="1547664" y="4005064"/>
            <a:ext cx="2557110" cy="646331"/>
          </a:xfrm>
          <a:prstGeom prst="rect">
            <a:avLst/>
          </a:prstGeom>
          <a:noFill/>
        </p:spPr>
        <p:txBody>
          <a:bodyPr wrap="none" rtlCol="0">
            <a:spAutoFit/>
          </a:bodyPr>
          <a:lstStyle/>
          <a:p>
            <a:pPr marL="171450" indent="-171450">
              <a:lnSpc>
                <a:spcPct val="200000"/>
              </a:lnSpc>
            </a:pPr>
            <a:r>
              <a:rPr lang="en-US" dirty="0" smtClean="0">
                <a:solidFill>
                  <a:schemeClr val="bg1"/>
                </a:solidFill>
                <a:latin typeface="Century Gothic" pitchFamily="34" charset="0"/>
              </a:rPr>
              <a:t>REFINED SKIN TEXTURE</a:t>
            </a:r>
            <a:endParaRPr lang="en-US" dirty="0">
              <a:solidFill>
                <a:schemeClr val="bg1"/>
              </a:solidFill>
              <a:latin typeface="Century Gothic" pitchFamily="34" charset="0"/>
              <a:ea typeface="Calibri" pitchFamily="34" charset="0"/>
              <a:cs typeface="Times New Roman" pitchFamily="18" charset="0"/>
            </a:endParaRPr>
          </a:p>
        </p:txBody>
      </p:sp>
      <p:sp>
        <p:nvSpPr>
          <p:cNvPr id="16" name="Oval 11" descr="ljmj"/>
          <p:cNvSpPr>
            <a:spLocks noChangeAspect="1" noChangeArrowheads="1"/>
          </p:cNvSpPr>
          <p:nvPr/>
        </p:nvSpPr>
        <p:spPr bwMode="auto">
          <a:xfrm rot="959615">
            <a:off x="459207" y="2681227"/>
            <a:ext cx="972288" cy="972288"/>
          </a:xfrm>
          <a:prstGeom prst="ellipse">
            <a:avLst/>
          </a:prstGeom>
          <a:blipFill dpi="0" rotWithShape="1">
            <a:blip r:embed="rId4" cstate="print"/>
            <a:srcRect/>
            <a:stretch>
              <a:fillRect/>
            </a:stretch>
          </a:blipFill>
          <a:ln>
            <a:solidFill>
              <a:schemeClr val="bg1"/>
            </a:solidFill>
          </a:ln>
          <a:extLst/>
        </p:spPr>
        <p:txBody>
          <a:bodyPr wrap="none" anchor="ctr"/>
          <a:lstStyle/>
          <a:p>
            <a:endParaRPr lang="fr-FR"/>
          </a:p>
        </p:txBody>
      </p:sp>
      <p:pic>
        <p:nvPicPr>
          <p:cNvPr id="18" name="Picture 40" descr="79123"/>
          <p:cNvPicPr>
            <a:picLocks noChangeAspect="1" noChangeArrowheads="1"/>
          </p:cNvPicPr>
          <p:nvPr/>
        </p:nvPicPr>
        <p:blipFill>
          <a:blip r:embed="rId5" cstate="print"/>
          <a:srcRect r="105" b="119"/>
          <a:stretch>
            <a:fillRect/>
          </a:stretch>
        </p:blipFill>
        <p:spPr bwMode="auto">
          <a:xfrm>
            <a:off x="330099" y="4742384"/>
            <a:ext cx="864096" cy="847204"/>
          </a:xfrm>
          <a:prstGeom prst="ellipse">
            <a:avLst/>
          </a:prstGeom>
          <a:noFill/>
          <a:ln>
            <a:solidFill>
              <a:schemeClr val="bg1"/>
            </a:solidFill>
          </a:ln>
        </p:spPr>
      </p:pic>
      <p:pic>
        <p:nvPicPr>
          <p:cNvPr id="19" name="Picture 42" descr="74275"/>
          <p:cNvPicPr>
            <a:picLocks noChangeAspect="1" noChangeArrowheads="1"/>
          </p:cNvPicPr>
          <p:nvPr/>
        </p:nvPicPr>
        <p:blipFill>
          <a:blip r:embed="rId6" cstate="print"/>
          <a:srcRect r="105" b="70"/>
          <a:stretch>
            <a:fillRect/>
          </a:stretch>
        </p:blipFill>
        <p:spPr bwMode="auto">
          <a:xfrm>
            <a:off x="618131" y="5139159"/>
            <a:ext cx="864096" cy="900858"/>
          </a:xfrm>
          <a:prstGeom prst="ellipse">
            <a:avLst/>
          </a:prstGeom>
          <a:noFill/>
          <a:ln>
            <a:solidFill>
              <a:schemeClr val="bg1"/>
            </a:solidFill>
          </a:ln>
        </p:spPr>
      </p:pic>
      <p:sp>
        <p:nvSpPr>
          <p:cNvPr id="20" name="Text Box 5">
            <a:hlinkClick r:id="rId7" action="ppaction://hlinksldjump"/>
          </p:cNvPr>
          <p:cNvSpPr txBox="1">
            <a:spLocks noChangeArrowheads="1"/>
          </p:cNvSpPr>
          <p:nvPr/>
        </p:nvSpPr>
        <p:spPr bwMode="auto">
          <a:xfrm>
            <a:off x="611560" y="6552343"/>
            <a:ext cx="925399"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defPPr>
              <a:defRPr lang="fr-FR"/>
            </a:defPPr>
            <a:lvl1pPr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POWER BEAUTY</a:t>
            </a:r>
          </a:p>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BRAND</a:t>
            </a:r>
            <a:r>
              <a:rPr lang="fr-FR" sz="500" kern="1200" baseline="0" dirty="0" smtClean="0">
                <a:solidFill>
                  <a:schemeClr val="bg1"/>
                </a:solidFill>
                <a:latin typeface="+mn-lt"/>
                <a:ea typeface="Microsoft YaHei" pitchFamily="34" charset="-122"/>
                <a:cs typeface="+mn-cs"/>
              </a:rPr>
              <a:t> </a:t>
            </a:r>
            <a:r>
              <a:rPr lang="fr-FR" sz="500" kern="1200" dirty="0" smtClean="0">
                <a:solidFill>
                  <a:schemeClr val="bg1"/>
                </a:solidFill>
                <a:latin typeface="+mn-lt"/>
                <a:ea typeface="Microsoft YaHei" pitchFamily="34" charset="-122"/>
                <a:cs typeface="+mn-cs"/>
              </a:rPr>
              <a:t>STATEMENT</a:t>
            </a:r>
          </a:p>
        </p:txBody>
      </p:sp>
      <p:pic>
        <p:nvPicPr>
          <p:cNvPr id="21" name="Picture 6">
            <a:hlinkClick r:id="rId8" action="ppaction://hlinksldjump"/>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175"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2" name="Picture 7">
            <a:hlinkClick r:id="rId10" action="ppaction://hlinksldjump"/>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11560"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3" name="Picture 9">
            <a:hlinkClick r:id="rId11" action="ppaction://hlinksldjump"/>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403648"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4" name="Text Box 10">
            <a:hlinkClick r:id="rId12" action="ppaction://hlinksldjump"/>
          </p:cNvPr>
          <p:cNvSpPr txBox="1">
            <a:spLocks noChangeArrowheads="1"/>
          </p:cNvSpPr>
          <p:nvPr/>
        </p:nvSpPr>
        <p:spPr bwMode="auto">
          <a:xfrm>
            <a:off x="-82550" y="6590815"/>
            <a:ext cx="866701"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buClrTx/>
              <a:buFontTx/>
              <a:buNone/>
              <a:defRPr/>
            </a:pPr>
            <a:r>
              <a:rPr lang="fr-FR" sz="500" dirty="0" smtClean="0">
                <a:latin typeface="+mn-lt"/>
              </a:rPr>
              <a:t>INTRODUCTION</a:t>
            </a:r>
          </a:p>
        </p:txBody>
      </p:sp>
      <p:pic>
        <p:nvPicPr>
          <p:cNvPr id="25" name="Picture 13">
            <a:hlinkClick r:id="rId10" action="ppaction://hlinksldjump"/>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699792" y="6472238"/>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6" name="Text Box 16">
            <a:hlinkClick r:id="rId13" action="ppaction://hlinksldjump"/>
          </p:cNvPr>
          <p:cNvSpPr txBox="1">
            <a:spLocks noChangeArrowheads="1"/>
          </p:cNvSpPr>
          <p:nvPr/>
        </p:nvSpPr>
        <p:spPr bwMode="auto">
          <a:xfrm>
            <a:off x="5517555" y="6590815"/>
            <a:ext cx="782637"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buClrTx/>
              <a:buFontTx/>
              <a:buNone/>
              <a:defRPr/>
            </a:pPr>
            <a:r>
              <a:rPr lang="fr-FR" sz="500" kern="1200" dirty="0" smtClean="0">
                <a:solidFill>
                  <a:schemeClr val="bg1"/>
                </a:solidFill>
                <a:latin typeface="+mn-lt"/>
                <a:ea typeface="Microsoft YaHei" pitchFamily="34" charset="-122"/>
                <a:cs typeface="+mn-cs"/>
              </a:rPr>
              <a:t>PACKAGING</a:t>
            </a:r>
          </a:p>
        </p:txBody>
      </p:sp>
      <p:pic>
        <p:nvPicPr>
          <p:cNvPr id="27" name="Picture 17">
            <a:hlinkClick r:id="rId14" action="ppaction://hlinksldjump"/>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507087" y="6472238"/>
            <a:ext cx="73025"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8" name="Text Box 5">
            <a:hlinkClick r:id="rId15" action="ppaction://hlinksldjump"/>
          </p:cNvPr>
          <p:cNvSpPr txBox="1">
            <a:spLocks noChangeArrowheads="1"/>
          </p:cNvSpPr>
          <p:nvPr/>
        </p:nvSpPr>
        <p:spPr bwMode="auto">
          <a:xfrm>
            <a:off x="1259632" y="6552343"/>
            <a:ext cx="1076325"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THE </a:t>
            </a:r>
          </a:p>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GHOST FLOWER</a:t>
            </a:r>
          </a:p>
        </p:txBody>
      </p:sp>
      <p:pic>
        <p:nvPicPr>
          <p:cNvPr id="29" name="Picture 7">
            <a:hlinkClick r:id="rId10" action="ppaction://hlinksldjump"/>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051720"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0" name="Text Box 4">
            <a:hlinkClick r:id="rId16" action="ppaction://hlinksldjump"/>
          </p:cNvPr>
          <p:cNvSpPr txBox="1">
            <a:spLocks noChangeArrowheads="1"/>
          </p:cNvSpPr>
          <p:nvPr/>
        </p:nvSpPr>
        <p:spPr bwMode="auto">
          <a:xfrm>
            <a:off x="4644008" y="6590815"/>
            <a:ext cx="1084263"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TECHNOLOGY</a:t>
            </a:r>
          </a:p>
        </p:txBody>
      </p:sp>
      <p:pic>
        <p:nvPicPr>
          <p:cNvPr id="31" name="Picture 7">
            <a:hlinkClick r:id="rId10" action="ppaction://hlinksldjump"/>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153572" y="6472238"/>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2" name="Text Box 4">
            <a:hlinkClick r:id="rId17" action="ppaction://hlinksldjump"/>
          </p:cNvPr>
          <p:cNvSpPr txBox="1">
            <a:spLocks noChangeArrowheads="1"/>
          </p:cNvSpPr>
          <p:nvPr/>
        </p:nvSpPr>
        <p:spPr bwMode="auto">
          <a:xfrm>
            <a:off x="2699792" y="6552343"/>
            <a:ext cx="773112"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WOMEN’S EXPECTATIONS</a:t>
            </a:r>
          </a:p>
        </p:txBody>
      </p:sp>
      <p:pic>
        <p:nvPicPr>
          <p:cNvPr id="33" name="Picture 13">
            <a:hlinkClick r:id="rId10" action="ppaction://hlinksldjump"/>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130675"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4" name="Text Box 4">
            <a:hlinkClick r:id="rId18" action="ppaction://hlinksldjump"/>
          </p:cNvPr>
          <p:cNvSpPr txBox="1">
            <a:spLocks noChangeArrowheads="1"/>
          </p:cNvSpPr>
          <p:nvPr/>
        </p:nvSpPr>
        <p:spPr bwMode="auto">
          <a:xfrm>
            <a:off x="3995936" y="6552343"/>
            <a:ext cx="1084263"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MAKE-UP </a:t>
            </a:r>
          </a:p>
          <a:p>
            <a:pPr lvl="0"/>
            <a:r>
              <a:rPr lang="fr-FR" sz="500" dirty="0" smtClean="0"/>
              <a:t>RESULT</a:t>
            </a:r>
          </a:p>
        </p:txBody>
      </p:sp>
      <p:pic>
        <p:nvPicPr>
          <p:cNvPr id="35" name="Picture 13">
            <a:hlinkClick r:id="rId10" action="ppaction://hlinksldjump"/>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788024"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6" name="Text Box 5">
            <a:hlinkClick r:id="rId19" action="ppaction://hlinksldjump"/>
          </p:cNvPr>
          <p:cNvSpPr txBox="1">
            <a:spLocks noChangeArrowheads="1"/>
          </p:cNvSpPr>
          <p:nvPr/>
        </p:nvSpPr>
        <p:spPr bwMode="auto">
          <a:xfrm>
            <a:off x="3491880" y="6513871"/>
            <a:ext cx="709613" cy="3253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SKINCARE</a:t>
            </a:r>
          </a:p>
          <a:p>
            <a:pPr lvl="0"/>
            <a:r>
              <a:rPr lang="fr-FR" sz="500" dirty="0" smtClean="0"/>
              <a:t>VERSUS</a:t>
            </a:r>
          </a:p>
          <a:p>
            <a:pPr lvl="0"/>
            <a:r>
              <a:rPr lang="fr-FR" sz="500" dirty="0" smtClean="0"/>
              <a:t>MAKE-UP</a:t>
            </a:r>
          </a:p>
        </p:txBody>
      </p:sp>
      <p:pic>
        <p:nvPicPr>
          <p:cNvPr id="37" name="Picture 7">
            <a:hlinkClick r:id="rId10" action="ppaction://hlinksldjump"/>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419872" y="6464300"/>
            <a:ext cx="74613" cy="36036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8" name="Picture 7">
            <a:hlinkClick r:id="rId10" action="ppaction://hlinksldjump"/>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876256" y="6468704"/>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9" name="Picture 7">
            <a:hlinkClick r:id="rId10" action="ppaction://hlinksldjump"/>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665740" y="6468704"/>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0" name="Picture 7">
            <a:hlinkClick r:id="rId10" action="ppaction://hlinksldjump"/>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385820" y="6490476"/>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1" name="Text Box 16">
            <a:hlinkClick r:id="rId20" action="ppaction://hlinksldjump"/>
          </p:cNvPr>
          <p:cNvSpPr txBox="1">
            <a:spLocks noChangeArrowheads="1"/>
          </p:cNvSpPr>
          <p:nvPr/>
        </p:nvSpPr>
        <p:spPr bwMode="auto">
          <a:xfrm>
            <a:off x="6175078" y="6542192"/>
            <a:ext cx="782637"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PRODIGY WHITE RANGE</a:t>
            </a:r>
          </a:p>
        </p:txBody>
      </p:sp>
      <p:sp>
        <p:nvSpPr>
          <p:cNvPr id="42" name="Text Box 16">
            <a:hlinkClick r:id="rId21" action="ppaction://hlinksldjump"/>
          </p:cNvPr>
          <p:cNvSpPr txBox="1">
            <a:spLocks noChangeArrowheads="1"/>
          </p:cNvSpPr>
          <p:nvPr/>
        </p:nvSpPr>
        <p:spPr bwMode="auto">
          <a:xfrm>
            <a:off x="6908647" y="6503720"/>
            <a:ext cx="782637" cy="3253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buClrTx/>
              <a:buFontTx/>
              <a:buNone/>
              <a:defRPr/>
            </a:pPr>
            <a:r>
              <a:rPr lang="fr-FR" sz="500" kern="1200" dirty="0" smtClean="0">
                <a:solidFill>
                  <a:schemeClr val="bg1"/>
                </a:solidFill>
                <a:latin typeface="+mn-lt"/>
                <a:ea typeface="Microsoft YaHei" pitchFamily="34" charset="-122"/>
                <a:cs typeface="+mn-cs"/>
              </a:rPr>
              <a:t>HR COMPACT </a:t>
            </a:r>
          </a:p>
          <a:p>
            <a:pPr algn="ctr" eaLnBrk="1" hangingPunct="1">
              <a:buClrTx/>
              <a:buFontTx/>
              <a:buNone/>
              <a:defRPr/>
            </a:pPr>
            <a:r>
              <a:rPr lang="fr-FR" sz="500" kern="1200" dirty="0" smtClean="0">
                <a:solidFill>
                  <a:schemeClr val="bg1"/>
                </a:solidFill>
                <a:latin typeface="+mn-lt"/>
                <a:ea typeface="Microsoft YaHei" pitchFamily="34" charset="-122"/>
                <a:cs typeface="+mn-cs"/>
              </a:rPr>
              <a:t>FOUNDATION</a:t>
            </a:r>
          </a:p>
          <a:p>
            <a:pPr algn="ctr" eaLnBrk="1" hangingPunct="1">
              <a:buClrTx/>
              <a:buFontTx/>
              <a:buNone/>
              <a:defRPr/>
            </a:pPr>
            <a:r>
              <a:rPr lang="fr-FR" sz="500" kern="1200" dirty="0" smtClean="0">
                <a:solidFill>
                  <a:schemeClr val="bg1"/>
                </a:solidFill>
                <a:latin typeface="+mn-lt"/>
                <a:ea typeface="Microsoft YaHei" pitchFamily="34" charset="-122"/>
                <a:cs typeface="+mn-cs"/>
              </a:rPr>
              <a:t>GEAOGRAPHY</a:t>
            </a:r>
          </a:p>
        </p:txBody>
      </p:sp>
      <p:sp>
        <p:nvSpPr>
          <p:cNvPr id="43" name="Text Box 16">
            <a:hlinkClick r:id="rId11" action="ppaction://hlinksldjump"/>
          </p:cNvPr>
          <p:cNvSpPr txBox="1">
            <a:spLocks noChangeArrowheads="1"/>
          </p:cNvSpPr>
          <p:nvPr/>
        </p:nvSpPr>
        <p:spPr bwMode="auto">
          <a:xfrm>
            <a:off x="7709616" y="6552343"/>
            <a:ext cx="782637"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LINK SELLING </a:t>
            </a:r>
          </a:p>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ROUTINE</a:t>
            </a:r>
          </a:p>
        </p:txBody>
      </p:sp>
      <p:sp>
        <p:nvSpPr>
          <p:cNvPr id="44" name="Text Box 16">
            <a:hlinkClick r:id="rId22" action="ppaction://hlinksldjump"/>
          </p:cNvPr>
          <p:cNvSpPr txBox="1">
            <a:spLocks noChangeArrowheads="1"/>
          </p:cNvSpPr>
          <p:nvPr/>
        </p:nvSpPr>
        <p:spPr bwMode="auto">
          <a:xfrm>
            <a:off x="8325867" y="6590815"/>
            <a:ext cx="782637"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COMPETITON</a:t>
            </a:r>
          </a:p>
        </p:txBody>
      </p:sp>
      <p:pic>
        <p:nvPicPr>
          <p:cNvPr id="45" name="Picture 6">
            <a:hlinkClick r:id="rId8" action="ppaction://hlinksldjump"/>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961883" y="6453336"/>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6" name="Text Box 4">
            <a:hlinkClick r:id="rId14" action="ppaction://hlinksldjump"/>
          </p:cNvPr>
          <p:cNvSpPr txBox="1">
            <a:spLocks noChangeArrowheads="1"/>
          </p:cNvSpPr>
          <p:nvPr/>
        </p:nvSpPr>
        <p:spPr bwMode="auto">
          <a:xfrm>
            <a:off x="1903561" y="6552343"/>
            <a:ext cx="1084263"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NEW COMPACT </a:t>
            </a:r>
          </a:p>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FOUNDATION</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11"/>
          <p:cNvSpPr>
            <a:spLocks noChangeArrowheads="1"/>
          </p:cNvSpPr>
          <p:nvPr/>
        </p:nvSpPr>
        <p:spPr bwMode="auto">
          <a:xfrm>
            <a:off x="3600450" y="404664"/>
            <a:ext cx="550862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sz="2800" dirty="0" smtClean="0">
                <a:solidFill>
                  <a:srgbClr val="B5A692"/>
                </a:solidFill>
                <a:latin typeface="Century Gothic" pitchFamily="34" charset="0"/>
              </a:rPr>
              <a:t>PRODIGY WHITE COMPACT </a:t>
            </a:r>
            <a:endParaRPr lang="en-US" sz="2800" dirty="0">
              <a:solidFill>
                <a:srgbClr val="B5A692"/>
              </a:solidFill>
              <a:latin typeface="Century Gothic" pitchFamily="34" charset="0"/>
            </a:endParaRPr>
          </a:p>
          <a:p>
            <a:pPr algn="r"/>
            <a:r>
              <a:rPr lang="en-US" sz="1200" dirty="0" smtClean="0">
                <a:solidFill>
                  <a:srgbClr val="FFFFFF"/>
                </a:solidFill>
                <a:latin typeface="Century Gothic" pitchFamily="34" charset="0"/>
              </a:rPr>
              <a:t>DESIGN</a:t>
            </a:r>
            <a:endParaRPr lang="fr-FR" sz="1200" dirty="0">
              <a:solidFill>
                <a:srgbClr val="FFFFFF"/>
              </a:solidFill>
              <a:latin typeface="Century Gothic" pitchFamily="34" charset="0"/>
            </a:endParaRPr>
          </a:p>
        </p:txBody>
      </p:sp>
      <p:sp>
        <p:nvSpPr>
          <p:cNvPr id="7" name="Rectangle 2"/>
          <p:cNvSpPr>
            <a:spLocks noChangeArrowheads="1"/>
          </p:cNvSpPr>
          <p:nvPr/>
        </p:nvSpPr>
        <p:spPr bwMode="auto">
          <a:xfrm>
            <a:off x="3779912" y="2276872"/>
            <a:ext cx="5040312" cy="312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0000"/>
              </a:lnSpc>
            </a:pPr>
            <a:r>
              <a:rPr lang="en-US" altLang="ko-KR" sz="2800" dirty="0">
                <a:solidFill>
                  <a:schemeClr val="bg1"/>
                </a:solidFill>
                <a:latin typeface="Century Gothic" pitchFamily="34" charset="0"/>
                <a:ea typeface="MS PGothic" pitchFamily="34" charset="-128"/>
              </a:rPr>
              <a:t>LUXURIOUS </a:t>
            </a:r>
            <a:r>
              <a:rPr lang="en-US" altLang="ko-KR" sz="2800" dirty="0" smtClean="0">
                <a:solidFill>
                  <a:schemeClr val="bg1"/>
                </a:solidFill>
                <a:latin typeface="Century Gothic" pitchFamily="34" charset="0"/>
                <a:ea typeface="MS PGothic" pitchFamily="34" charset="-128"/>
              </a:rPr>
              <a:t>DESIGN</a:t>
            </a:r>
            <a:endParaRPr lang="en-US" altLang="ko-KR" sz="2800" dirty="0">
              <a:solidFill>
                <a:schemeClr val="bg1"/>
              </a:solidFill>
              <a:latin typeface="Century Gothic" pitchFamily="34" charset="0"/>
              <a:ea typeface="MS PGothic" pitchFamily="34" charset="-128"/>
            </a:endParaRPr>
          </a:p>
          <a:p>
            <a:pPr algn="ctr">
              <a:lnSpc>
                <a:spcPct val="120000"/>
              </a:lnSpc>
            </a:pPr>
            <a:r>
              <a:rPr lang="en-US" altLang="ko-KR" sz="2000" dirty="0" smtClean="0">
                <a:solidFill>
                  <a:srgbClr val="B5A692"/>
                </a:solidFill>
                <a:latin typeface="Century Gothic" pitchFamily="34" charset="0"/>
                <a:ea typeface="MS PGothic" pitchFamily="34" charset="-128"/>
              </a:rPr>
              <a:t>WITH SILVER METALLIC </a:t>
            </a:r>
          </a:p>
          <a:p>
            <a:pPr algn="ctr">
              <a:lnSpc>
                <a:spcPct val="120000"/>
              </a:lnSpc>
            </a:pPr>
            <a:r>
              <a:rPr lang="en-US" altLang="ko-KR" sz="2000" dirty="0" smtClean="0">
                <a:solidFill>
                  <a:srgbClr val="B5A692"/>
                </a:solidFill>
                <a:latin typeface="Century Gothic" pitchFamily="34" charset="0"/>
                <a:ea typeface="MS PGothic" pitchFamily="34" charset="-128"/>
              </a:rPr>
              <a:t>IN LINE WITH </a:t>
            </a:r>
          </a:p>
          <a:p>
            <a:pPr algn="ctr">
              <a:lnSpc>
                <a:spcPct val="120000"/>
              </a:lnSpc>
            </a:pPr>
            <a:r>
              <a:rPr lang="en-US" altLang="ko-KR" sz="2000" dirty="0" smtClean="0">
                <a:solidFill>
                  <a:srgbClr val="B5A692"/>
                </a:solidFill>
                <a:latin typeface="Century Gothic" pitchFamily="34" charset="0"/>
                <a:ea typeface="MS PGothic" pitchFamily="34" charset="-128"/>
              </a:rPr>
              <a:t>PRODIGY WHITE FRANCHISE</a:t>
            </a:r>
            <a:endParaRPr lang="en-US" altLang="ko-KR" sz="2000" dirty="0" smtClean="0">
              <a:solidFill>
                <a:schemeClr val="bg1"/>
              </a:solidFill>
              <a:latin typeface="Century Gothic" pitchFamily="34" charset="0"/>
              <a:ea typeface="MS PGothic" pitchFamily="34" charset="-128"/>
            </a:endParaRPr>
          </a:p>
          <a:p>
            <a:pPr algn="ctr">
              <a:lnSpc>
                <a:spcPct val="120000"/>
              </a:lnSpc>
            </a:pPr>
            <a:r>
              <a:rPr lang="en-US" altLang="ko-KR" sz="2000" dirty="0" smtClean="0">
                <a:solidFill>
                  <a:schemeClr val="bg1"/>
                </a:solidFill>
                <a:latin typeface="Century Gothic" pitchFamily="34" charset="0"/>
                <a:ea typeface="MS PGothic" pitchFamily="34" charset="-128"/>
              </a:rPr>
              <a:t>&amp; </a:t>
            </a:r>
          </a:p>
          <a:p>
            <a:pPr algn="ctr">
              <a:lnSpc>
                <a:spcPct val="120000"/>
              </a:lnSpc>
            </a:pPr>
            <a:r>
              <a:rPr lang="en-US" altLang="ko-KR" sz="2800" dirty="0" smtClean="0">
                <a:solidFill>
                  <a:schemeClr val="bg1"/>
                </a:solidFill>
                <a:latin typeface="Century Gothic" pitchFamily="34" charset="0"/>
                <a:ea typeface="MS PGothic" pitchFamily="34" charset="-128"/>
              </a:rPr>
              <a:t>BLACK SUEDE SLEEVE</a:t>
            </a:r>
          </a:p>
          <a:p>
            <a:pPr algn="ctr">
              <a:lnSpc>
                <a:spcPct val="120000"/>
              </a:lnSpc>
            </a:pPr>
            <a:r>
              <a:rPr lang="en-US" altLang="ko-KR" sz="2800" dirty="0" smtClean="0">
                <a:solidFill>
                  <a:schemeClr val="bg1"/>
                </a:solidFill>
                <a:latin typeface="Century Gothic" pitchFamily="34" charset="0"/>
                <a:ea typeface="MS PGothic" pitchFamily="34" charset="-128"/>
              </a:rPr>
              <a:t> </a:t>
            </a:r>
            <a:endParaRPr lang="en-US" altLang="ko-KR" sz="2800" dirty="0">
              <a:solidFill>
                <a:schemeClr val="bg1"/>
              </a:solidFill>
              <a:latin typeface="Century Gothic" pitchFamily="34" charset="0"/>
              <a:ea typeface="MS PGothic" pitchFamily="34" charset="-128"/>
            </a:endParaRPr>
          </a:p>
        </p:txBody>
      </p:sp>
      <p:pic>
        <p:nvPicPr>
          <p:cNvPr id="8" name="Picture 12"/>
          <p:cNvPicPr>
            <a:picLocks noChangeAspect="1" noChangeArrowheads="1"/>
          </p:cNvPicPr>
          <p:nvPr/>
        </p:nvPicPr>
        <p:blipFill>
          <a:blip r:embed="rId3" cstate="print">
            <a:lum contrast="30000"/>
            <a:grayscl/>
            <a:extLst>
              <a:ext uri="{28A0092B-C50C-407E-A947-70E740481C1C}">
                <a14:useLocalDpi xmlns:a14="http://schemas.microsoft.com/office/drawing/2010/main" val="0"/>
              </a:ext>
            </a:extLst>
          </a:blip>
          <a:stretch>
            <a:fillRect/>
          </a:stretch>
        </p:blipFill>
        <p:spPr bwMode="auto">
          <a:xfrm>
            <a:off x="-4763" y="1196975"/>
            <a:ext cx="3421762" cy="5112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9"/>
          <p:cNvSpPr/>
          <p:nvPr/>
        </p:nvSpPr>
        <p:spPr>
          <a:xfrm>
            <a:off x="4499992" y="5313982"/>
            <a:ext cx="4572000" cy="923330"/>
          </a:xfrm>
          <a:prstGeom prst="rect">
            <a:avLst/>
          </a:prstGeom>
        </p:spPr>
        <p:txBody>
          <a:bodyPr>
            <a:spAutoFit/>
          </a:bodyPr>
          <a:lstStyle/>
          <a:p>
            <a:pPr>
              <a:defRPr/>
            </a:pPr>
            <a:r>
              <a:rPr lang="en-US" u="sng" dirty="0" smtClean="0">
                <a:solidFill>
                  <a:schemeClr val="bg1"/>
                </a:solidFill>
                <a:latin typeface="Century Gothic" pitchFamily="34" charset="0"/>
                <a:ea typeface="MS PGothic" pitchFamily="34" charset="-128"/>
              </a:rPr>
              <a:t>PRICE</a:t>
            </a:r>
            <a:endParaRPr lang="fr-FR" dirty="0" smtClean="0">
              <a:solidFill>
                <a:schemeClr val="bg1"/>
              </a:solidFill>
              <a:latin typeface="Century Gothic" pitchFamily="34" charset="0"/>
            </a:endParaRPr>
          </a:p>
          <a:p>
            <a:pPr>
              <a:defRPr/>
            </a:pPr>
            <a:r>
              <a:rPr lang="en-US" dirty="0" smtClean="0">
                <a:solidFill>
                  <a:schemeClr val="bg1"/>
                </a:solidFill>
                <a:latin typeface="Century Gothic" pitchFamily="34" charset="0"/>
              </a:rPr>
              <a:t>JPY </a:t>
            </a:r>
            <a:r>
              <a:rPr lang="en-US" i="1" dirty="0" smtClean="0">
                <a:solidFill>
                  <a:schemeClr val="bg1"/>
                </a:solidFill>
                <a:latin typeface="Century Gothic" pitchFamily="34" charset="0"/>
              </a:rPr>
              <a:t>CASE </a:t>
            </a:r>
            <a:r>
              <a:rPr lang="en-US" dirty="0" smtClean="0">
                <a:solidFill>
                  <a:schemeClr val="bg1"/>
                </a:solidFill>
                <a:latin typeface="Century Gothic" pitchFamily="34" charset="0"/>
              </a:rPr>
              <a:t>2 500 </a:t>
            </a:r>
            <a:r>
              <a:rPr lang="en-US" i="1" dirty="0">
                <a:solidFill>
                  <a:schemeClr val="bg1"/>
                </a:solidFill>
                <a:latin typeface="Century Gothic" pitchFamily="34" charset="0"/>
              </a:rPr>
              <a:t>– REFILL10 </a:t>
            </a:r>
            <a:r>
              <a:rPr lang="en-US" i="1" dirty="0" smtClean="0">
                <a:solidFill>
                  <a:schemeClr val="bg1"/>
                </a:solidFill>
                <a:latin typeface="Century Gothic" pitchFamily="34" charset="0"/>
              </a:rPr>
              <a:t>000 </a:t>
            </a:r>
          </a:p>
          <a:p>
            <a:pPr>
              <a:defRPr/>
            </a:pPr>
            <a:r>
              <a:rPr lang="en-US" i="1" dirty="0" smtClean="0">
                <a:solidFill>
                  <a:schemeClr val="bg1"/>
                </a:solidFill>
                <a:latin typeface="Century Gothic" pitchFamily="34" charset="0"/>
              </a:rPr>
              <a:t>CNY CASE 370 – REFILL 780</a:t>
            </a:r>
            <a:endParaRPr lang="en-US" i="1" dirty="0" smtClean="0">
              <a:solidFill>
                <a:schemeClr val="bg1"/>
              </a:solidFill>
              <a:latin typeface="Century Gothic" pitchFamily="34" charset="0"/>
              <a:ea typeface="MS PGothic" pitchFamily="34" charset="-128"/>
            </a:endParaRPr>
          </a:p>
        </p:txBody>
      </p:sp>
      <p:pic>
        <p:nvPicPr>
          <p:cNvPr id="102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8550" y="2276872"/>
            <a:ext cx="2367294" cy="31563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ext Box 5">
            <a:hlinkClick r:id="rId5" action="ppaction://hlinksldjump"/>
          </p:cNvPr>
          <p:cNvSpPr txBox="1">
            <a:spLocks noChangeArrowheads="1"/>
          </p:cNvSpPr>
          <p:nvPr/>
        </p:nvSpPr>
        <p:spPr bwMode="auto">
          <a:xfrm>
            <a:off x="611560" y="6552343"/>
            <a:ext cx="925399"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defPPr>
              <a:defRPr lang="fr-FR"/>
            </a:defPPr>
            <a:lvl1pPr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POWER BEAUTY</a:t>
            </a:r>
          </a:p>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BRAND</a:t>
            </a:r>
            <a:r>
              <a:rPr lang="fr-FR" sz="500" kern="1200" baseline="0" dirty="0" smtClean="0">
                <a:solidFill>
                  <a:schemeClr val="bg1"/>
                </a:solidFill>
                <a:latin typeface="+mn-lt"/>
                <a:ea typeface="Microsoft YaHei" pitchFamily="34" charset="-122"/>
                <a:cs typeface="+mn-cs"/>
              </a:rPr>
              <a:t> </a:t>
            </a:r>
            <a:r>
              <a:rPr lang="fr-FR" sz="500" kern="1200" dirty="0" smtClean="0">
                <a:solidFill>
                  <a:schemeClr val="bg1"/>
                </a:solidFill>
                <a:latin typeface="+mn-lt"/>
                <a:ea typeface="Microsoft YaHei" pitchFamily="34" charset="-122"/>
                <a:cs typeface="+mn-cs"/>
              </a:rPr>
              <a:t>STATEMENT</a:t>
            </a:r>
          </a:p>
        </p:txBody>
      </p:sp>
      <p:pic>
        <p:nvPicPr>
          <p:cNvPr id="12" name="Picture 6">
            <a:hlinkClick r:id="rId6"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175"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3" name="Picture 7">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11560"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4" name="Picture 9">
            <a:hlinkClick r:id="rId9"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403648"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5" name="Text Box 10">
            <a:hlinkClick r:id="rId10" action="ppaction://hlinksldjump"/>
          </p:cNvPr>
          <p:cNvSpPr txBox="1">
            <a:spLocks noChangeArrowheads="1"/>
          </p:cNvSpPr>
          <p:nvPr/>
        </p:nvSpPr>
        <p:spPr bwMode="auto">
          <a:xfrm>
            <a:off x="-82550" y="6590815"/>
            <a:ext cx="866701"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buClrTx/>
              <a:buFontTx/>
              <a:buNone/>
              <a:defRPr/>
            </a:pPr>
            <a:r>
              <a:rPr lang="fr-FR" sz="500" dirty="0" smtClean="0">
                <a:latin typeface="+mn-lt"/>
              </a:rPr>
              <a:t>INTRODUCTION</a:t>
            </a:r>
          </a:p>
        </p:txBody>
      </p:sp>
      <p:pic>
        <p:nvPicPr>
          <p:cNvPr id="16" name="Picture 13">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699792" y="6472238"/>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7" name="Text Box 16">
            <a:hlinkClick r:id="rId11" action="ppaction://hlinksldjump"/>
          </p:cNvPr>
          <p:cNvSpPr txBox="1">
            <a:spLocks noChangeArrowheads="1"/>
          </p:cNvSpPr>
          <p:nvPr/>
        </p:nvSpPr>
        <p:spPr bwMode="auto">
          <a:xfrm>
            <a:off x="5517555" y="6590815"/>
            <a:ext cx="782637"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buClrTx/>
              <a:buFontTx/>
              <a:buNone/>
              <a:defRPr/>
            </a:pPr>
            <a:r>
              <a:rPr lang="fr-FR" sz="500" kern="1200" dirty="0" smtClean="0">
                <a:solidFill>
                  <a:schemeClr val="bg1"/>
                </a:solidFill>
                <a:latin typeface="+mn-lt"/>
                <a:ea typeface="Microsoft YaHei" pitchFamily="34" charset="-122"/>
                <a:cs typeface="+mn-cs"/>
              </a:rPr>
              <a:t>PACKAGING</a:t>
            </a:r>
          </a:p>
        </p:txBody>
      </p:sp>
      <p:pic>
        <p:nvPicPr>
          <p:cNvPr id="18" name="Picture 17">
            <a:hlinkClick r:id="rId12"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507087" y="6472238"/>
            <a:ext cx="73025"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9" name="Text Box 5">
            <a:hlinkClick r:id="rId13" action="ppaction://hlinksldjump"/>
          </p:cNvPr>
          <p:cNvSpPr txBox="1">
            <a:spLocks noChangeArrowheads="1"/>
          </p:cNvSpPr>
          <p:nvPr/>
        </p:nvSpPr>
        <p:spPr bwMode="auto">
          <a:xfrm>
            <a:off x="1259632" y="6552343"/>
            <a:ext cx="1076325"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THE </a:t>
            </a:r>
          </a:p>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GHOST FLOWER</a:t>
            </a:r>
          </a:p>
        </p:txBody>
      </p:sp>
      <p:pic>
        <p:nvPicPr>
          <p:cNvPr id="20" name="Picture 7">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051720"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1" name="Text Box 4">
            <a:hlinkClick r:id="rId14" action="ppaction://hlinksldjump"/>
          </p:cNvPr>
          <p:cNvSpPr txBox="1">
            <a:spLocks noChangeArrowheads="1"/>
          </p:cNvSpPr>
          <p:nvPr/>
        </p:nvSpPr>
        <p:spPr bwMode="auto">
          <a:xfrm>
            <a:off x="4644008" y="6590815"/>
            <a:ext cx="1084263"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TECHNOLOGY</a:t>
            </a:r>
          </a:p>
        </p:txBody>
      </p:sp>
      <p:pic>
        <p:nvPicPr>
          <p:cNvPr id="22" name="Picture 7">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153572" y="6472238"/>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3" name="Text Box 4">
            <a:hlinkClick r:id="rId15" action="ppaction://hlinksldjump"/>
          </p:cNvPr>
          <p:cNvSpPr txBox="1">
            <a:spLocks noChangeArrowheads="1"/>
          </p:cNvSpPr>
          <p:nvPr/>
        </p:nvSpPr>
        <p:spPr bwMode="auto">
          <a:xfrm>
            <a:off x="2699792" y="6552343"/>
            <a:ext cx="773112"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WOMEN’S EXPECTATIONS</a:t>
            </a:r>
          </a:p>
        </p:txBody>
      </p:sp>
      <p:pic>
        <p:nvPicPr>
          <p:cNvPr id="24" name="Picture 13">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130675"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5" name="Text Box 4">
            <a:hlinkClick r:id="rId16" action="ppaction://hlinksldjump"/>
          </p:cNvPr>
          <p:cNvSpPr txBox="1">
            <a:spLocks noChangeArrowheads="1"/>
          </p:cNvSpPr>
          <p:nvPr/>
        </p:nvSpPr>
        <p:spPr bwMode="auto">
          <a:xfrm>
            <a:off x="3995936" y="6552343"/>
            <a:ext cx="1084263"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MAKE-UP </a:t>
            </a:r>
          </a:p>
          <a:p>
            <a:pPr lvl="0"/>
            <a:r>
              <a:rPr lang="fr-FR" sz="500" dirty="0" smtClean="0"/>
              <a:t>RESULT</a:t>
            </a:r>
          </a:p>
        </p:txBody>
      </p:sp>
      <p:pic>
        <p:nvPicPr>
          <p:cNvPr id="26" name="Picture 13">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788024"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7" name="Text Box 5">
            <a:hlinkClick r:id="rId17" action="ppaction://hlinksldjump"/>
          </p:cNvPr>
          <p:cNvSpPr txBox="1">
            <a:spLocks noChangeArrowheads="1"/>
          </p:cNvSpPr>
          <p:nvPr/>
        </p:nvSpPr>
        <p:spPr bwMode="auto">
          <a:xfrm>
            <a:off x="3491880" y="6513871"/>
            <a:ext cx="709613" cy="3253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SKINCARE</a:t>
            </a:r>
          </a:p>
          <a:p>
            <a:pPr lvl="0"/>
            <a:r>
              <a:rPr lang="fr-FR" sz="500" dirty="0" smtClean="0"/>
              <a:t>VERSUS</a:t>
            </a:r>
          </a:p>
          <a:p>
            <a:pPr lvl="0"/>
            <a:r>
              <a:rPr lang="fr-FR" sz="500" dirty="0" smtClean="0"/>
              <a:t>MAKE-UP</a:t>
            </a:r>
          </a:p>
        </p:txBody>
      </p:sp>
      <p:pic>
        <p:nvPicPr>
          <p:cNvPr id="28" name="Picture 7">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419872" y="6464300"/>
            <a:ext cx="74613" cy="36036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9" name="Picture 7">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876256" y="6468704"/>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0" name="Picture 7">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665740" y="6468704"/>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1" name="Picture 7">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385820" y="6490476"/>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2" name="Text Box 16">
            <a:hlinkClick r:id="rId18" action="ppaction://hlinksldjump"/>
          </p:cNvPr>
          <p:cNvSpPr txBox="1">
            <a:spLocks noChangeArrowheads="1"/>
          </p:cNvSpPr>
          <p:nvPr/>
        </p:nvSpPr>
        <p:spPr bwMode="auto">
          <a:xfrm>
            <a:off x="6175078" y="6542192"/>
            <a:ext cx="782637"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PRODIGY WHITE RANGE</a:t>
            </a:r>
          </a:p>
        </p:txBody>
      </p:sp>
      <p:sp>
        <p:nvSpPr>
          <p:cNvPr id="33" name="Text Box 16">
            <a:hlinkClick r:id="rId19" action="ppaction://hlinksldjump"/>
          </p:cNvPr>
          <p:cNvSpPr txBox="1">
            <a:spLocks noChangeArrowheads="1"/>
          </p:cNvSpPr>
          <p:nvPr/>
        </p:nvSpPr>
        <p:spPr bwMode="auto">
          <a:xfrm>
            <a:off x="6908647" y="6503720"/>
            <a:ext cx="782637" cy="3253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buClrTx/>
              <a:buFontTx/>
              <a:buNone/>
              <a:defRPr/>
            </a:pPr>
            <a:r>
              <a:rPr lang="fr-FR" sz="500" kern="1200" dirty="0" smtClean="0">
                <a:solidFill>
                  <a:schemeClr val="bg1"/>
                </a:solidFill>
                <a:latin typeface="+mn-lt"/>
                <a:ea typeface="Microsoft YaHei" pitchFamily="34" charset="-122"/>
                <a:cs typeface="+mn-cs"/>
              </a:rPr>
              <a:t>HR COMPACT </a:t>
            </a:r>
          </a:p>
          <a:p>
            <a:pPr algn="ctr" eaLnBrk="1" hangingPunct="1">
              <a:buClrTx/>
              <a:buFontTx/>
              <a:buNone/>
              <a:defRPr/>
            </a:pPr>
            <a:r>
              <a:rPr lang="fr-FR" sz="500" kern="1200" dirty="0" smtClean="0">
                <a:solidFill>
                  <a:schemeClr val="bg1"/>
                </a:solidFill>
                <a:latin typeface="+mn-lt"/>
                <a:ea typeface="Microsoft YaHei" pitchFamily="34" charset="-122"/>
                <a:cs typeface="+mn-cs"/>
              </a:rPr>
              <a:t>FOUNDATION</a:t>
            </a:r>
          </a:p>
          <a:p>
            <a:pPr algn="ctr" eaLnBrk="1" hangingPunct="1">
              <a:buClrTx/>
              <a:buFontTx/>
              <a:buNone/>
              <a:defRPr/>
            </a:pPr>
            <a:r>
              <a:rPr lang="fr-FR" sz="500" kern="1200" dirty="0" smtClean="0">
                <a:solidFill>
                  <a:schemeClr val="bg1"/>
                </a:solidFill>
                <a:latin typeface="+mn-lt"/>
                <a:ea typeface="Microsoft YaHei" pitchFamily="34" charset="-122"/>
                <a:cs typeface="+mn-cs"/>
              </a:rPr>
              <a:t>GEAOGRAPHY</a:t>
            </a:r>
          </a:p>
        </p:txBody>
      </p:sp>
      <p:sp>
        <p:nvSpPr>
          <p:cNvPr id="34" name="Text Box 16">
            <a:hlinkClick r:id="rId9" action="ppaction://hlinksldjump"/>
          </p:cNvPr>
          <p:cNvSpPr txBox="1">
            <a:spLocks noChangeArrowheads="1"/>
          </p:cNvSpPr>
          <p:nvPr/>
        </p:nvSpPr>
        <p:spPr bwMode="auto">
          <a:xfrm>
            <a:off x="7709616" y="6552343"/>
            <a:ext cx="782637"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LINK SELLING </a:t>
            </a:r>
          </a:p>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ROUTINE</a:t>
            </a:r>
          </a:p>
        </p:txBody>
      </p:sp>
      <p:sp>
        <p:nvSpPr>
          <p:cNvPr id="35" name="Text Box 16">
            <a:hlinkClick r:id="rId20" action="ppaction://hlinksldjump"/>
          </p:cNvPr>
          <p:cNvSpPr txBox="1">
            <a:spLocks noChangeArrowheads="1"/>
          </p:cNvSpPr>
          <p:nvPr/>
        </p:nvSpPr>
        <p:spPr bwMode="auto">
          <a:xfrm>
            <a:off x="8325867" y="6590815"/>
            <a:ext cx="782637"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COMPETITON</a:t>
            </a:r>
          </a:p>
        </p:txBody>
      </p:sp>
      <p:pic>
        <p:nvPicPr>
          <p:cNvPr id="36" name="Picture 6">
            <a:hlinkClick r:id="rId6"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961883" y="6453336"/>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7" name="Text Box 4">
            <a:hlinkClick r:id="rId12" action="ppaction://hlinksldjump"/>
          </p:cNvPr>
          <p:cNvSpPr txBox="1">
            <a:spLocks noChangeArrowheads="1"/>
          </p:cNvSpPr>
          <p:nvPr/>
        </p:nvSpPr>
        <p:spPr bwMode="auto">
          <a:xfrm>
            <a:off x="1903561" y="6552343"/>
            <a:ext cx="1084263"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NEW COMPACT </a:t>
            </a:r>
          </a:p>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FOUNDATION</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1"/>
          <p:cNvSpPr>
            <a:spLocks noChangeArrowheads="1"/>
          </p:cNvSpPr>
          <p:nvPr/>
        </p:nvSpPr>
        <p:spPr bwMode="auto">
          <a:xfrm>
            <a:off x="3600450" y="404664"/>
            <a:ext cx="550862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sz="2800" dirty="0" smtClean="0">
                <a:solidFill>
                  <a:srgbClr val="B5A692"/>
                </a:solidFill>
                <a:latin typeface="Century Gothic" pitchFamily="34" charset="0"/>
              </a:rPr>
              <a:t>PRODIGY WHITE COMPACT </a:t>
            </a:r>
            <a:endParaRPr lang="en-US" sz="2800" dirty="0">
              <a:solidFill>
                <a:srgbClr val="B5A692"/>
              </a:solidFill>
              <a:latin typeface="Century Gothic" pitchFamily="34" charset="0"/>
            </a:endParaRPr>
          </a:p>
          <a:p>
            <a:pPr algn="r"/>
            <a:r>
              <a:rPr lang="en-US" sz="1200" dirty="0" smtClean="0">
                <a:solidFill>
                  <a:srgbClr val="FFFFFF"/>
                </a:solidFill>
                <a:latin typeface="Century Gothic" pitchFamily="34" charset="0"/>
              </a:rPr>
              <a:t>RANGE</a:t>
            </a:r>
            <a:endParaRPr lang="fr-FR" sz="1200" dirty="0">
              <a:solidFill>
                <a:srgbClr val="FFFFFF"/>
              </a:solidFill>
              <a:latin typeface="Century Gothic" pitchFamily="34" charset="0"/>
            </a:endParaRPr>
          </a:p>
        </p:txBody>
      </p:sp>
      <p:sp>
        <p:nvSpPr>
          <p:cNvPr id="5" name="上下矢印 34"/>
          <p:cNvSpPr/>
          <p:nvPr/>
        </p:nvSpPr>
        <p:spPr>
          <a:xfrm rot="10800000">
            <a:off x="846237" y="1507087"/>
            <a:ext cx="288032" cy="4140460"/>
          </a:xfrm>
          <a:prstGeom prst="upDownArrow">
            <a:avLst/>
          </a:prstGeom>
          <a:gradFill flip="none" rotWithShape="1">
            <a:gsLst>
              <a:gs pos="100000">
                <a:srgbClr val="FF0000">
                  <a:alpha val="65000"/>
                </a:srgbClr>
              </a:gs>
              <a:gs pos="0">
                <a:srgbClr val="FF9966"/>
              </a:gs>
              <a:gs pos="0">
                <a:srgbClr val="FFC000"/>
              </a:gs>
              <a:gs pos="0">
                <a:srgbClr val="FFFF00"/>
              </a:gs>
              <a:gs pos="100000">
                <a:srgbClr val="D1C39F"/>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defRPr/>
            </a:pPr>
            <a:endParaRPr lang="ja-JP" altLang="en-US" sz="1100">
              <a:solidFill>
                <a:srgbClr val="FFFFFF"/>
              </a:solidFill>
              <a:latin typeface="+mj-lt"/>
            </a:endParaRPr>
          </a:p>
        </p:txBody>
      </p:sp>
      <p:cxnSp>
        <p:nvCxnSpPr>
          <p:cNvPr id="6" name="直線コネクタ 4"/>
          <p:cNvCxnSpPr/>
          <p:nvPr/>
        </p:nvCxnSpPr>
        <p:spPr bwMode="auto">
          <a:xfrm rot="5400000">
            <a:off x="-954534" y="3563269"/>
            <a:ext cx="4465637" cy="0"/>
          </a:xfrm>
          <a:prstGeom prst="line">
            <a:avLst/>
          </a:prstGeom>
          <a:ln w="28575">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直線コネクタ 5"/>
          <p:cNvCxnSpPr/>
          <p:nvPr/>
        </p:nvCxnSpPr>
        <p:spPr bwMode="auto">
          <a:xfrm rot="10800000">
            <a:off x="1278285" y="5796087"/>
            <a:ext cx="7632700" cy="0"/>
          </a:xfrm>
          <a:prstGeom prst="line">
            <a:avLst/>
          </a:prstGeom>
          <a:ln w="28575">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8" name="左右矢印 6"/>
          <p:cNvSpPr/>
          <p:nvPr/>
        </p:nvSpPr>
        <p:spPr bwMode="auto">
          <a:xfrm>
            <a:off x="1475655" y="5921399"/>
            <a:ext cx="7218287" cy="287338"/>
          </a:xfrm>
          <a:prstGeom prst="leftRightArrow">
            <a:avLst/>
          </a:prstGeom>
          <a:gradFill flip="none" rotWithShape="1">
            <a:gsLst>
              <a:gs pos="100000">
                <a:schemeClr val="bg2">
                  <a:lumMod val="50000"/>
                </a:schemeClr>
              </a:gs>
              <a:gs pos="0">
                <a:srgbClr val="FFEFD1"/>
              </a:gs>
              <a:gs pos="0">
                <a:srgbClr val="FFEFD1"/>
              </a:gs>
              <a:gs pos="64999">
                <a:srgbClr val="F0EBD5"/>
              </a:gs>
              <a:gs pos="100000">
                <a:srgbClr val="D1C39F"/>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defRPr/>
            </a:pPr>
            <a:endParaRPr lang="ja-JP" altLang="en-US" sz="1100" dirty="0">
              <a:solidFill>
                <a:srgbClr val="FFFFFF"/>
              </a:solidFill>
              <a:latin typeface="+mj-lt"/>
              <a:ea typeface="ＭＳ Ｐゴシック" charset="-128"/>
            </a:endParaRPr>
          </a:p>
        </p:txBody>
      </p:sp>
      <p:sp>
        <p:nvSpPr>
          <p:cNvPr id="9" name="テキスト ボックス 26"/>
          <p:cNvSpPr txBox="1">
            <a:spLocks noChangeArrowheads="1"/>
          </p:cNvSpPr>
          <p:nvPr/>
        </p:nvSpPr>
        <p:spPr bwMode="auto">
          <a:xfrm>
            <a:off x="-253107" y="1978993"/>
            <a:ext cx="1152525" cy="261610"/>
          </a:xfrm>
          <a:prstGeom prst="rect">
            <a:avLst/>
          </a:prstGeom>
          <a:noFill/>
          <a:ln w="9525">
            <a:noFill/>
            <a:miter lim="800000"/>
            <a:headEnd/>
            <a:tailEnd/>
          </a:ln>
        </p:spPr>
        <p:txBody>
          <a:bodyPr>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r"/>
            <a:r>
              <a:rPr lang="en-US" altLang="ja-JP" sz="1100" b="1" dirty="0" smtClean="0">
                <a:solidFill>
                  <a:srgbClr val="FFFFFF"/>
                </a:solidFill>
                <a:latin typeface="+mj-lt"/>
              </a:rPr>
              <a:t>Beige</a:t>
            </a:r>
            <a:endParaRPr lang="ja-JP" altLang="en-US" sz="1100" b="1" dirty="0">
              <a:solidFill>
                <a:srgbClr val="FFFFFF"/>
              </a:solidFill>
              <a:latin typeface="+mj-lt"/>
            </a:endParaRPr>
          </a:p>
        </p:txBody>
      </p:sp>
      <p:sp>
        <p:nvSpPr>
          <p:cNvPr id="10" name="テキスト ボックス 27"/>
          <p:cNvSpPr txBox="1">
            <a:spLocks noChangeArrowheads="1"/>
          </p:cNvSpPr>
          <p:nvPr/>
        </p:nvSpPr>
        <p:spPr bwMode="auto">
          <a:xfrm>
            <a:off x="-288032" y="3347145"/>
            <a:ext cx="1187450" cy="261610"/>
          </a:xfrm>
          <a:prstGeom prst="rect">
            <a:avLst/>
          </a:prstGeom>
          <a:noFill/>
          <a:ln w="9525">
            <a:noFill/>
            <a:miter lim="800000"/>
            <a:headEnd/>
            <a:tailEnd/>
          </a:ln>
        </p:spPr>
        <p:txBody>
          <a:bodyPr>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r"/>
            <a:r>
              <a:rPr lang="en-US" altLang="ja-JP" sz="1100" b="1" dirty="0" err="1" smtClean="0">
                <a:solidFill>
                  <a:srgbClr val="FFFFFF"/>
                </a:solidFill>
                <a:latin typeface="+mj-lt"/>
              </a:rPr>
              <a:t>Ocre</a:t>
            </a:r>
            <a:endParaRPr lang="ja-JP" altLang="en-US" sz="1100" b="1" dirty="0">
              <a:solidFill>
                <a:srgbClr val="FFFFFF"/>
              </a:solidFill>
              <a:latin typeface="+mj-lt"/>
            </a:endParaRPr>
          </a:p>
        </p:txBody>
      </p:sp>
      <p:sp>
        <p:nvSpPr>
          <p:cNvPr id="11" name="テキスト ボックス 28"/>
          <p:cNvSpPr txBox="1">
            <a:spLocks noChangeArrowheads="1"/>
          </p:cNvSpPr>
          <p:nvPr/>
        </p:nvSpPr>
        <p:spPr bwMode="auto">
          <a:xfrm>
            <a:off x="-108645" y="4931321"/>
            <a:ext cx="1008063" cy="261610"/>
          </a:xfrm>
          <a:prstGeom prst="rect">
            <a:avLst/>
          </a:prstGeom>
          <a:noFill/>
          <a:ln w="9525">
            <a:noFill/>
            <a:miter lim="800000"/>
            <a:headEnd/>
            <a:tailEnd/>
          </a:ln>
        </p:spPr>
        <p:txBody>
          <a:bodyPr>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r"/>
            <a:r>
              <a:rPr lang="en-US" altLang="ja-JP" sz="1100" b="1" dirty="0" smtClean="0">
                <a:solidFill>
                  <a:srgbClr val="FFFFFF"/>
                </a:solidFill>
                <a:latin typeface="+mj-lt"/>
              </a:rPr>
              <a:t>Pink</a:t>
            </a:r>
            <a:endParaRPr lang="ja-JP" altLang="en-US" sz="1100" b="1" dirty="0">
              <a:solidFill>
                <a:srgbClr val="FFFFFF"/>
              </a:solidFill>
              <a:latin typeface="+mj-lt"/>
            </a:endParaRPr>
          </a:p>
        </p:txBody>
      </p:sp>
      <p:grpSp>
        <p:nvGrpSpPr>
          <p:cNvPr id="12" name="グループ化 26"/>
          <p:cNvGrpSpPr>
            <a:grpSpLocks/>
          </p:cNvGrpSpPr>
          <p:nvPr/>
        </p:nvGrpSpPr>
        <p:grpSpPr bwMode="auto">
          <a:xfrm>
            <a:off x="1565920" y="4643289"/>
            <a:ext cx="2087563" cy="863600"/>
            <a:chOff x="1547813" y="1736725"/>
            <a:chExt cx="2087562" cy="863600"/>
          </a:xfrm>
        </p:grpSpPr>
        <p:sp>
          <p:nvSpPr>
            <p:cNvPr id="13" name="角丸四角形 19"/>
            <p:cNvSpPr/>
            <p:nvPr/>
          </p:nvSpPr>
          <p:spPr bwMode="auto">
            <a:xfrm>
              <a:off x="1547813" y="1736725"/>
              <a:ext cx="2087562" cy="863600"/>
            </a:xfrm>
            <a:prstGeom prst="roundRect">
              <a:avLst/>
            </a:prstGeom>
            <a:solidFill>
              <a:srgbClr val="F9D5C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defRPr/>
              </a:pPr>
              <a:endParaRPr lang="ja-JP" altLang="en-US" sz="1100" dirty="0">
                <a:solidFill>
                  <a:srgbClr val="FFFFFF"/>
                </a:solidFill>
                <a:latin typeface="+mj-lt"/>
                <a:ea typeface="ＭＳ Ｐゴシック" charset="-128"/>
              </a:endParaRPr>
            </a:p>
          </p:txBody>
        </p:sp>
        <p:sp>
          <p:nvSpPr>
            <p:cNvPr id="14" name="テキスト ボックス 24"/>
            <p:cNvSpPr txBox="1">
              <a:spLocks noChangeArrowheads="1"/>
            </p:cNvSpPr>
            <p:nvPr/>
          </p:nvSpPr>
          <p:spPr bwMode="auto">
            <a:xfrm>
              <a:off x="1682750" y="1984375"/>
              <a:ext cx="1800225" cy="261610"/>
            </a:xfrm>
            <a:prstGeom prst="rect">
              <a:avLst/>
            </a:prstGeom>
            <a:noFill/>
            <a:ln w="9525">
              <a:noFill/>
              <a:miter lim="800000"/>
              <a:headEnd/>
              <a:tailEnd/>
            </a:ln>
          </p:spPr>
          <p:txBody>
            <a:bodyPr>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en-US" altLang="ja-JP" sz="1100" dirty="0">
                  <a:solidFill>
                    <a:srgbClr val="000000"/>
                  </a:solidFill>
                  <a:latin typeface="+mj-lt"/>
                </a:rPr>
                <a:t>00</a:t>
              </a:r>
              <a:endParaRPr lang="ja-JP" altLang="en-US" sz="1100" dirty="0">
                <a:solidFill>
                  <a:srgbClr val="000000"/>
                </a:solidFill>
                <a:latin typeface="+mj-lt"/>
              </a:endParaRPr>
            </a:p>
          </p:txBody>
        </p:sp>
      </p:grpSp>
      <p:grpSp>
        <p:nvGrpSpPr>
          <p:cNvPr id="15" name="グループ化 27"/>
          <p:cNvGrpSpPr>
            <a:grpSpLocks/>
          </p:cNvGrpSpPr>
          <p:nvPr/>
        </p:nvGrpSpPr>
        <p:grpSpPr bwMode="auto">
          <a:xfrm>
            <a:off x="1565920" y="1727474"/>
            <a:ext cx="2089150" cy="863600"/>
            <a:chOff x="1584325" y="3248025"/>
            <a:chExt cx="2089150" cy="863600"/>
          </a:xfrm>
        </p:grpSpPr>
        <p:sp>
          <p:nvSpPr>
            <p:cNvPr id="16" name="角丸四角形 20"/>
            <p:cNvSpPr/>
            <p:nvPr/>
          </p:nvSpPr>
          <p:spPr bwMode="auto">
            <a:xfrm>
              <a:off x="1584325" y="3248025"/>
              <a:ext cx="2089150" cy="863600"/>
            </a:xfrm>
            <a:prstGeom prst="roundRect">
              <a:avLst/>
            </a:prstGeom>
            <a:solidFill>
              <a:srgbClr val="F4E0A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defRPr/>
              </a:pPr>
              <a:endParaRPr lang="ja-JP" altLang="en-US" sz="1100" dirty="0">
                <a:solidFill>
                  <a:srgbClr val="FFFFFF"/>
                </a:solidFill>
                <a:latin typeface="+mj-lt"/>
                <a:ea typeface="ＭＳ Ｐゴシック" charset="-128"/>
              </a:endParaRPr>
            </a:p>
          </p:txBody>
        </p:sp>
        <p:sp>
          <p:nvSpPr>
            <p:cNvPr id="17" name="テキスト ボックス 25"/>
            <p:cNvSpPr txBox="1">
              <a:spLocks noChangeArrowheads="1"/>
            </p:cNvSpPr>
            <p:nvPr/>
          </p:nvSpPr>
          <p:spPr bwMode="auto">
            <a:xfrm>
              <a:off x="1657350" y="3490913"/>
              <a:ext cx="1943100" cy="261610"/>
            </a:xfrm>
            <a:prstGeom prst="rect">
              <a:avLst/>
            </a:prstGeom>
            <a:noFill/>
            <a:ln w="9525">
              <a:noFill/>
              <a:miter lim="800000"/>
              <a:headEnd/>
              <a:tailEnd/>
            </a:ln>
          </p:spPr>
          <p:txBody>
            <a:bodyPr>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en-US" altLang="ja-JP" sz="1100">
                  <a:solidFill>
                    <a:srgbClr val="000000"/>
                  </a:solidFill>
                  <a:latin typeface="+mj-lt"/>
                </a:rPr>
                <a:t>01</a:t>
              </a:r>
              <a:r>
                <a:rPr lang="ja-JP" altLang="en-US" sz="1100">
                  <a:solidFill>
                    <a:srgbClr val="000000"/>
                  </a:solidFill>
                  <a:latin typeface="+mj-lt"/>
                </a:rPr>
                <a:t>　　</a:t>
              </a:r>
              <a:endParaRPr lang="en-US" altLang="ja-JP" sz="1100">
                <a:solidFill>
                  <a:srgbClr val="000000"/>
                </a:solidFill>
                <a:latin typeface="+mj-lt"/>
              </a:endParaRPr>
            </a:p>
          </p:txBody>
        </p:sp>
      </p:grpSp>
      <p:grpSp>
        <p:nvGrpSpPr>
          <p:cNvPr id="18" name="グループ化 28"/>
          <p:cNvGrpSpPr>
            <a:grpSpLocks/>
          </p:cNvGrpSpPr>
          <p:nvPr/>
        </p:nvGrpSpPr>
        <p:grpSpPr bwMode="auto">
          <a:xfrm>
            <a:off x="1566266" y="3203625"/>
            <a:ext cx="2089150" cy="863600"/>
            <a:chOff x="1584325" y="4760913"/>
            <a:chExt cx="2089150" cy="863600"/>
          </a:xfrm>
        </p:grpSpPr>
        <p:sp>
          <p:nvSpPr>
            <p:cNvPr id="19" name="角丸四角形 18"/>
            <p:cNvSpPr/>
            <p:nvPr/>
          </p:nvSpPr>
          <p:spPr bwMode="auto">
            <a:xfrm>
              <a:off x="1584325" y="4760913"/>
              <a:ext cx="2089150" cy="863600"/>
            </a:xfrm>
            <a:prstGeom prst="roundRect">
              <a:avLst/>
            </a:prstGeom>
            <a:solidFill>
              <a:srgbClr val="FAC9A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defRPr/>
              </a:pPr>
              <a:endParaRPr lang="ja-JP" altLang="en-US" sz="1100" dirty="0">
                <a:solidFill>
                  <a:srgbClr val="FFFFFF"/>
                </a:solidFill>
                <a:latin typeface="+mj-lt"/>
                <a:ea typeface="ＭＳ Ｐゴシック" charset="-128"/>
              </a:endParaRPr>
            </a:p>
          </p:txBody>
        </p:sp>
        <p:sp>
          <p:nvSpPr>
            <p:cNvPr id="20" name="テキスト ボックス 26"/>
            <p:cNvSpPr txBox="1">
              <a:spLocks noChangeArrowheads="1"/>
            </p:cNvSpPr>
            <p:nvPr/>
          </p:nvSpPr>
          <p:spPr bwMode="auto">
            <a:xfrm>
              <a:off x="1728788" y="4904433"/>
              <a:ext cx="1800225" cy="600164"/>
            </a:xfrm>
            <a:prstGeom prst="rect">
              <a:avLst/>
            </a:prstGeom>
            <a:noFill/>
            <a:ln w="9525">
              <a:noFill/>
              <a:miter lim="800000"/>
              <a:headEnd/>
              <a:tailEnd/>
            </a:ln>
          </p:spPr>
          <p:txBody>
            <a:bodyPr>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en-US" altLang="ja-JP" sz="1100" dirty="0" smtClean="0">
                  <a:solidFill>
                    <a:srgbClr val="000000"/>
                  </a:solidFill>
                  <a:latin typeface="+mj-lt"/>
                </a:rPr>
                <a:t>02</a:t>
              </a:r>
            </a:p>
            <a:p>
              <a:pPr algn="ctr"/>
              <a:r>
                <a:rPr lang="en-US" altLang="ja-JP" sz="1100" dirty="0" smtClean="0">
                  <a:solidFill>
                    <a:srgbClr val="000000"/>
                  </a:solidFill>
                  <a:latin typeface="+mj-lt"/>
                </a:rPr>
                <a:t>STAR SHADE </a:t>
              </a:r>
            </a:p>
            <a:p>
              <a:pPr algn="ctr"/>
              <a:endParaRPr lang="en-US" altLang="ja-JP" sz="1100" dirty="0">
                <a:solidFill>
                  <a:srgbClr val="000000"/>
                </a:solidFill>
                <a:latin typeface="+mj-lt"/>
              </a:endParaRPr>
            </a:p>
          </p:txBody>
        </p:sp>
      </p:grpSp>
      <p:grpSp>
        <p:nvGrpSpPr>
          <p:cNvPr id="21" name="グループ化 30"/>
          <p:cNvGrpSpPr>
            <a:grpSpLocks/>
          </p:cNvGrpSpPr>
          <p:nvPr/>
        </p:nvGrpSpPr>
        <p:grpSpPr bwMode="auto">
          <a:xfrm>
            <a:off x="6535141" y="3203625"/>
            <a:ext cx="2087563" cy="863600"/>
            <a:chOff x="6553200" y="4760913"/>
            <a:chExt cx="2087563" cy="863600"/>
          </a:xfrm>
        </p:grpSpPr>
        <p:sp>
          <p:nvSpPr>
            <p:cNvPr id="22" name="角丸四角形 23"/>
            <p:cNvSpPr/>
            <p:nvPr/>
          </p:nvSpPr>
          <p:spPr bwMode="auto">
            <a:xfrm>
              <a:off x="6553200" y="4760913"/>
              <a:ext cx="2087563" cy="863600"/>
            </a:xfrm>
            <a:prstGeom prst="roundRect">
              <a:avLst/>
            </a:prstGeom>
            <a:solidFill>
              <a:srgbClr val="F599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defRPr/>
              </a:pPr>
              <a:endParaRPr lang="ja-JP" altLang="en-US" sz="1100" dirty="0">
                <a:solidFill>
                  <a:srgbClr val="FFFFFF"/>
                </a:solidFill>
                <a:latin typeface="+mj-lt"/>
                <a:ea typeface="ＭＳ Ｐゴシック" charset="-128"/>
              </a:endParaRPr>
            </a:p>
          </p:txBody>
        </p:sp>
        <p:sp>
          <p:nvSpPr>
            <p:cNvPr id="23" name="テキスト ボックス 27"/>
            <p:cNvSpPr txBox="1">
              <a:spLocks noChangeArrowheads="1"/>
            </p:cNvSpPr>
            <p:nvPr/>
          </p:nvSpPr>
          <p:spPr bwMode="auto">
            <a:xfrm>
              <a:off x="6985000" y="5003800"/>
              <a:ext cx="1296988" cy="261610"/>
            </a:xfrm>
            <a:prstGeom prst="rect">
              <a:avLst/>
            </a:prstGeom>
            <a:noFill/>
            <a:ln w="9525">
              <a:noFill/>
              <a:miter lim="800000"/>
              <a:headEnd/>
              <a:tailEnd/>
            </a:ln>
          </p:spPr>
          <p:txBody>
            <a:bodyPr>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en-US" altLang="ja-JP" sz="1100">
                  <a:solidFill>
                    <a:srgbClr val="000000"/>
                  </a:solidFill>
                  <a:latin typeface="+mj-lt"/>
                </a:rPr>
                <a:t>06</a:t>
              </a:r>
            </a:p>
          </p:txBody>
        </p:sp>
      </p:grpSp>
      <p:grpSp>
        <p:nvGrpSpPr>
          <p:cNvPr id="24" name="グループ化 29"/>
          <p:cNvGrpSpPr>
            <a:grpSpLocks/>
          </p:cNvGrpSpPr>
          <p:nvPr/>
        </p:nvGrpSpPr>
        <p:grpSpPr bwMode="auto">
          <a:xfrm>
            <a:off x="4014191" y="3203625"/>
            <a:ext cx="2089150" cy="863600"/>
            <a:chOff x="4032250" y="4760913"/>
            <a:chExt cx="2089150" cy="863600"/>
          </a:xfrm>
        </p:grpSpPr>
        <p:sp>
          <p:nvSpPr>
            <p:cNvPr id="25" name="角丸四角形 22"/>
            <p:cNvSpPr/>
            <p:nvPr/>
          </p:nvSpPr>
          <p:spPr bwMode="auto">
            <a:xfrm>
              <a:off x="4032250" y="4760913"/>
              <a:ext cx="2089150" cy="863600"/>
            </a:xfrm>
            <a:prstGeom prst="roundRect">
              <a:avLst/>
            </a:prstGeom>
            <a:solidFill>
              <a:srgbClr val="F8B47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defRPr/>
              </a:pPr>
              <a:endParaRPr lang="ja-JP" altLang="en-US" sz="1100" dirty="0">
                <a:solidFill>
                  <a:srgbClr val="FFFFFF"/>
                </a:solidFill>
                <a:latin typeface="+mj-lt"/>
                <a:ea typeface="ＭＳ Ｐゴシック" charset="-128"/>
              </a:endParaRPr>
            </a:p>
          </p:txBody>
        </p:sp>
        <p:sp>
          <p:nvSpPr>
            <p:cNvPr id="26" name="テキスト ボックス 28"/>
            <p:cNvSpPr txBox="1">
              <a:spLocks noChangeArrowheads="1"/>
            </p:cNvSpPr>
            <p:nvPr/>
          </p:nvSpPr>
          <p:spPr bwMode="auto">
            <a:xfrm>
              <a:off x="4176713" y="5003800"/>
              <a:ext cx="1800225" cy="261610"/>
            </a:xfrm>
            <a:prstGeom prst="rect">
              <a:avLst/>
            </a:prstGeom>
            <a:noFill/>
            <a:ln w="9525">
              <a:noFill/>
              <a:miter lim="800000"/>
              <a:headEnd/>
              <a:tailEnd/>
            </a:ln>
          </p:spPr>
          <p:txBody>
            <a:bodyPr>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en-US" altLang="ja-JP" sz="1100" dirty="0">
                  <a:solidFill>
                    <a:srgbClr val="000000"/>
                  </a:solidFill>
                  <a:latin typeface="+mj-lt"/>
                </a:rPr>
                <a:t>04</a:t>
              </a:r>
            </a:p>
          </p:txBody>
        </p:sp>
      </p:grpSp>
      <p:grpSp>
        <p:nvGrpSpPr>
          <p:cNvPr id="27" name="グループ化 31"/>
          <p:cNvGrpSpPr>
            <a:grpSpLocks/>
          </p:cNvGrpSpPr>
          <p:nvPr/>
        </p:nvGrpSpPr>
        <p:grpSpPr bwMode="auto">
          <a:xfrm>
            <a:off x="4051945" y="1690961"/>
            <a:ext cx="2089150" cy="863600"/>
            <a:chOff x="4032250" y="3248025"/>
            <a:chExt cx="2089150" cy="863600"/>
          </a:xfrm>
        </p:grpSpPr>
        <p:sp>
          <p:nvSpPr>
            <p:cNvPr id="28" name="角丸四角形 21"/>
            <p:cNvSpPr/>
            <p:nvPr/>
          </p:nvSpPr>
          <p:spPr bwMode="auto">
            <a:xfrm>
              <a:off x="4032250" y="3248025"/>
              <a:ext cx="2089150" cy="863600"/>
            </a:xfrm>
            <a:prstGeom prst="roundRect">
              <a:avLst/>
            </a:prstGeom>
            <a:solidFill>
              <a:srgbClr val="F9CB7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defRPr/>
              </a:pPr>
              <a:endParaRPr lang="ja-JP" altLang="en-US" sz="1100" dirty="0">
                <a:solidFill>
                  <a:srgbClr val="FFFFFF"/>
                </a:solidFill>
                <a:latin typeface="+mj-lt"/>
                <a:ea typeface="ＭＳ Ｐゴシック" charset="-128"/>
              </a:endParaRPr>
            </a:p>
          </p:txBody>
        </p:sp>
        <p:sp>
          <p:nvSpPr>
            <p:cNvPr id="29" name="テキスト ボックス 29"/>
            <p:cNvSpPr txBox="1">
              <a:spLocks noChangeArrowheads="1"/>
            </p:cNvSpPr>
            <p:nvPr/>
          </p:nvSpPr>
          <p:spPr bwMode="auto">
            <a:xfrm>
              <a:off x="4191670" y="3534226"/>
              <a:ext cx="1728787" cy="261610"/>
            </a:xfrm>
            <a:prstGeom prst="rect">
              <a:avLst/>
            </a:prstGeom>
            <a:noFill/>
            <a:ln w="9525">
              <a:noFill/>
              <a:miter lim="800000"/>
              <a:headEnd/>
              <a:tailEnd/>
            </a:ln>
          </p:spPr>
          <p:txBody>
            <a:bodyPr>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en-US" altLang="ja-JP" sz="1100" dirty="0">
                  <a:solidFill>
                    <a:srgbClr val="000000"/>
                  </a:solidFill>
                  <a:latin typeface="+mj-lt"/>
                </a:rPr>
                <a:t>03</a:t>
              </a:r>
            </a:p>
          </p:txBody>
        </p:sp>
      </p:grpSp>
      <p:sp>
        <p:nvSpPr>
          <p:cNvPr id="30" name="テキスト ボックス 24"/>
          <p:cNvSpPr txBox="1">
            <a:spLocks noChangeArrowheads="1"/>
          </p:cNvSpPr>
          <p:nvPr/>
        </p:nvSpPr>
        <p:spPr bwMode="auto">
          <a:xfrm>
            <a:off x="1277144" y="6217618"/>
            <a:ext cx="936625" cy="261610"/>
          </a:xfrm>
          <a:prstGeom prst="rect">
            <a:avLst/>
          </a:prstGeom>
          <a:noFill/>
          <a:ln w="9525">
            <a:noFill/>
            <a:miter lim="800000"/>
            <a:headEnd/>
            <a:tailEnd/>
          </a:ln>
        </p:spPr>
        <p:txBody>
          <a:bodyPr>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en-US" altLang="ja-JP" sz="1100" dirty="0" smtClean="0">
                <a:solidFill>
                  <a:srgbClr val="FFFFFF"/>
                </a:solidFill>
                <a:latin typeface="+mj-lt"/>
              </a:rPr>
              <a:t>fair</a:t>
            </a:r>
            <a:endParaRPr lang="ja-JP" altLang="en-US" sz="1100" dirty="0">
              <a:solidFill>
                <a:srgbClr val="FFFFFF"/>
              </a:solidFill>
              <a:latin typeface="+mj-lt"/>
            </a:endParaRPr>
          </a:p>
        </p:txBody>
      </p:sp>
      <p:sp>
        <p:nvSpPr>
          <p:cNvPr id="31" name="テキスト ボックス 25"/>
          <p:cNvSpPr txBox="1">
            <a:spLocks noChangeArrowheads="1"/>
          </p:cNvSpPr>
          <p:nvPr/>
        </p:nvSpPr>
        <p:spPr bwMode="auto">
          <a:xfrm>
            <a:off x="8225631" y="6227465"/>
            <a:ext cx="936625" cy="261610"/>
          </a:xfrm>
          <a:prstGeom prst="rect">
            <a:avLst/>
          </a:prstGeom>
          <a:noFill/>
          <a:ln w="9525">
            <a:noFill/>
            <a:miter lim="800000"/>
            <a:headEnd/>
            <a:tailEnd/>
          </a:ln>
        </p:spPr>
        <p:txBody>
          <a:bodyPr>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en-US" altLang="ja-JP" sz="1100" dirty="0" smtClean="0">
                <a:solidFill>
                  <a:srgbClr val="FFFFFF"/>
                </a:solidFill>
                <a:latin typeface="+mj-lt"/>
              </a:rPr>
              <a:t>dark</a:t>
            </a:r>
            <a:endParaRPr lang="ja-JP" altLang="en-US" sz="1100" dirty="0">
              <a:solidFill>
                <a:srgbClr val="FFFFFF"/>
              </a:solidFill>
              <a:latin typeface="+mj-lt"/>
            </a:endParaRPr>
          </a:p>
        </p:txBody>
      </p:sp>
      <p:sp>
        <p:nvSpPr>
          <p:cNvPr id="33" name="Text Box 5">
            <a:hlinkClick r:id="rId3" action="ppaction://hlinksldjump"/>
          </p:cNvPr>
          <p:cNvSpPr txBox="1">
            <a:spLocks noChangeArrowheads="1"/>
          </p:cNvSpPr>
          <p:nvPr/>
        </p:nvSpPr>
        <p:spPr bwMode="auto">
          <a:xfrm>
            <a:off x="611560" y="6552343"/>
            <a:ext cx="925399"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defPPr>
              <a:defRPr lang="fr-FR"/>
            </a:defPPr>
            <a:lvl1pPr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POWER BEAUTY</a:t>
            </a:r>
          </a:p>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BRAND</a:t>
            </a:r>
            <a:r>
              <a:rPr lang="fr-FR" sz="500" kern="1200" baseline="0" dirty="0" smtClean="0">
                <a:solidFill>
                  <a:schemeClr val="bg1"/>
                </a:solidFill>
                <a:latin typeface="+mn-lt"/>
                <a:ea typeface="Microsoft YaHei" pitchFamily="34" charset="-122"/>
                <a:cs typeface="+mn-cs"/>
              </a:rPr>
              <a:t> </a:t>
            </a:r>
            <a:r>
              <a:rPr lang="fr-FR" sz="500" kern="1200" dirty="0" smtClean="0">
                <a:solidFill>
                  <a:schemeClr val="bg1"/>
                </a:solidFill>
                <a:latin typeface="+mn-lt"/>
                <a:ea typeface="Microsoft YaHei" pitchFamily="34" charset="-122"/>
                <a:cs typeface="+mn-cs"/>
              </a:rPr>
              <a:t>STATEMENT</a:t>
            </a:r>
          </a:p>
        </p:txBody>
      </p:sp>
      <p:pic>
        <p:nvPicPr>
          <p:cNvPr id="34" name="Picture 6">
            <a:hlinkClick r:id="rId4" action="ppaction://hlinksldjump"/>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175"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5" name="Picture 7">
            <a:hlinkClick r:id="rId6" action="ppaction://hlinksldjump"/>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11560"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6" name="Picture 9">
            <a:hlinkClick r:id="rId7" action="ppaction://hlinksldjump"/>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403648"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7" name="Text Box 10">
            <a:hlinkClick r:id="rId8" action="ppaction://hlinksldjump"/>
          </p:cNvPr>
          <p:cNvSpPr txBox="1">
            <a:spLocks noChangeArrowheads="1"/>
          </p:cNvSpPr>
          <p:nvPr/>
        </p:nvSpPr>
        <p:spPr bwMode="auto">
          <a:xfrm>
            <a:off x="-82550" y="6590815"/>
            <a:ext cx="866701"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buClrTx/>
              <a:buFontTx/>
              <a:buNone/>
              <a:defRPr/>
            </a:pPr>
            <a:r>
              <a:rPr lang="fr-FR" sz="500" dirty="0" smtClean="0">
                <a:latin typeface="+mn-lt"/>
              </a:rPr>
              <a:t>INTRODUCTION</a:t>
            </a:r>
          </a:p>
        </p:txBody>
      </p:sp>
      <p:pic>
        <p:nvPicPr>
          <p:cNvPr id="38" name="Picture 13">
            <a:hlinkClick r:id="rId6" action="ppaction://hlinksldjump"/>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699792" y="6472238"/>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9" name="Text Box 16">
            <a:hlinkClick r:id="rId9" action="ppaction://hlinksldjump"/>
          </p:cNvPr>
          <p:cNvSpPr txBox="1">
            <a:spLocks noChangeArrowheads="1"/>
          </p:cNvSpPr>
          <p:nvPr/>
        </p:nvSpPr>
        <p:spPr bwMode="auto">
          <a:xfrm>
            <a:off x="5517555" y="6590815"/>
            <a:ext cx="782637"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buClrTx/>
              <a:buFontTx/>
              <a:buNone/>
              <a:defRPr/>
            </a:pPr>
            <a:r>
              <a:rPr lang="fr-FR" sz="500" kern="1200" dirty="0" smtClean="0">
                <a:solidFill>
                  <a:schemeClr val="bg1"/>
                </a:solidFill>
                <a:latin typeface="+mn-lt"/>
                <a:ea typeface="Microsoft YaHei" pitchFamily="34" charset="-122"/>
                <a:cs typeface="+mn-cs"/>
              </a:rPr>
              <a:t>PACKAGING</a:t>
            </a:r>
          </a:p>
        </p:txBody>
      </p:sp>
      <p:pic>
        <p:nvPicPr>
          <p:cNvPr id="40" name="Picture 17">
            <a:hlinkClick r:id="rId10" action="ppaction://hlinksldjump"/>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507087" y="6472238"/>
            <a:ext cx="73025"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1" name="Text Box 5">
            <a:hlinkClick r:id="rId11" action="ppaction://hlinksldjump"/>
          </p:cNvPr>
          <p:cNvSpPr txBox="1">
            <a:spLocks noChangeArrowheads="1"/>
          </p:cNvSpPr>
          <p:nvPr/>
        </p:nvSpPr>
        <p:spPr bwMode="auto">
          <a:xfrm>
            <a:off x="1259632" y="6552343"/>
            <a:ext cx="1076325"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THE </a:t>
            </a:r>
          </a:p>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GHOST FLOWER</a:t>
            </a:r>
          </a:p>
        </p:txBody>
      </p:sp>
      <p:pic>
        <p:nvPicPr>
          <p:cNvPr id="42" name="Picture 7">
            <a:hlinkClick r:id="rId6" action="ppaction://hlinksldjump"/>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051720"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3" name="Text Box 4">
            <a:hlinkClick r:id="rId12" action="ppaction://hlinksldjump"/>
          </p:cNvPr>
          <p:cNvSpPr txBox="1">
            <a:spLocks noChangeArrowheads="1"/>
          </p:cNvSpPr>
          <p:nvPr/>
        </p:nvSpPr>
        <p:spPr bwMode="auto">
          <a:xfrm>
            <a:off x="4644008" y="6590815"/>
            <a:ext cx="1084263"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TECHNOLOGY</a:t>
            </a:r>
          </a:p>
        </p:txBody>
      </p:sp>
      <p:pic>
        <p:nvPicPr>
          <p:cNvPr id="44" name="Picture 7">
            <a:hlinkClick r:id="rId6" action="ppaction://hlinksldjump"/>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153572" y="6472238"/>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5" name="Text Box 4">
            <a:hlinkClick r:id="rId13" action="ppaction://hlinksldjump"/>
          </p:cNvPr>
          <p:cNvSpPr txBox="1">
            <a:spLocks noChangeArrowheads="1"/>
          </p:cNvSpPr>
          <p:nvPr/>
        </p:nvSpPr>
        <p:spPr bwMode="auto">
          <a:xfrm>
            <a:off x="2699792" y="6552343"/>
            <a:ext cx="773112"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WOMEN’S EXPECTATIONS</a:t>
            </a:r>
          </a:p>
        </p:txBody>
      </p:sp>
      <p:pic>
        <p:nvPicPr>
          <p:cNvPr id="46" name="Picture 13">
            <a:hlinkClick r:id="rId6" action="ppaction://hlinksldjump"/>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130675"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7" name="Text Box 4">
            <a:hlinkClick r:id="rId14" action="ppaction://hlinksldjump"/>
          </p:cNvPr>
          <p:cNvSpPr txBox="1">
            <a:spLocks noChangeArrowheads="1"/>
          </p:cNvSpPr>
          <p:nvPr/>
        </p:nvSpPr>
        <p:spPr bwMode="auto">
          <a:xfrm>
            <a:off x="3995936" y="6552343"/>
            <a:ext cx="1084263"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MAKE-UP </a:t>
            </a:r>
          </a:p>
          <a:p>
            <a:pPr lvl="0"/>
            <a:r>
              <a:rPr lang="fr-FR" sz="500" dirty="0" smtClean="0"/>
              <a:t>RESULT</a:t>
            </a:r>
          </a:p>
        </p:txBody>
      </p:sp>
      <p:pic>
        <p:nvPicPr>
          <p:cNvPr id="48" name="Picture 13">
            <a:hlinkClick r:id="rId6" action="ppaction://hlinksldjump"/>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788024"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9" name="Text Box 5">
            <a:hlinkClick r:id="rId15" action="ppaction://hlinksldjump"/>
          </p:cNvPr>
          <p:cNvSpPr txBox="1">
            <a:spLocks noChangeArrowheads="1"/>
          </p:cNvSpPr>
          <p:nvPr/>
        </p:nvSpPr>
        <p:spPr bwMode="auto">
          <a:xfrm>
            <a:off x="3491880" y="6513871"/>
            <a:ext cx="709613" cy="3253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SKINCARE</a:t>
            </a:r>
          </a:p>
          <a:p>
            <a:pPr lvl="0"/>
            <a:r>
              <a:rPr lang="fr-FR" sz="500" dirty="0" smtClean="0"/>
              <a:t>VERSUS</a:t>
            </a:r>
          </a:p>
          <a:p>
            <a:pPr lvl="0"/>
            <a:r>
              <a:rPr lang="fr-FR" sz="500" dirty="0" smtClean="0"/>
              <a:t>MAKE-UP</a:t>
            </a:r>
          </a:p>
        </p:txBody>
      </p:sp>
      <p:pic>
        <p:nvPicPr>
          <p:cNvPr id="50" name="Picture 7">
            <a:hlinkClick r:id="rId6" action="ppaction://hlinksldjump"/>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419872" y="6464300"/>
            <a:ext cx="74613" cy="36036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1" name="Picture 7">
            <a:hlinkClick r:id="rId6" action="ppaction://hlinksldjump"/>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76256" y="6468704"/>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2" name="Picture 7">
            <a:hlinkClick r:id="rId6" action="ppaction://hlinksldjump"/>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665740" y="6468704"/>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3" name="Picture 7">
            <a:hlinkClick r:id="rId6" action="ppaction://hlinksldjump"/>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385820" y="6490476"/>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4" name="Text Box 16">
            <a:hlinkClick r:id="rId16" action="ppaction://hlinksldjump"/>
          </p:cNvPr>
          <p:cNvSpPr txBox="1">
            <a:spLocks noChangeArrowheads="1"/>
          </p:cNvSpPr>
          <p:nvPr/>
        </p:nvSpPr>
        <p:spPr bwMode="auto">
          <a:xfrm>
            <a:off x="6175078" y="6542192"/>
            <a:ext cx="782637"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PRODIGY WHITE RANGE</a:t>
            </a:r>
          </a:p>
        </p:txBody>
      </p:sp>
      <p:sp>
        <p:nvSpPr>
          <p:cNvPr id="55" name="Text Box 16">
            <a:hlinkClick r:id="rId17" action="ppaction://hlinksldjump"/>
          </p:cNvPr>
          <p:cNvSpPr txBox="1">
            <a:spLocks noChangeArrowheads="1"/>
          </p:cNvSpPr>
          <p:nvPr/>
        </p:nvSpPr>
        <p:spPr bwMode="auto">
          <a:xfrm>
            <a:off x="6908647" y="6503720"/>
            <a:ext cx="782637" cy="3253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buClrTx/>
              <a:buFontTx/>
              <a:buNone/>
              <a:defRPr/>
            </a:pPr>
            <a:r>
              <a:rPr lang="fr-FR" sz="500" kern="1200" dirty="0" smtClean="0">
                <a:solidFill>
                  <a:schemeClr val="bg1"/>
                </a:solidFill>
                <a:latin typeface="+mn-lt"/>
                <a:ea typeface="Microsoft YaHei" pitchFamily="34" charset="-122"/>
                <a:cs typeface="+mn-cs"/>
              </a:rPr>
              <a:t>HR COMPACT </a:t>
            </a:r>
          </a:p>
          <a:p>
            <a:pPr algn="ctr" eaLnBrk="1" hangingPunct="1">
              <a:buClrTx/>
              <a:buFontTx/>
              <a:buNone/>
              <a:defRPr/>
            </a:pPr>
            <a:r>
              <a:rPr lang="fr-FR" sz="500" kern="1200" dirty="0" smtClean="0">
                <a:solidFill>
                  <a:schemeClr val="bg1"/>
                </a:solidFill>
                <a:latin typeface="+mn-lt"/>
                <a:ea typeface="Microsoft YaHei" pitchFamily="34" charset="-122"/>
                <a:cs typeface="+mn-cs"/>
              </a:rPr>
              <a:t>FOUNDATION</a:t>
            </a:r>
          </a:p>
          <a:p>
            <a:pPr algn="ctr" eaLnBrk="1" hangingPunct="1">
              <a:buClrTx/>
              <a:buFontTx/>
              <a:buNone/>
              <a:defRPr/>
            </a:pPr>
            <a:r>
              <a:rPr lang="fr-FR" sz="500" kern="1200" dirty="0" smtClean="0">
                <a:solidFill>
                  <a:schemeClr val="bg1"/>
                </a:solidFill>
                <a:latin typeface="+mn-lt"/>
                <a:ea typeface="Microsoft YaHei" pitchFamily="34" charset="-122"/>
                <a:cs typeface="+mn-cs"/>
              </a:rPr>
              <a:t>GEAOGRAPHY</a:t>
            </a:r>
          </a:p>
        </p:txBody>
      </p:sp>
      <p:sp>
        <p:nvSpPr>
          <p:cNvPr id="56" name="Text Box 16">
            <a:hlinkClick r:id="rId7" action="ppaction://hlinksldjump"/>
          </p:cNvPr>
          <p:cNvSpPr txBox="1">
            <a:spLocks noChangeArrowheads="1"/>
          </p:cNvSpPr>
          <p:nvPr/>
        </p:nvSpPr>
        <p:spPr bwMode="auto">
          <a:xfrm>
            <a:off x="7709616" y="6552343"/>
            <a:ext cx="782637"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LINK SELLING </a:t>
            </a:r>
          </a:p>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ROUTINE</a:t>
            </a:r>
          </a:p>
        </p:txBody>
      </p:sp>
      <p:sp>
        <p:nvSpPr>
          <p:cNvPr id="57" name="Text Box 16">
            <a:hlinkClick r:id="rId18" action="ppaction://hlinksldjump"/>
          </p:cNvPr>
          <p:cNvSpPr txBox="1">
            <a:spLocks noChangeArrowheads="1"/>
          </p:cNvSpPr>
          <p:nvPr/>
        </p:nvSpPr>
        <p:spPr bwMode="auto">
          <a:xfrm>
            <a:off x="8325867" y="6590815"/>
            <a:ext cx="782637"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COMPETITON</a:t>
            </a:r>
          </a:p>
        </p:txBody>
      </p:sp>
      <p:pic>
        <p:nvPicPr>
          <p:cNvPr id="58" name="Picture 6">
            <a:hlinkClick r:id="rId4" action="ppaction://hlinksldjump"/>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961883" y="6453336"/>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9" name="Text Box 4">
            <a:hlinkClick r:id="rId10" action="ppaction://hlinksldjump"/>
          </p:cNvPr>
          <p:cNvSpPr txBox="1">
            <a:spLocks noChangeArrowheads="1"/>
          </p:cNvSpPr>
          <p:nvPr/>
        </p:nvSpPr>
        <p:spPr bwMode="auto">
          <a:xfrm>
            <a:off x="1903561" y="6552343"/>
            <a:ext cx="1084263"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NEW COMPACT </a:t>
            </a:r>
          </a:p>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FOUNDATION</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1"/>
          <p:cNvSpPr>
            <a:spLocks noChangeArrowheads="1"/>
          </p:cNvSpPr>
          <p:nvPr/>
        </p:nvSpPr>
        <p:spPr bwMode="auto">
          <a:xfrm>
            <a:off x="3635375" y="325438"/>
            <a:ext cx="550862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altLang="ko-KR" sz="2800" dirty="0" smtClean="0">
                <a:solidFill>
                  <a:srgbClr val="B5A692"/>
                </a:solidFill>
                <a:latin typeface="Century Gothic" pitchFamily="34" charset="0"/>
                <a:ea typeface="MS PGothic" pitchFamily="34" charset="-128"/>
              </a:rPr>
              <a:t>HR COMPACT GEOGRAPHY</a:t>
            </a:r>
            <a:endParaRPr lang="en-US" altLang="ko-KR" sz="1200" dirty="0">
              <a:solidFill>
                <a:schemeClr val="bg1"/>
              </a:solidFill>
              <a:latin typeface="Century Gothic" pitchFamily="34" charset="0"/>
              <a:ea typeface="MS PGothic" pitchFamily="34" charset="-128"/>
            </a:endParaRPr>
          </a:p>
        </p:txBody>
      </p:sp>
      <p:grpSp>
        <p:nvGrpSpPr>
          <p:cNvPr id="15" name="Groupe 14"/>
          <p:cNvGrpSpPr/>
          <p:nvPr/>
        </p:nvGrpSpPr>
        <p:grpSpPr>
          <a:xfrm>
            <a:off x="3071813" y="1269182"/>
            <a:ext cx="3052762" cy="5087524"/>
            <a:chOff x="3071813" y="1773238"/>
            <a:chExt cx="3052762" cy="5087524"/>
          </a:xfrm>
        </p:grpSpPr>
        <p:sp>
          <p:nvSpPr>
            <p:cNvPr id="4" name="Rectangle 4"/>
            <p:cNvSpPr>
              <a:spLocks noChangeArrowheads="1"/>
            </p:cNvSpPr>
            <p:nvPr/>
          </p:nvSpPr>
          <p:spPr bwMode="auto">
            <a:xfrm>
              <a:off x="3159124" y="2420938"/>
              <a:ext cx="2867025" cy="2881312"/>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ko-KR" altLang="ko-KR">
                <a:ea typeface="MS PGothic" pitchFamily="34" charset="-128"/>
              </a:endParaRPr>
            </a:p>
          </p:txBody>
        </p:sp>
        <p:sp>
          <p:nvSpPr>
            <p:cNvPr id="6" name="Text Box 6"/>
            <p:cNvSpPr txBox="1">
              <a:spLocks noChangeArrowheads="1"/>
            </p:cNvSpPr>
            <p:nvPr/>
          </p:nvSpPr>
          <p:spPr bwMode="auto">
            <a:xfrm>
              <a:off x="3159125" y="1882775"/>
              <a:ext cx="2881313" cy="584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305" tIns="45653" rIns="91305" bIns="45653">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n-US" altLang="ko-KR" sz="1600" dirty="0" smtClean="0">
                  <a:solidFill>
                    <a:schemeClr val="bg1"/>
                  </a:solidFill>
                  <a:latin typeface="Century Gothic" pitchFamily="34" charset="0"/>
                  <a:ea typeface="MS PGothic" pitchFamily="34" charset="-128"/>
                </a:rPr>
                <a:t>PRODIGY </a:t>
              </a:r>
            </a:p>
            <a:p>
              <a:pPr algn="ctr" eaLnBrk="1" hangingPunct="1"/>
              <a:r>
                <a:rPr lang="en-US" altLang="ko-KR" sz="1600" dirty="0" smtClean="0">
                  <a:solidFill>
                    <a:schemeClr val="bg1"/>
                  </a:solidFill>
                  <a:latin typeface="Century Gothic" pitchFamily="34" charset="0"/>
                  <a:ea typeface="MS PGothic" pitchFamily="34" charset="-128"/>
                </a:rPr>
                <a:t>COMPACT</a:t>
              </a:r>
              <a:endParaRPr lang="en-US" altLang="ko-KR" sz="1600" dirty="0">
                <a:solidFill>
                  <a:schemeClr val="bg1"/>
                </a:solidFill>
                <a:latin typeface="Century Gothic" pitchFamily="34" charset="0"/>
                <a:ea typeface="MS PGothic" pitchFamily="34" charset="-128"/>
              </a:endParaRPr>
            </a:p>
          </p:txBody>
        </p:sp>
        <p:sp>
          <p:nvSpPr>
            <p:cNvPr id="10" name="Rectangle 4"/>
            <p:cNvSpPr>
              <a:spLocks noChangeArrowheads="1"/>
            </p:cNvSpPr>
            <p:nvPr/>
          </p:nvSpPr>
          <p:spPr bwMode="auto">
            <a:xfrm>
              <a:off x="3159125" y="1773238"/>
              <a:ext cx="2881313" cy="4608512"/>
            </a:xfrm>
            <a:prstGeom prst="rect">
              <a:avLst/>
            </a:prstGeom>
            <a:noFill/>
            <a:ln w="9525">
              <a:solidFill>
                <a:srgbClr val="58474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ko-KR" altLang="ko-KR">
                <a:ea typeface="MS PGothic" pitchFamily="34" charset="-128"/>
              </a:endParaRPr>
            </a:p>
          </p:txBody>
        </p:sp>
        <p:sp>
          <p:nvSpPr>
            <p:cNvPr id="12" name="Text Box 6"/>
            <p:cNvSpPr txBox="1">
              <a:spLocks noChangeArrowheads="1"/>
            </p:cNvSpPr>
            <p:nvPr/>
          </p:nvSpPr>
          <p:spPr bwMode="auto">
            <a:xfrm>
              <a:off x="3071813" y="5445125"/>
              <a:ext cx="3052762" cy="1415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305" tIns="45653" rIns="91305" bIns="45653">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n-US" altLang="ko-KR" sz="1200" dirty="0">
                  <a:solidFill>
                    <a:schemeClr val="bg1"/>
                  </a:solidFill>
                  <a:latin typeface="Century Gothic" pitchFamily="34" charset="0"/>
                  <a:ea typeface="MS PGothic" pitchFamily="34" charset="-128"/>
                </a:rPr>
                <a:t>THE </a:t>
              </a:r>
              <a:r>
                <a:rPr lang="en-US" altLang="ko-KR" sz="1200" dirty="0" smtClean="0">
                  <a:solidFill>
                    <a:schemeClr val="bg1"/>
                  </a:solidFill>
                  <a:latin typeface="Century Gothic" pitchFamily="34" charset="0"/>
                  <a:ea typeface="MS PGothic" pitchFamily="34" charset="-128"/>
                </a:rPr>
                <a:t>ANTI-AGEING  VIRTUOSO</a:t>
              </a:r>
            </a:p>
            <a:p>
              <a:pPr algn="ctr" eaLnBrk="1" hangingPunct="1"/>
              <a:r>
                <a:rPr lang="en-US" altLang="ko-KR" sz="1200" dirty="0" smtClean="0">
                  <a:solidFill>
                    <a:schemeClr val="bg1"/>
                  </a:solidFill>
                  <a:latin typeface="Century Gothic" pitchFamily="34" charset="0"/>
                  <a:ea typeface="MS PGothic" pitchFamily="34" charset="-128"/>
                </a:rPr>
                <a:t>COMPACT FOUNDATION</a:t>
              </a:r>
              <a:r>
                <a:rPr lang="en-US" altLang="ko-KR" sz="1200" dirty="0">
                  <a:solidFill>
                    <a:schemeClr val="bg1"/>
                  </a:solidFill>
                  <a:latin typeface="Century Gothic" pitchFamily="34" charset="0"/>
                  <a:ea typeface="MS PGothic" pitchFamily="34" charset="-128"/>
                </a:rPr>
                <a:t/>
              </a:r>
              <a:br>
                <a:rPr lang="en-US" altLang="ko-KR" sz="1200" dirty="0">
                  <a:solidFill>
                    <a:schemeClr val="bg1"/>
                  </a:solidFill>
                  <a:latin typeface="Century Gothic" pitchFamily="34" charset="0"/>
                  <a:ea typeface="MS PGothic" pitchFamily="34" charset="-128"/>
                </a:rPr>
              </a:br>
              <a:endParaRPr lang="en-US" altLang="ko-KR" sz="1200" dirty="0" smtClean="0">
                <a:solidFill>
                  <a:schemeClr val="bg1"/>
                </a:solidFill>
                <a:latin typeface="Century Gothic" pitchFamily="34" charset="0"/>
                <a:ea typeface="MS PGothic" pitchFamily="34" charset="-128"/>
              </a:endParaRPr>
            </a:p>
            <a:p>
              <a:pPr algn="ctr" eaLnBrk="1" hangingPunct="1"/>
              <a:r>
                <a:rPr lang="en-US" altLang="ko-KR" sz="1000" dirty="0" smtClean="0">
                  <a:solidFill>
                    <a:srgbClr val="B5A692"/>
                  </a:solidFill>
                  <a:latin typeface="Century Gothic" pitchFamily="34" charset="0"/>
                  <a:ea typeface="MS PGothic" pitchFamily="34" charset="-128"/>
                </a:rPr>
                <a:t>9 GR </a:t>
              </a:r>
              <a:endParaRPr lang="en-US" altLang="ko-KR" sz="1000" dirty="0">
                <a:solidFill>
                  <a:srgbClr val="B5A692"/>
                </a:solidFill>
                <a:latin typeface="Century Gothic" pitchFamily="34" charset="0"/>
                <a:ea typeface="MS PGothic" pitchFamily="34" charset="-128"/>
              </a:endParaRPr>
            </a:p>
            <a:p>
              <a:pPr algn="ctr" eaLnBrk="1" hangingPunct="1"/>
              <a:r>
                <a:rPr lang="en-US" altLang="ko-KR" sz="1000" dirty="0" smtClean="0">
                  <a:solidFill>
                    <a:srgbClr val="B5A692"/>
                  </a:solidFill>
                  <a:latin typeface="Century Gothic" pitchFamily="34" charset="0"/>
                  <a:ea typeface="MS PGothic" pitchFamily="34" charset="-128"/>
                </a:rPr>
                <a:t> 2 000 JPY CASE – 10 000 REFILL</a:t>
              </a:r>
            </a:p>
            <a:p>
              <a:pPr algn="ctr" eaLnBrk="1" hangingPunct="1"/>
              <a:r>
                <a:rPr lang="en-US" altLang="ko-KR" sz="1000" dirty="0">
                  <a:solidFill>
                    <a:srgbClr val="B5A692"/>
                  </a:solidFill>
                  <a:latin typeface="Century Gothic" pitchFamily="34" charset="0"/>
                  <a:ea typeface="MS PGothic" pitchFamily="34" charset="-128"/>
                </a:rPr>
                <a:t> </a:t>
              </a:r>
              <a:r>
                <a:rPr lang="en-US" altLang="ko-KR" sz="1000" dirty="0" smtClean="0">
                  <a:solidFill>
                    <a:srgbClr val="B5A692"/>
                  </a:solidFill>
                  <a:latin typeface="Century Gothic" pitchFamily="34" charset="0"/>
                  <a:ea typeface="MS PGothic" pitchFamily="34" charset="-128"/>
                </a:rPr>
                <a:t>320 CNY </a:t>
              </a:r>
              <a:r>
                <a:rPr lang="en-US" altLang="ko-KR" sz="1000" dirty="0">
                  <a:solidFill>
                    <a:srgbClr val="B5A692"/>
                  </a:solidFill>
                  <a:latin typeface="Century Gothic" pitchFamily="34" charset="0"/>
                  <a:ea typeface="MS PGothic" pitchFamily="34" charset="-128"/>
                </a:rPr>
                <a:t>CASE – </a:t>
              </a:r>
              <a:r>
                <a:rPr lang="en-US" altLang="ko-KR" sz="1000" dirty="0" smtClean="0">
                  <a:solidFill>
                    <a:srgbClr val="B5A692"/>
                  </a:solidFill>
                  <a:latin typeface="Century Gothic" pitchFamily="34" charset="0"/>
                  <a:ea typeface="MS PGothic" pitchFamily="34" charset="-128"/>
                </a:rPr>
                <a:t>780 CNY</a:t>
              </a:r>
              <a:endParaRPr lang="en-US" altLang="ko-KR" sz="1000" dirty="0">
                <a:solidFill>
                  <a:srgbClr val="B5A692"/>
                </a:solidFill>
                <a:latin typeface="Century Gothic" pitchFamily="34" charset="0"/>
                <a:ea typeface="MS PGothic" pitchFamily="34" charset="-128"/>
              </a:endParaRPr>
            </a:p>
            <a:p>
              <a:pPr algn="ctr" eaLnBrk="1" hangingPunct="1"/>
              <a:r>
                <a:rPr lang="en-US" altLang="ko-KR" sz="1000" dirty="0" smtClean="0">
                  <a:solidFill>
                    <a:srgbClr val="B5A692"/>
                  </a:solidFill>
                  <a:latin typeface="Century Gothic" pitchFamily="34" charset="0"/>
                  <a:ea typeface="MS PGothic" pitchFamily="34" charset="-128"/>
                </a:rPr>
                <a:t>                </a:t>
              </a:r>
              <a:endParaRPr lang="en-US" altLang="ko-KR" sz="1000" dirty="0">
                <a:solidFill>
                  <a:srgbClr val="B5A692"/>
                </a:solidFill>
                <a:latin typeface="Century Gothic" pitchFamily="34" charset="0"/>
                <a:ea typeface="MS PGothic" pitchFamily="34" charset="-128"/>
              </a:endParaRPr>
            </a:p>
            <a:p>
              <a:pPr algn="ctr" eaLnBrk="1" hangingPunct="1"/>
              <a:endParaRPr lang="en-US" altLang="ko-KR" sz="1000" dirty="0">
                <a:solidFill>
                  <a:srgbClr val="B5A692"/>
                </a:solidFill>
                <a:latin typeface="Century Gothic" pitchFamily="34" charset="0"/>
                <a:ea typeface="MS PGothic" pitchFamily="34" charset="-128"/>
              </a:endParaRPr>
            </a:p>
          </p:txBody>
        </p:sp>
        <p:pic>
          <p:nvPicPr>
            <p:cNvPr id="19" name="Picture 21" descr="Prodigy Compac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91880" y="2708919"/>
              <a:ext cx="1995776" cy="256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 name="Rectangle 4"/>
          <p:cNvSpPr>
            <a:spLocks noChangeArrowheads="1"/>
          </p:cNvSpPr>
          <p:nvPr/>
        </p:nvSpPr>
        <p:spPr bwMode="auto">
          <a:xfrm>
            <a:off x="6079976" y="1916460"/>
            <a:ext cx="2867025" cy="2881312"/>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ko-KR" altLang="ko-KR">
              <a:ea typeface="MS PGothic" pitchFamily="34" charset="-128"/>
            </a:endParaRPr>
          </a:p>
        </p:txBody>
      </p:sp>
      <p:sp>
        <p:nvSpPr>
          <p:cNvPr id="8" name="Text Box 7"/>
          <p:cNvSpPr txBox="1">
            <a:spLocks noChangeArrowheads="1"/>
          </p:cNvSpPr>
          <p:nvPr/>
        </p:nvSpPr>
        <p:spPr bwMode="auto">
          <a:xfrm>
            <a:off x="6079976" y="1378297"/>
            <a:ext cx="2879725" cy="584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305" tIns="45653" rIns="91305" bIns="45653">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n-US" altLang="ko-KR" sz="1600" dirty="0" smtClean="0">
                <a:solidFill>
                  <a:schemeClr val="bg1"/>
                </a:solidFill>
                <a:latin typeface="Century Gothic" pitchFamily="34" charset="0"/>
                <a:ea typeface="MS PGothic" pitchFamily="34" charset="-128"/>
              </a:rPr>
              <a:t>NEW : PRODIGY WHITE </a:t>
            </a:r>
          </a:p>
          <a:p>
            <a:pPr algn="ctr" eaLnBrk="1" hangingPunct="1"/>
            <a:r>
              <a:rPr lang="en-US" altLang="ko-KR" sz="1600" dirty="0" smtClean="0">
                <a:solidFill>
                  <a:schemeClr val="bg1"/>
                </a:solidFill>
                <a:latin typeface="Century Gothic" pitchFamily="34" charset="0"/>
                <a:ea typeface="MS PGothic" pitchFamily="34" charset="-128"/>
              </a:rPr>
              <a:t>COMPACT</a:t>
            </a:r>
            <a:endParaRPr lang="en-US" altLang="ko-KR" sz="1600" dirty="0">
              <a:solidFill>
                <a:schemeClr val="bg1"/>
              </a:solidFill>
              <a:latin typeface="Century Gothic" pitchFamily="34" charset="0"/>
              <a:ea typeface="MS PGothic" pitchFamily="34" charset="-128"/>
            </a:endParaRPr>
          </a:p>
        </p:txBody>
      </p:sp>
      <p:sp>
        <p:nvSpPr>
          <p:cNvPr id="11" name="Rectangle 4"/>
          <p:cNvSpPr>
            <a:spLocks noChangeArrowheads="1"/>
          </p:cNvSpPr>
          <p:nvPr/>
        </p:nvSpPr>
        <p:spPr bwMode="auto">
          <a:xfrm>
            <a:off x="6079976" y="1269182"/>
            <a:ext cx="2867025" cy="3528590"/>
          </a:xfrm>
          <a:prstGeom prst="rect">
            <a:avLst/>
          </a:prstGeom>
          <a:noFill/>
          <a:ln w="9525">
            <a:solidFill>
              <a:srgbClr val="58474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ko-KR" altLang="ko-KR">
              <a:ea typeface="MS PGothic" pitchFamily="34" charset="-128"/>
            </a:endParaRPr>
          </a:p>
        </p:txBody>
      </p:sp>
      <p:sp>
        <p:nvSpPr>
          <p:cNvPr id="14" name="Text Box 7"/>
          <p:cNvSpPr txBox="1">
            <a:spLocks noChangeArrowheads="1"/>
          </p:cNvSpPr>
          <p:nvPr/>
        </p:nvSpPr>
        <p:spPr bwMode="auto">
          <a:xfrm>
            <a:off x="6079976" y="4940647"/>
            <a:ext cx="2879725" cy="1261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305" tIns="45653" rIns="91305" bIns="45653">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n-US" altLang="ko-KR" sz="1200" dirty="0" smtClean="0">
                <a:solidFill>
                  <a:schemeClr val="bg1"/>
                </a:solidFill>
                <a:latin typeface="Century Gothic" pitchFamily="34" charset="0"/>
                <a:ea typeface="MS PGothic" pitchFamily="34" charset="-128"/>
              </a:rPr>
              <a:t> GLOBAL ANTI-AGEING </a:t>
            </a:r>
            <a:r>
              <a:rPr lang="en-US" altLang="ko-KR" sz="1200" dirty="0">
                <a:solidFill>
                  <a:schemeClr val="bg1"/>
                </a:solidFill>
                <a:latin typeface="Century Gothic" pitchFamily="34" charset="0"/>
                <a:ea typeface="MS PGothic" pitchFamily="34" charset="-128"/>
              </a:rPr>
              <a:t>BRIGHTENING </a:t>
            </a:r>
            <a:br>
              <a:rPr lang="en-US" altLang="ko-KR" sz="1200" dirty="0">
                <a:solidFill>
                  <a:schemeClr val="bg1"/>
                </a:solidFill>
                <a:latin typeface="Century Gothic" pitchFamily="34" charset="0"/>
                <a:ea typeface="MS PGothic" pitchFamily="34" charset="-128"/>
              </a:rPr>
            </a:br>
            <a:r>
              <a:rPr lang="en-US" altLang="ko-KR" sz="1200" dirty="0" smtClean="0">
                <a:solidFill>
                  <a:schemeClr val="bg1"/>
                </a:solidFill>
                <a:latin typeface="Century Gothic" pitchFamily="34" charset="0"/>
                <a:ea typeface="MS PGothic" pitchFamily="34" charset="-128"/>
              </a:rPr>
              <a:t>COMPACT FOUNDATION</a:t>
            </a:r>
            <a:r>
              <a:rPr lang="en-US" altLang="ko-KR" sz="1200" dirty="0">
                <a:solidFill>
                  <a:schemeClr val="bg1"/>
                </a:solidFill>
                <a:latin typeface="Century Gothic" pitchFamily="34" charset="0"/>
                <a:ea typeface="MS PGothic" pitchFamily="34" charset="-128"/>
              </a:rPr>
              <a:t/>
            </a:r>
            <a:br>
              <a:rPr lang="en-US" altLang="ko-KR" sz="1200" dirty="0">
                <a:solidFill>
                  <a:schemeClr val="bg1"/>
                </a:solidFill>
                <a:latin typeface="Century Gothic" pitchFamily="34" charset="0"/>
                <a:ea typeface="MS PGothic" pitchFamily="34" charset="-128"/>
              </a:rPr>
            </a:br>
            <a:r>
              <a:rPr lang="en-US" altLang="ko-KR" sz="1000" dirty="0" smtClean="0">
                <a:solidFill>
                  <a:srgbClr val="B5A692"/>
                </a:solidFill>
                <a:latin typeface="Century Gothic" pitchFamily="34" charset="0"/>
                <a:ea typeface="MS PGothic" pitchFamily="34" charset="-128"/>
              </a:rPr>
              <a:t>11 </a:t>
            </a:r>
            <a:r>
              <a:rPr lang="en-US" altLang="ko-KR" sz="1000" dirty="0">
                <a:solidFill>
                  <a:srgbClr val="B5A692"/>
                </a:solidFill>
                <a:latin typeface="Century Gothic" pitchFamily="34" charset="0"/>
                <a:ea typeface="MS PGothic" pitchFamily="34" charset="-128"/>
              </a:rPr>
              <a:t>GR </a:t>
            </a:r>
          </a:p>
          <a:p>
            <a:pPr algn="ctr" eaLnBrk="1" hangingPunct="1"/>
            <a:r>
              <a:rPr lang="en-US" altLang="ko-KR" sz="1000" dirty="0">
                <a:solidFill>
                  <a:srgbClr val="B5A692"/>
                </a:solidFill>
                <a:latin typeface="Century Gothic" pitchFamily="34" charset="0"/>
                <a:ea typeface="MS PGothic" pitchFamily="34" charset="-128"/>
              </a:rPr>
              <a:t> 2 </a:t>
            </a:r>
            <a:r>
              <a:rPr lang="en-US" altLang="ko-KR" sz="1000" dirty="0" smtClean="0">
                <a:solidFill>
                  <a:srgbClr val="B5A692"/>
                </a:solidFill>
                <a:latin typeface="Century Gothic" pitchFamily="34" charset="0"/>
                <a:ea typeface="MS PGothic" pitchFamily="34" charset="-128"/>
              </a:rPr>
              <a:t>500 </a:t>
            </a:r>
            <a:r>
              <a:rPr lang="en-US" altLang="ko-KR" sz="1000" dirty="0">
                <a:solidFill>
                  <a:srgbClr val="B5A692"/>
                </a:solidFill>
                <a:latin typeface="Century Gothic" pitchFamily="34" charset="0"/>
                <a:ea typeface="MS PGothic" pitchFamily="34" charset="-128"/>
              </a:rPr>
              <a:t>JPY CASE – 10 000 REFILL</a:t>
            </a:r>
          </a:p>
          <a:p>
            <a:pPr algn="ctr" eaLnBrk="1" hangingPunct="1"/>
            <a:r>
              <a:rPr lang="en-US" altLang="ko-KR" sz="1000" dirty="0">
                <a:solidFill>
                  <a:srgbClr val="B5A692"/>
                </a:solidFill>
                <a:latin typeface="Century Gothic" pitchFamily="34" charset="0"/>
                <a:ea typeface="MS PGothic" pitchFamily="34" charset="-128"/>
              </a:rPr>
              <a:t> </a:t>
            </a:r>
            <a:r>
              <a:rPr lang="en-US" altLang="ko-KR" sz="1000" dirty="0" smtClean="0">
                <a:solidFill>
                  <a:srgbClr val="B5A692"/>
                </a:solidFill>
                <a:latin typeface="Century Gothic" pitchFamily="34" charset="0"/>
                <a:ea typeface="MS PGothic" pitchFamily="34" charset="-128"/>
              </a:rPr>
              <a:t>370 </a:t>
            </a:r>
            <a:r>
              <a:rPr lang="en-US" altLang="ko-KR" sz="1000" dirty="0">
                <a:solidFill>
                  <a:srgbClr val="B5A692"/>
                </a:solidFill>
                <a:latin typeface="Century Gothic" pitchFamily="34" charset="0"/>
                <a:ea typeface="MS PGothic" pitchFamily="34" charset="-128"/>
              </a:rPr>
              <a:t>CNY CASE – </a:t>
            </a:r>
            <a:r>
              <a:rPr lang="en-US" altLang="ko-KR" sz="1000" dirty="0" smtClean="0">
                <a:solidFill>
                  <a:srgbClr val="B5A692"/>
                </a:solidFill>
                <a:latin typeface="Century Gothic" pitchFamily="34" charset="0"/>
                <a:ea typeface="MS PGothic" pitchFamily="34" charset="-128"/>
              </a:rPr>
              <a:t>780 REFILL </a:t>
            </a:r>
            <a:r>
              <a:rPr lang="en-US" altLang="ko-KR" sz="1000" b="1" dirty="0" smtClean="0">
                <a:solidFill>
                  <a:srgbClr val="FF0000"/>
                </a:solidFill>
                <a:latin typeface="Century Gothic" pitchFamily="34" charset="0"/>
                <a:ea typeface="MS PGothic" pitchFamily="34" charset="-128"/>
              </a:rPr>
              <a:t>DISCONTINUATION OF AGE WHITE</a:t>
            </a:r>
            <a:endParaRPr lang="en-US" altLang="ko-KR" sz="1000" b="1" dirty="0">
              <a:solidFill>
                <a:srgbClr val="FF0000"/>
              </a:solidFill>
              <a:latin typeface="Century Gothic" pitchFamily="34" charset="0"/>
              <a:ea typeface="MS PGothic" pitchFamily="34" charset="-128"/>
            </a:endParaRPr>
          </a:p>
        </p:txBody>
      </p:sp>
      <p:grpSp>
        <p:nvGrpSpPr>
          <p:cNvPr id="16" name="Groupe 15"/>
          <p:cNvGrpSpPr/>
          <p:nvPr/>
        </p:nvGrpSpPr>
        <p:grpSpPr>
          <a:xfrm>
            <a:off x="220365" y="1269182"/>
            <a:ext cx="2882900" cy="4933636"/>
            <a:chOff x="6167438" y="1773238"/>
            <a:chExt cx="2882900" cy="4933636"/>
          </a:xfrm>
        </p:grpSpPr>
        <p:sp>
          <p:nvSpPr>
            <p:cNvPr id="3" name="Rectangle 4"/>
            <p:cNvSpPr>
              <a:spLocks noChangeArrowheads="1"/>
            </p:cNvSpPr>
            <p:nvPr/>
          </p:nvSpPr>
          <p:spPr bwMode="auto">
            <a:xfrm>
              <a:off x="6169024" y="2420938"/>
              <a:ext cx="2867025" cy="2881312"/>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ko-KR" altLang="ko-KR">
                <a:ea typeface="MS PGothic" pitchFamily="34" charset="-128"/>
              </a:endParaRPr>
            </a:p>
          </p:txBody>
        </p:sp>
        <p:sp>
          <p:nvSpPr>
            <p:cNvPr id="7" name="Text Box 9"/>
            <p:cNvSpPr txBox="1">
              <a:spLocks noChangeArrowheads="1"/>
            </p:cNvSpPr>
            <p:nvPr/>
          </p:nvSpPr>
          <p:spPr bwMode="auto">
            <a:xfrm>
              <a:off x="6167438" y="1882775"/>
              <a:ext cx="2881312" cy="584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305" tIns="45653" rIns="91305" bIns="45653">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n-US" altLang="ko-KR" sz="1600" dirty="0" smtClean="0">
                  <a:solidFill>
                    <a:schemeClr val="bg1"/>
                  </a:solidFill>
                  <a:latin typeface="Century Gothic" pitchFamily="34" charset="0"/>
                  <a:ea typeface="MS PGothic" pitchFamily="34" charset="-128"/>
                </a:rPr>
                <a:t>COLOR CLONE X3 COMPACT</a:t>
              </a:r>
              <a:endParaRPr lang="en-US" altLang="ko-KR" sz="1600" dirty="0">
                <a:solidFill>
                  <a:schemeClr val="bg1"/>
                </a:solidFill>
                <a:latin typeface="Century Gothic" pitchFamily="34" charset="0"/>
                <a:ea typeface="MS PGothic" pitchFamily="34" charset="-128"/>
              </a:endParaRPr>
            </a:p>
          </p:txBody>
        </p:sp>
        <p:sp>
          <p:nvSpPr>
            <p:cNvPr id="9" name="Rectangle 4"/>
            <p:cNvSpPr>
              <a:spLocks noChangeArrowheads="1"/>
            </p:cNvSpPr>
            <p:nvPr/>
          </p:nvSpPr>
          <p:spPr bwMode="auto">
            <a:xfrm>
              <a:off x="6169025" y="1773238"/>
              <a:ext cx="2881313" cy="4608512"/>
            </a:xfrm>
            <a:prstGeom prst="rect">
              <a:avLst/>
            </a:prstGeom>
            <a:noFill/>
            <a:ln w="9525">
              <a:solidFill>
                <a:srgbClr val="58474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ko-KR" altLang="ko-KR">
                <a:ea typeface="MS PGothic" pitchFamily="34" charset="-128"/>
              </a:endParaRPr>
            </a:p>
          </p:txBody>
        </p:sp>
        <p:sp>
          <p:nvSpPr>
            <p:cNvPr id="13" name="Text Box 9"/>
            <p:cNvSpPr txBox="1">
              <a:spLocks noChangeArrowheads="1"/>
            </p:cNvSpPr>
            <p:nvPr/>
          </p:nvSpPr>
          <p:spPr bwMode="auto">
            <a:xfrm>
              <a:off x="6167438" y="5445125"/>
              <a:ext cx="2881312" cy="1261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305" tIns="45653" rIns="91305" bIns="45653">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lvl="0" algn="ctr" eaLnBrk="1" hangingPunct="1"/>
              <a:r>
                <a:rPr lang="en-US" altLang="ko-KR" sz="1200" dirty="0" smtClean="0">
                  <a:solidFill>
                    <a:schemeClr val="bg1"/>
                  </a:solidFill>
                  <a:latin typeface="Century Gothic" pitchFamily="34" charset="0"/>
                  <a:ea typeface="MS PGothic" pitchFamily="34" charset="-128"/>
                </a:rPr>
                <a:t>TRIPLE PERFECTION COMPACT FOUNDATION</a:t>
              </a:r>
              <a:br>
                <a:rPr lang="en-US" altLang="ko-KR" sz="1200" dirty="0" smtClean="0">
                  <a:solidFill>
                    <a:schemeClr val="bg1"/>
                  </a:solidFill>
                  <a:latin typeface="Century Gothic" pitchFamily="34" charset="0"/>
                  <a:ea typeface="MS PGothic" pitchFamily="34" charset="-128"/>
                </a:rPr>
              </a:br>
              <a:endParaRPr lang="en-US" altLang="ko-KR" sz="1200" dirty="0" smtClean="0">
                <a:solidFill>
                  <a:schemeClr val="bg1"/>
                </a:solidFill>
                <a:latin typeface="Century Gothic" pitchFamily="34" charset="0"/>
                <a:ea typeface="MS PGothic" pitchFamily="34" charset="-128"/>
              </a:endParaRPr>
            </a:p>
            <a:p>
              <a:pPr lvl="0" algn="ctr" eaLnBrk="1" hangingPunct="1"/>
              <a:r>
                <a:rPr lang="en-US" altLang="ko-KR" sz="1000" dirty="0" smtClean="0">
                  <a:solidFill>
                    <a:srgbClr val="B5A692"/>
                  </a:solidFill>
                  <a:latin typeface="Century Gothic" pitchFamily="34" charset="0"/>
                  <a:ea typeface="MS PGothic" pitchFamily="34" charset="-128"/>
                </a:rPr>
                <a:t>9 </a:t>
              </a:r>
              <a:r>
                <a:rPr lang="en-US" altLang="ko-KR" sz="1000" dirty="0">
                  <a:solidFill>
                    <a:srgbClr val="B5A692"/>
                  </a:solidFill>
                  <a:latin typeface="Century Gothic" pitchFamily="34" charset="0"/>
                  <a:ea typeface="MS PGothic" pitchFamily="34" charset="-128"/>
                </a:rPr>
                <a:t>GR </a:t>
              </a:r>
            </a:p>
            <a:p>
              <a:pPr lvl="0" algn="ctr" eaLnBrk="1" hangingPunct="1"/>
              <a:r>
                <a:rPr lang="en-US" altLang="ko-KR" sz="1000" dirty="0" smtClean="0">
                  <a:solidFill>
                    <a:srgbClr val="B5A692"/>
                  </a:solidFill>
                  <a:latin typeface="Century Gothic" pitchFamily="34" charset="0"/>
                  <a:ea typeface="MS PGothic" pitchFamily="34" charset="-128"/>
                </a:rPr>
                <a:t>1 500JPY </a:t>
              </a:r>
              <a:r>
                <a:rPr lang="en-US" altLang="ko-KR" sz="1000" dirty="0">
                  <a:solidFill>
                    <a:srgbClr val="B5A692"/>
                  </a:solidFill>
                  <a:latin typeface="Century Gothic" pitchFamily="34" charset="0"/>
                  <a:ea typeface="MS PGothic" pitchFamily="34" charset="-128"/>
                </a:rPr>
                <a:t>CASE – </a:t>
              </a:r>
              <a:r>
                <a:rPr lang="en-US" altLang="ko-KR" sz="1000" dirty="0" smtClean="0">
                  <a:solidFill>
                    <a:srgbClr val="B5A692"/>
                  </a:solidFill>
                  <a:latin typeface="Century Gothic" pitchFamily="34" charset="0"/>
                  <a:ea typeface="MS PGothic" pitchFamily="34" charset="-128"/>
                </a:rPr>
                <a:t>5 200 </a:t>
              </a:r>
              <a:r>
                <a:rPr lang="en-US" altLang="ko-KR" sz="1000" dirty="0">
                  <a:solidFill>
                    <a:srgbClr val="B5A692"/>
                  </a:solidFill>
                  <a:latin typeface="Century Gothic" pitchFamily="34" charset="0"/>
                  <a:ea typeface="MS PGothic" pitchFamily="34" charset="-128"/>
                </a:rPr>
                <a:t>REFILL</a:t>
              </a:r>
            </a:p>
            <a:p>
              <a:pPr lvl="0" algn="ctr" eaLnBrk="1" hangingPunct="1"/>
              <a:r>
                <a:rPr lang="en-US" altLang="ko-KR" sz="1000" dirty="0" smtClean="0">
                  <a:solidFill>
                    <a:srgbClr val="B5A692"/>
                  </a:solidFill>
                  <a:latin typeface="Century Gothic" pitchFamily="34" charset="0"/>
                  <a:ea typeface="MS PGothic" pitchFamily="34" charset="-128"/>
                </a:rPr>
                <a:t>580 CNY </a:t>
              </a:r>
              <a:r>
                <a:rPr lang="en-US" altLang="ko-KR" sz="1000" dirty="0">
                  <a:solidFill>
                    <a:srgbClr val="B5A692"/>
                  </a:solidFill>
                  <a:latin typeface="Century Gothic" pitchFamily="34" charset="0"/>
                  <a:ea typeface="MS PGothic" pitchFamily="34" charset="-128"/>
                </a:rPr>
                <a:t>CASE </a:t>
              </a:r>
              <a:r>
                <a:rPr lang="en-US" altLang="ko-KR" sz="1000" dirty="0" smtClean="0">
                  <a:solidFill>
                    <a:srgbClr val="B5A692"/>
                  </a:solidFill>
                  <a:latin typeface="Century Gothic" pitchFamily="34" charset="0"/>
                  <a:ea typeface="MS PGothic" pitchFamily="34" charset="-128"/>
                </a:rPr>
                <a:t>&amp; REFILL</a:t>
              </a:r>
              <a:endParaRPr lang="en-US" altLang="ko-KR" sz="1000" dirty="0">
                <a:solidFill>
                  <a:srgbClr val="B5A692"/>
                </a:solidFill>
                <a:latin typeface="Century Gothic" pitchFamily="34" charset="0"/>
                <a:ea typeface="MS PGothic" pitchFamily="34" charset="-128"/>
              </a:endParaRPr>
            </a:p>
            <a:p>
              <a:pPr algn="ctr" eaLnBrk="1" hangingPunct="1"/>
              <a:endParaRPr lang="en-US" altLang="ko-KR" sz="1000" dirty="0">
                <a:solidFill>
                  <a:srgbClr val="B5A692"/>
                </a:solidFill>
                <a:latin typeface="Century Gothic" pitchFamily="34" charset="0"/>
                <a:ea typeface="MS PGothic" pitchFamily="34" charset="-128"/>
              </a:endParaRPr>
            </a:p>
          </p:txBody>
        </p:sp>
        <p:pic>
          <p:nvPicPr>
            <p:cNvPr id="22" name="Picture 80"/>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588224" y="2632025"/>
              <a:ext cx="1904251" cy="25921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23" name="Rectangle 2"/>
          <p:cNvSpPr>
            <a:spLocks noChangeArrowheads="1"/>
          </p:cNvSpPr>
          <p:nvPr/>
        </p:nvSpPr>
        <p:spPr bwMode="auto">
          <a:xfrm>
            <a:off x="6085927" y="1268760"/>
            <a:ext cx="2879725" cy="4896544"/>
          </a:xfrm>
          <a:prstGeom prst="rect">
            <a:avLst/>
          </a:prstGeom>
          <a:noFill/>
          <a:ln w="12700" algn="ctr">
            <a:solidFill>
              <a:srgbClr val="B5A692"/>
            </a:solidFill>
            <a:miter lim="800000"/>
            <a:headEnd/>
            <a:tailEnd/>
          </a:ln>
        </p:spPr>
        <p:txBody>
          <a:bodyPr wrap="none" anchor="ctr"/>
          <a:lstStyle/>
          <a:p>
            <a:endParaRPr lang="fr-FR">
              <a:solidFill>
                <a:srgbClr val="000000"/>
              </a:solidFill>
            </a:endParaRPr>
          </a:p>
        </p:txBody>
      </p:sp>
      <p:pic>
        <p:nvPicPr>
          <p:cNvPr id="24" name="Image 2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16216" y="2285502"/>
            <a:ext cx="2211381" cy="2402433"/>
          </a:xfrm>
          <a:prstGeom prst="rect">
            <a:avLst/>
          </a:prstGeom>
        </p:spPr>
      </p:pic>
      <p:sp>
        <p:nvSpPr>
          <p:cNvPr id="21" name="Rectangle 2"/>
          <p:cNvSpPr>
            <a:spLocks noChangeArrowheads="1"/>
          </p:cNvSpPr>
          <p:nvPr/>
        </p:nvSpPr>
        <p:spPr bwMode="auto">
          <a:xfrm>
            <a:off x="3151596" y="1277467"/>
            <a:ext cx="2879725" cy="4896544"/>
          </a:xfrm>
          <a:prstGeom prst="rect">
            <a:avLst/>
          </a:prstGeom>
          <a:noFill/>
          <a:ln w="12700" algn="ctr">
            <a:solidFill>
              <a:srgbClr val="B5A692"/>
            </a:solidFill>
            <a:miter lim="800000"/>
            <a:headEnd/>
            <a:tailEnd/>
          </a:ln>
        </p:spPr>
        <p:txBody>
          <a:bodyPr wrap="none" anchor="ctr"/>
          <a:lstStyle/>
          <a:p>
            <a:endParaRPr lang="fr-FR">
              <a:solidFill>
                <a:srgbClr val="000000"/>
              </a:solidFill>
            </a:endParaRPr>
          </a:p>
        </p:txBody>
      </p:sp>
      <p:sp>
        <p:nvSpPr>
          <p:cNvPr id="25" name="Rectangle 2"/>
          <p:cNvSpPr>
            <a:spLocks noChangeArrowheads="1"/>
          </p:cNvSpPr>
          <p:nvPr/>
        </p:nvSpPr>
        <p:spPr bwMode="auto">
          <a:xfrm>
            <a:off x="212008" y="1277467"/>
            <a:ext cx="2879725" cy="4896544"/>
          </a:xfrm>
          <a:prstGeom prst="rect">
            <a:avLst/>
          </a:prstGeom>
          <a:noFill/>
          <a:ln w="12700" algn="ctr">
            <a:solidFill>
              <a:srgbClr val="B5A692"/>
            </a:solidFill>
            <a:miter lim="800000"/>
            <a:headEnd/>
            <a:tailEnd/>
          </a:ln>
        </p:spPr>
        <p:txBody>
          <a:bodyPr wrap="none" anchor="ctr"/>
          <a:lstStyle/>
          <a:p>
            <a:endParaRPr lang="fr-FR">
              <a:solidFill>
                <a:srgbClr val="000000"/>
              </a:solidFill>
            </a:endParaRPr>
          </a:p>
        </p:txBody>
      </p:sp>
      <p:sp>
        <p:nvSpPr>
          <p:cNvPr id="27" name="Text Box 5">
            <a:hlinkClick r:id="rId6" action="ppaction://hlinksldjump"/>
          </p:cNvPr>
          <p:cNvSpPr txBox="1">
            <a:spLocks noChangeArrowheads="1"/>
          </p:cNvSpPr>
          <p:nvPr/>
        </p:nvSpPr>
        <p:spPr bwMode="auto">
          <a:xfrm>
            <a:off x="611560" y="6552343"/>
            <a:ext cx="925399"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defPPr>
              <a:defRPr lang="fr-FR"/>
            </a:defPPr>
            <a:lvl1pPr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POWER BEAUTY</a:t>
            </a:r>
          </a:p>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BRAND</a:t>
            </a:r>
            <a:r>
              <a:rPr lang="fr-FR" sz="500" kern="1200" baseline="0" dirty="0" smtClean="0">
                <a:solidFill>
                  <a:schemeClr val="bg1"/>
                </a:solidFill>
                <a:latin typeface="+mn-lt"/>
                <a:ea typeface="Microsoft YaHei" pitchFamily="34" charset="-122"/>
                <a:cs typeface="+mn-cs"/>
              </a:rPr>
              <a:t> </a:t>
            </a:r>
            <a:r>
              <a:rPr lang="fr-FR" sz="500" kern="1200" dirty="0" smtClean="0">
                <a:solidFill>
                  <a:schemeClr val="bg1"/>
                </a:solidFill>
                <a:latin typeface="+mn-lt"/>
                <a:ea typeface="Microsoft YaHei" pitchFamily="34" charset="-122"/>
                <a:cs typeface="+mn-cs"/>
              </a:rPr>
              <a:t>STATEMENT</a:t>
            </a:r>
          </a:p>
        </p:txBody>
      </p:sp>
      <p:pic>
        <p:nvPicPr>
          <p:cNvPr id="28" name="Picture 6">
            <a:hlinkClick r:id="rId7" action="ppaction://hlinksldjump"/>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175"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9" name="Picture 7">
            <a:hlinkClick r:id="rId9" action="ppaction://hlinksldjump"/>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11560"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0" name="Picture 9">
            <a:hlinkClick r:id="rId10" action="ppaction://hlinksldjump"/>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403648"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1" name="Text Box 10">
            <a:hlinkClick r:id="rId11" action="ppaction://hlinksldjump"/>
          </p:cNvPr>
          <p:cNvSpPr txBox="1">
            <a:spLocks noChangeArrowheads="1"/>
          </p:cNvSpPr>
          <p:nvPr/>
        </p:nvSpPr>
        <p:spPr bwMode="auto">
          <a:xfrm>
            <a:off x="-82550" y="6590815"/>
            <a:ext cx="866701"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buClrTx/>
              <a:buFontTx/>
              <a:buNone/>
              <a:defRPr/>
            </a:pPr>
            <a:r>
              <a:rPr lang="fr-FR" sz="500" dirty="0" smtClean="0">
                <a:latin typeface="+mn-lt"/>
              </a:rPr>
              <a:t>INTRODUCTION</a:t>
            </a:r>
          </a:p>
        </p:txBody>
      </p:sp>
      <p:pic>
        <p:nvPicPr>
          <p:cNvPr id="32" name="Picture 13">
            <a:hlinkClick r:id="rId9" action="ppaction://hlinksldjump"/>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699792" y="6472238"/>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3" name="Text Box 16">
            <a:hlinkClick r:id="rId12" action="ppaction://hlinksldjump"/>
          </p:cNvPr>
          <p:cNvSpPr txBox="1">
            <a:spLocks noChangeArrowheads="1"/>
          </p:cNvSpPr>
          <p:nvPr/>
        </p:nvSpPr>
        <p:spPr bwMode="auto">
          <a:xfrm>
            <a:off x="5517555" y="6590815"/>
            <a:ext cx="782637"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buClrTx/>
              <a:buFontTx/>
              <a:buNone/>
              <a:defRPr/>
            </a:pPr>
            <a:r>
              <a:rPr lang="fr-FR" sz="500" kern="1200" dirty="0" smtClean="0">
                <a:solidFill>
                  <a:schemeClr val="bg1"/>
                </a:solidFill>
                <a:latin typeface="+mn-lt"/>
                <a:ea typeface="Microsoft YaHei" pitchFamily="34" charset="-122"/>
                <a:cs typeface="+mn-cs"/>
              </a:rPr>
              <a:t>PACKAGING</a:t>
            </a:r>
          </a:p>
        </p:txBody>
      </p:sp>
      <p:pic>
        <p:nvPicPr>
          <p:cNvPr id="34" name="Picture 17">
            <a:hlinkClick r:id="rId13" action="ppaction://hlinksldjump"/>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507087" y="6472238"/>
            <a:ext cx="73025"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5" name="Text Box 5">
            <a:hlinkClick r:id="rId14" action="ppaction://hlinksldjump"/>
          </p:cNvPr>
          <p:cNvSpPr txBox="1">
            <a:spLocks noChangeArrowheads="1"/>
          </p:cNvSpPr>
          <p:nvPr/>
        </p:nvSpPr>
        <p:spPr bwMode="auto">
          <a:xfrm>
            <a:off x="1259632" y="6552343"/>
            <a:ext cx="1076325"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THE </a:t>
            </a:r>
          </a:p>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GHOST FLOWER</a:t>
            </a:r>
          </a:p>
        </p:txBody>
      </p:sp>
      <p:pic>
        <p:nvPicPr>
          <p:cNvPr id="36" name="Picture 7">
            <a:hlinkClick r:id="rId9" action="ppaction://hlinksldjump"/>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051720"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7" name="Text Box 4">
            <a:hlinkClick r:id="rId15" action="ppaction://hlinksldjump"/>
          </p:cNvPr>
          <p:cNvSpPr txBox="1">
            <a:spLocks noChangeArrowheads="1"/>
          </p:cNvSpPr>
          <p:nvPr/>
        </p:nvSpPr>
        <p:spPr bwMode="auto">
          <a:xfrm>
            <a:off x="4644008" y="6590815"/>
            <a:ext cx="1084263"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TECHNOLOGY</a:t>
            </a:r>
          </a:p>
        </p:txBody>
      </p:sp>
      <p:pic>
        <p:nvPicPr>
          <p:cNvPr id="38" name="Picture 7">
            <a:hlinkClick r:id="rId9" action="ppaction://hlinksldjump"/>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153572" y="6472238"/>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9" name="Text Box 4">
            <a:hlinkClick r:id="rId16" action="ppaction://hlinksldjump"/>
          </p:cNvPr>
          <p:cNvSpPr txBox="1">
            <a:spLocks noChangeArrowheads="1"/>
          </p:cNvSpPr>
          <p:nvPr/>
        </p:nvSpPr>
        <p:spPr bwMode="auto">
          <a:xfrm>
            <a:off x="2699792" y="6552343"/>
            <a:ext cx="773112"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WOMEN’S EXPECTATIONS</a:t>
            </a:r>
          </a:p>
        </p:txBody>
      </p:sp>
      <p:pic>
        <p:nvPicPr>
          <p:cNvPr id="40" name="Picture 13">
            <a:hlinkClick r:id="rId9" action="ppaction://hlinksldjump"/>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130675"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1" name="Text Box 4">
            <a:hlinkClick r:id="rId17" action="ppaction://hlinksldjump"/>
          </p:cNvPr>
          <p:cNvSpPr txBox="1">
            <a:spLocks noChangeArrowheads="1"/>
          </p:cNvSpPr>
          <p:nvPr/>
        </p:nvSpPr>
        <p:spPr bwMode="auto">
          <a:xfrm>
            <a:off x="3995936" y="6552343"/>
            <a:ext cx="1084263"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MAKE-UP </a:t>
            </a:r>
          </a:p>
          <a:p>
            <a:pPr lvl="0"/>
            <a:r>
              <a:rPr lang="fr-FR" sz="500" dirty="0" smtClean="0"/>
              <a:t>RESULT</a:t>
            </a:r>
          </a:p>
        </p:txBody>
      </p:sp>
      <p:pic>
        <p:nvPicPr>
          <p:cNvPr id="42" name="Picture 13">
            <a:hlinkClick r:id="rId9" action="ppaction://hlinksldjump"/>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788024"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3" name="Text Box 5">
            <a:hlinkClick r:id="rId18" action="ppaction://hlinksldjump"/>
          </p:cNvPr>
          <p:cNvSpPr txBox="1">
            <a:spLocks noChangeArrowheads="1"/>
          </p:cNvSpPr>
          <p:nvPr/>
        </p:nvSpPr>
        <p:spPr bwMode="auto">
          <a:xfrm>
            <a:off x="3491880" y="6513871"/>
            <a:ext cx="709613" cy="3253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SKINCARE</a:t>
            </a:r>
          </a:p>
          <a:p>
            <a:pPr lvl="0"/>
            <a:r>
              <a:rPr lang="fr-FR" sz="500" dirty="0" smtClean="0"/>
              <a:t>VERSUS</a:t>
            </a:r>
          </a:p>
          <a:p>
            <a:pPr lvl="0"/>
            <a:r>
              <a:rPr lang="fr-FR" sz="500" dirty="0" smtClean="0"/>
              <a:t>MAKE-UP</a:t>
            </a:r>
          </a:p>
        </p:txBody>
      </p:sp>
      <p:pic>
        <p:nvPicPr>
          <p:cNvPr id="44" name="Picture 7">
            <a:hlinkClick r:id="rId9" action="ppaction://hlinksldjump"/>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419872" y="6464300"/>
            <a:ext cx="74613" cy="36036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5" name="Picture 7">
            <a:hlinkClick r:id="rId9" action="ppaction://hlinksldjump"/>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876256" y="6468704"/>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6" name="Picture 7">
            <a:hlinkClick r:id="rId9" action="ppaction://hlinksldjump"/>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665740" y="6468704"/>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7" name="Picture 7">
            <a:hlinkClick r:id="rId9" action="ppaction://hlinksldjump"/>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385820" y="6490476"/>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8" name="Text Box 16">
            <a:hlinkClick r:id="rId19" action="ppaction://hlinksldjump"/>
          </p:cNvPr>
          <p:cNvSpPr txBox="1">
            <a:spLocks noChangeArrowheads="1"/>
          </p:cNvSpPr>
          <p:nvPr/>
        </p:nvSpPr>
        <p:spPr bwMode="auto">
          <a:xfrm>
            <a:off x="6175078" y="6542192"/>
            <a:ext cx="782637"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PRODIGY WHITE RANGE</a:t>
            </a:r>
          </a:p>
        </p:txBody>
      </p:sp>
      <p:sp>
        <p:nvSpPr>
          <p:cNvPr id="49" name="Text Box 16">
            <a:hlinkClick r:id="rId20" action="ppaction://hlinksldjump"/>
          </p:cNvPr>
          <p:cNvSpPr txBox="1">
            <a:spLocks noChangeArrowheads="1"/>
          </p:cNvSpPr>
          <p:nvPr/>
        </p:nvSpPr>
        <p:spPr bwMode="auto">
          <a:xfrm>
            <a:off x="6908647" y="6503720"/>
            <a:ext cx="782637" cy="3253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buClrTx/>
              <a:buFontTx/>
              <a:buNone/>
              <a:defRPr/>
            </a:pPr>
            <a:r>
              <a:rPr lang="fr-FR" sz="500" kern="1200" dirty="0" smtClean="0">
                <a:solidFill>
                  <a:schemeClr val="bg1"/>
                </a:solidFill>
                <a:latin typeface="+mn-lt"/>
                <a:ea typeface="Microsoft YaHei" pitchFamily="34" charset="-122"/>
                <a:cs typeface="+mn-cs"/>
              </a:rPr>
              <a:t>HR COMPACT </a:t>
            </a:r>
          </a:p>
          <a:p>
            <a:pPr algn="ctr" eaLnBrk="1" hangingPunct="1">
              <a:buClrTx/>
              <a:buFontTx/>
              <a:buNone/>
              <a:defRPr/>
            </a:pPr>
            <a:r>
              <a:rPr lang="fr-FR" sz="500" kern="1200" dirty="0" smtClean="0">
                <a:solidFill>
                  <a:schemeClr val="bg1"/>
                </a:solidFill>
                <a:latin typeface="+mn-lt"/>
                <a:ea typeface="Microsoft YaHei" pitchFamily="34" charset="-122"/>
                <a:cs typeface="+mn-cs"/>
              </a:rPr>
              <a:t>FOUNDATION</a:t>
            </a:r>
          </a:p>
          <a:p>
            <a:pPr algn="ctr" eaLnBrk="1" hangingPunct="1">
              <a:buClrTx/>
              <a:buFontTx/>
              <a:buNone/>
              <a:defRPr/>
            </a:pPr>
            <a:r>
              <a:rPr lang="fr-FR" sz="500" kern="1200" dirty="0" smtClean="0">
                <a:solidFill>
                  <a:schemeClr val="bg1"/>
                </a:solidFill>
                <a:latin typeface="+mn-lt"/>
                <a:ea typeface="Microsoft YaHei" pitchFamily="34" charset="-122"/>
                <a:cs typeface="+mn-cs"/>
              </a:rPr>
              <a:t>GEAOGRAPHY</a:t>
            </a:r>
          </a:p>
        </p:txBody>
      </p:sp>
      <p:sp>
        <p:nvSpPr>
          <p:cNvPr id="50" name="Text Box 16">
            <a:hlinkClick r:id="rId10" action="ppaction://hlinksldjump"/>
          </p:cNvPr>
          <p:cNvSpPr txBox="1">
            <a:spLocks noChangeArrowheads="1"/>
          </p:cNvSpPr>
          <p:nvPr/>
        </p:nvSpPr>
        <p:spPr bwMode="auto">
          <a:xfrm>
            <a:off x="7709616" y="6552343"/>
            <a:ext cx="782637"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LINK SELLING </a:t>
            </a:r>
          </a:p>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ROUTINE</a:t>
            </a:r>
          </a:p>
        </p:txBody>
      </p:sp>
      <p:sp>
        <p:nvSpPr>
          <p:cNvPr id="51" name="Text Box 16">
            <a:hlinkClick r:id="rId21" action="ppaction://hlinksldjump"/>
          </p:cNvPr>
          <p:cNvSpPr txBox="1">
            <a:spLocks noChangeArrowheads="1"/>
          </p:cNvSpPr>
          <p:nvPr/>
        </p:nvSpPr>
        <p:spPr bwMode="auto">
          <a:xfrm>
            <a:off x="8325867" y="6590815"/>
            <a:ext cx="782637"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COMPETITON</a:t>
            </a:r>
          </a:p>
        </p:txBody>
      </p:sp>
      <p:pic>
        <p:nvPicPr>
          <p:cNvPr id="52" name="Picture 6">
            <a:hlinkClick r:id="rId7" action="ppaction://hlinksldjump"/>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961883" y="6453336"/>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3" name="Text Box 4">
            <a:hlinkClick r:id="rId13" action="ppaction://hlinksldjump"/>
          </p:cNvPr>
          <p:cNvSpPr txBox="1">
            <a:spLocks noChangeArrowheads="1"/>
          </p:cNvSpPr>
          <p:nvPr/>
        </p:nvSpPr>
        <p:spPr bwMode="auto">
          <a:xfrm>
            <a:off x="1903561" y="6552343"/>
            <a:ext cx="1084263"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NEW COMPACT </a:t>
            </a:r>
          </a:p>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FOUNDATION</a:t>
            </a:r>
          </a:p>
        </p:txBody>
      </p:sp>
    </p:spTree>
    <p:extLst>
      <p:ext uri="{BB962C8B-B14F-4D97-AF65-F5344CB8AC3E}">
        <p14:creationId xmlns:p14="http://schemas.microsoft.com/office/powerpoint/2010/main" val="4108676503"/>
      </p:ext>
    </p:extLst>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1714" name="Text Box 3"/>
          <p:cNvSpPr txBox="1">
            <a:spLocks noChangeArrowheads="1"/>
          </p:cNvSpPr>
          <p:nvPr/>
        </p:nvSpPr>
        <p:spPr bwMode="auto">
          <a:xfrm>
            <a:off x="2649538" y="265113"/>
            <a:ext cx="649446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ＭＳ Ｐゴシック"/>
                <a:cs typeface="ＭＳ Ｐゴシック"/>
              </a:defRPr>
            </a:lvl1pPr>
            <a:lvl2pPr marL="742950" indent="-285750" eaLnBrk="0" hangingPunct="0">
              <a:defRPr>
                <a:solidFill>
                  <a:schemeClr val="tx1"/>
                </a:solidFill>
                <a:latin typeface="Arial" pitchFamily="34" charset="0"/>
                <a:ea typeface="ＭＳ Ｐゴシック"/>
                <a:cs typeface="ＭＳ Ｐゴシック"/>
              </a:defRPr>
            </a:lvl2pPr>
            <a:lvl3pPr marL="1143000" indent="-228600" eaLnBrk="0" hangingPunct="0">
              <a:defRPr>
                <a:solidFill>
                  <a:schemeClr val="tx1"/>
                </a:solidFill>
                <a:latin typeface="Arial" pitchFamily="34" charset="0"/>
                <a:ea typeface="ＭＳ Ｐゴシック"/>
                <a:cs typeface="ＭＳ Ｐゴシック"/>
              </a:defRPr>
            </a:lvl3pPr>
            <a:lvl4pPr marL="1600200" indent="-228600" eaLnBrk="0" hangingPunct="0">
              <a:defRPr>
                <a:solidFill>
                  <a:schemeClr val="tx1"/>
                </a:solidFill>
                <a:latin typeface="Arial" pitchFamily="34" charset="0"/>
                <a:ea typeface="ＭＳ Ｐゴシック"/>
                <a:cs typeface="ＭＳ Ｐゴシック"/>
              </a:defRPr>
            </a:lvl4pPr>
            <a:lvl5pPr marL="2057400" indent="-228600" eaLnBrk="0" hangingPunct="0">
              <a:defRPr>
                <a:solidFill>
                  <a:schemeClr val="tx1"/>
                </a:solidFill>
                <a:latin typeface="Arial" pitchFamily="34" charset="0"/>
                <a:ea typeface="ＭＳ Ｐゴシック"/>
                <a:cs typeface="ＭＳ Ｐゴシック"/>
              </a:defRPr>
            </a:lvl5pPr>
            <a:lvl6pPr marL="2514600" indent="-228600" eaLnBrk="0" fontAlgn="base" hangingPunct="0">
              <a:spcBef>
                <a:spcPct val="0"/>
              </a:spcBef>
              <a:spcAft>
                <a:spcPct val="0"/>
              </a:spcAft>
              <a:defRPr>
                <a:solidFill>
                  <a:schemeClr val="tx1"/>
                </a:solidFill>
                <a:latin typeface="Arial" pitchFamily="34" charset="0"/>
                <a:ea typeface="ＭＳ Ｐゴシック"/>
                <a:cs typeface="ＭＳ Ｐゴシック"/>
              </a:defRPr>
            </a:lvl6pPr>
            <a:lvl7pPr marL="2971800" indent="-228600" eaLnBrk="0" fontAlgn="base" hangingPunct="0">
              <a:spcBef>
                <a:spcPct val="0"/>
              </a:spcBef>
              <a:spcAft>
                <a:spcPct val="0"/>
              </a:spcAft>
              <a:defRPr>
                <a:solidFill>
                  <a:schemeClr val="tx1"/>
                </a:solidFill>
                <a:latin typeface="Arial" pitchFamily="34" charset="0"/>
                <a:ea typeface="ＭＳ Ｐゴシック"/>
                <a:cs typeface="ＭＳ Ｐゴシック"/>
              </a:defRPr>
            </a:lvl7pPr>
            <a:lvl8pPr marL="3429000" indent="-228600" eaLnBrk="0" fontAlgn="base" hangingPunct="0">
              <a:spcBef>
                <a:spcPct val="0"/>
              </a:spcBef>
              <a:spcAft>
                <a:spcPct val="0"/>
              </a:spcAft>
              <a:defRPr>
                <a:solidFill>
                  <a:schemeClr val="tx1"/>
                </a:solidFill>
                <a:latin typeface="Arial" pitchFamily="34" charset="0"/>
                <a:ea typeface="ＭＳ Ｐゴシック"/>
                <a:cs typeface="ＭＳ Ｐゴシック"/>
              </a:defRPr>
            </a:lvl8pPr>
            <a:lvl9pPr marL="3886200" indent="-228600" eaLnBrk="0" fontAlgn="base" hangingPunct="0">
              <a:spcBef>
                <a:spcPct val="0"/>
              </a:spcBef>
              <a:spcAft>
                <a:spcPct val="0"/>
              </a:spcAft>
              <a:defRPr>
                <a:solidFill>
                  <a:schemeClr val="tx1"/>
                </a:solidFill>
                <a:latin typeface="Arial" pitchFamily="34" charset="0"/>
                <a:ea typeface="ＭＳ Ｐゴシック"/>
                <a:cs typeface="ＭＳ Ｐゴシック"/>
              </a:defRPr>
            </a:lvl9pPr>
          </a:lstStyle>
          <a:p>
            <a:pPr algn="r" eaLnBrk="1" fontAlgn="base" hangingPunct="1">
              <a:spcBef>
                <a:spcPct val="0"/>
              </a:spcBef>
              <a:spcAft>
                <a:spcPct val="0"/>
              </a:spcAft>
            </a:pPr>
            <a:r>
              <a:rPr lang="fr-FR" sz="2800" dirty="0">
                <a:solidFill>
                  <a:srgbClr val="B5A692"/>
                </a:solidFill>
                <a:latin typeface="Century Gothic" pitchFamily="34" charset="0"/>
                <a:cs typeface="+mn-cs"/>
              </a:rPr>
              <a:t>PRODIGY </a:t>
            </a:r>
            <a:r>
              <a:rPr lang="fr-FR" sz="2800" dirty="0" smtClean="0">
                <a:solidFill>
                  <a:srgbClr val="B5A692"/>
                </a:solidFill>
                <a:latin typeface="Century Gothic" pitchFamily="34" charset="0"/>
                <a:cs typeface="+mn-cs"/>
              </a:rPr>
              <a:t>WHITE COMPACT</a:t>
            </a:r>
            <a:r>
              <a:rPr lang="en-US" sz="2800" dirty="0" smtClean="0">
                <a:solidFill>
                  <a:srgbClr val="B5A692"/>
                </a:solidFill>
                <a:latin typeface="Century Gothic" pitchFamily="34" charset="0"/>
              </a:rPr>
              <a:t/>
            </a:r>
            <a:br>
              <a:rPr lang="en-US" sz="2800" dirty="0" smtClean="0">
                <a:solidFill>
                  <a:srgbClr val="B5A692"/>
                </a:solidFill>
                <a:latin typeface="Century Gothic" pitchFamily="34" charset="0"/>
              </a:rPr>
            </a:br>
            <a:r>
              <a:rPr lang="en-US" sz="1200" dirty="0" smtClean="0">
                <a:solidFill>
                  <a:srgbClr val="FFFFFF"/>
                </a:solidFill>
                <a:latin typeface="Century Gothic" pitchFamily="34" charset="0"/>
              </a:rPr>
              <a:t>VS. PRODIGY COMPACT</a:t>
            </a:r>
            <a:endParaRPr lang="fr-FR" sz="1200" dirty="0" smtClean="0">
              <a:solidFill>
                <a:srgbClr val="FFFFFF"/>
              </a:solidFill>
              <a:latin typeface="Century Gothic" pitchFamily="34" charset="0"/>
            </a:endParaRPr>
          </a:p>
        </p:txBody>
      </p:sp>
      <p:sp>
        <p:nvSpPr>
          <p:cNvPr id="371726" name="Rectangle 8"/>
          <p:cNvSpPr>
            <a:spLocks noChangeArrowheads="1"/>
          </p:cNvSpPr>
          <p:nvPr/>
        </p:nvSpPr>
        <p:spPr bwMode="auto">
          <a:xfrm>
            <a:off x="1837606" y="2647977"/>
            <a:ext cx="2930525" cy="276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8" tIns="45704" rIns="91408" bIns="45704">
            <a:spAutoFit/>
          </a:bodyPr>
          <a:lstStyle/>
          <a:p>
            <a:pPr algn="ctr" defTabSz="622300" fontAlgn="base">
              <a:spcBef>
                <a:spcPct val="0"/>
              </a:spcBef>
              <a:spcAft>
                <a:spcPct val="0"/>
              </a:spcAft>
            </a:pPr>
            <a:r>
              <a:rPr lang="fr-FR" sz="1200" b="1" dirty="0" smtClean="0">
                <a:solidFill>
                  <a:srgbClr val="FFFFFF"/>
                </a:solidFill>
              </a:rPr>
              <a:t>TECHNOLOGY</a:t>
            </a:r>
          </a:p>
        </p:txBody>
      </p:sp>
      <p:sp>
        <p:nvSpPr>
          <p:cNvPr id="371727" name="Line 56"/>
          <p:cNvSpPr>
            <a:spLocks noChangeShapeType="1"/>
          </p:cNvSpPr>
          <p:nvPr/>
        </p:nvSpPr>
        <p:spPr bwMode="auto">
          <a:xfrm>
            <a:off x="2268761" y="2792563"/>
            <a:ext cx="457200"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r-FR" sz="1200" smtClean="0">
              <a:solidFill>
                <a:srgbClr val="000000"/>
              </a:solidFill>
              <a:latin typeface="Arial" pitchFamily="34" charset="0"/>
            </a:endParaRPr>
          </a:p>
        </p:txBody>
      </p:sp>
      <p:sp>
        <p:nvSpPr>
          <p:cNvPr id="371728" name="Line 56"/>
          <p:cNvSpPr>
            <a:spLocks noChangeShapeType="1"/>
          </p:cNvSpPr>
          <p:nvPr/>
        </p:nvSpPr>
        <p:spPr bwMode="auto">
          <a:xfrm>
            <a:off x="3828678" y="2792563"/>
            <a:ext cx="457200"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r-FR" sz="1200" smtClean="0">
              <a:solidFill>
                <a:srgbClr val="000000"/>
              </a:solidFill>
              <a:latin typeface="Arial" pitchFamily="34" charset="0"/>
            </a:endParaRPr>
          </a:p>
        </p:txBody>
      </p:sp>
      <p:sp>
        <p:nvSpPr>
          <p:cNvPr id="371729" name="Rectangle 8"/>
          <p:cNvSpPr>
            <a:spLocks noChangeArrowheads="1"/>
          </p:cNvSpPr>
          <p:nvPr/>
        </p:nvSpPr>
        <p:spPr bwMode="auto">
          <a:xfrm>
            <a:off x="2697184" y="5003303"/>
            <a:ext cx="1295698" cy="276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8" tIns="45704" rIns="91408" bIns="45704">
            <a:spAutoFit/>
          </a:bodyPr>
          <a:lstStyle/>
          <a:p>
            <a:pPr algn="ctr" defTabSz="622300" fontAlgn="base">
              <a:spcBef>
                <a:spcPct val="0"/>
              </a:spcBef>
              <a:spcAft>
                <a:spcPct val="0"/>
              </a:spcAft>
            </a:pPr>
            <a:r>
              <a:rPr lang="fr-FR" sz="1200" b="1" dirty="0" smtClean="0">
                <a:solidFill>
                  <a:srgbClr val="FFFFFF"/>
                </a:solidFill>
              </a:rPr>
              <a:t>RESULTS</a:t>
            </a:r>
          </a:p>
        </p:txBody>
      </p:sp>
      <p:sp>
        <p:nvSpPr>
          <p:cNvPr id="371730" name="Line 60"/>
          <p:cNvSpPr>
            <a:spLocks noChangeShapeType="1"/>
          </p:cNvSpPr>
          <p:nvPr/>
        </p:nvSpPr>
        <p:spPr bwMode="auto">
          <a:xfrm>
            <a:off x="2264690" y="5164087"/>
            <a:ext cx="660400"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r-FR" sz="1200" smtClean="0">
              <a:solidFill>
                <a:srgbClr val="000000"/>
              </a:solidFill>
              <a:latin typeface="Arial" pitchFamily="34" charset="0"/>
            </a:endParaRPr>
          </a:p>
        </p:txBody>
      </p:sp>
      <p:sp>
        <p:nvSpPr>
          <p:cNvPr id="371731" name="Line 60"/>
          <p:cNvSpPr>
            <a:spLocks noChangeShapeType="1"/>
          </p:cNvSpPr>
          <p:nvPr/>
        </p:nvSpPr>
        <p:spPr bwMode="auto">
          <a:xfrm>
            <a:off x="3742925" y="5171801"/>
            <a:ext cx="658813"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r-FR" sz="1200" smtClean="0">
              <a:solidFill>
                <a:srgbClr val="000000"/>
              </a:solidFill>
              <a:latin typeface="Arial" pitchFamily="34" charset="0"/>
            </a:endParaRPr>
          </a:p>
        </p:txBody>
      </p:sp>
      <p:sp>
        <p:nvSpPr>
          <p:cNvPr id="371735" name="Rectangle 8"/>
          <p:cNvSpPr>
            <a:spLocks noChangeArrowheads="1"/>
          </p:cNvSpPr>
          <p:nvPr/>
        </p:nvSpPr>
        <p:spPr bwMode="auto">
          <a:xfrm>
            <a:off x="6473948" y="2636912"/>
            <a:ext cx="2930525" cy="276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8" tIns="45704" rIns="91408" bIns="45704">
            <a:spAutoFit/>
          </a:bodyPr>
          <a:lstStyle/>
          <a:p>
            <a:pPr algn="ctr" defTabSz="622300" fontAlgn="base">
              <a:spcBef>
                <a:spcPct val="0"/>
              </a:spcBef>
              <a:spcAft>
                <a:spcPct val="0"/>
              </a:spcAft>
            </a:pPr>
            <a:r>
              <a:rPr lang="fr-FR" sz="1200" b="1" dirty="0" smtClean="0">
                <a:solidFill>
                  <a:srgbClr val="FFFFFF"/>
                </a:solidFill>
              </a:rPr>
              <a:t>TECHNOLOGY</a:t>
            </a:r>
          </a:p>
        </p:txBody>
      </p:sp>
      <p:sp>
        <p:nvSpPr>
          <p:cNvPr id="371736" name="Line 56"/>
          <p:cNvSpPr>
            <a:spLocks noChangeShapeType="1"/>
          </p:cNvSpPr>
          <p:nvPr/>
        </p:nvSpPr>
        <p:spPr bwMode="auto">
          <a:xfrm>
            <a:off x="6787033" y="2788742"/>
            <a:ext cx="457200"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r-FR" sz="1200" smtClean="0">
              <a:solidFill>
                <a:srgbClr val="000000"/>
              </a:solidFill>
              <a:latin typeface="Arial" pitchFamily="34" charset="0"/>
            </a:endParaRPr>
          </a:p>
        </p:txBody>
      </p:sp>
      <p:sp>
        <p:nvSpPr>
          <p:cNvPr id="371737" name="Line 56"/>
          <p:cNvSpPr>
            <a:spLocks noChangeShapeType="1"/>
          </p:cNvSpPr>
          <p:nvPr/>
        </p:nvSpPr>
        <p:spPr bwMode="auto">
          <a:xfrm>
            <a:off x="8578176" y="2780928"/>
            <a:ext cx="457200"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r-FR" sz="1200" smtClean="0">
              <a:solidFill>
                <a:srgbClr val="000000"/>
              </a:solidFill>
              <a:latin typeface="Arial" pitchFamily="34" charset="0"/>
            </a:endParaRPr>
          </a:p>
        </p:txBody>
      </p:sp>
      <p:sp>
        <p:nvSpPr>
          <p:cNvPr id="371738" name="Rectangle 8"/>
          <p:cNvSpPr>
            <a:spLocks noChangeArrowheads="1"/>
          </p:cNvSpPr>
          <p:nvPr/>
        </p:nvSpPr>
        <p:spPr bwMode="auto">
          <a:xfrm>
            <a:off x="6300192" y="4993575"/>
            <a:ext cx="2930525" cy="276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8" tIns="45704" rIns="91408" bIns="45704">
            <a:spAutoFit/>
          </a:bodyPr>
          <a:lstStyle/>
          <a:p>
            <a:pPr algn="ctr" defTabSz="622300" fontAlgn="base">
              <a:spcBef>
                <a:spcPct val="0"/>
              </a:spcBef>
              <a:spcAft>
                <a:spcPct val="0"/>
              </a:spcAft>
            </a:pPr>
            <a:r>
              <a:rPr lang="fr-FR" sz="1200" b="1" smtClean="0">
                <a:solidFill>
                  <a:srgbClr val="FFFFFF"/>
                </a:solidFill>
              </a:rPr>
              <a:t>RESULTS</a:t>
            </a:r>
          </a:p>
        </p:txBody>
      </p:sp>
      <p:sp>
        <p:nvSpPr>
          <p:cNvPr id="371739" name="Line 60"/>
          <p:cNvSpPr>
            <a:spLocks noChangeShapeType="1"/>
          </p:cNvSpPr>
          <p:nvPr/>
        </p:nvSpPr>
        <p:spPr bwMode="auto">
          <a:xfrm>
            <a:off x="6771009" y="5170951"/>
            <a:ext cx="609600"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r-FR" sz="1200" smtClean="0">
              <a:solidFill>
                <a:srgbClr val="000000"/>
              </a:solidFill>
              <a:latin typeface="Arial" pitchFamily="34" charset="0"/>
            </a:endParaRPr>
          </a:p>
        </p:txBody>
      </p:sp>
      <p:sp>
        <p:nvSpPr>
          <p:cNvPr id="371740" name="Line 60"/>
          <p:cNvSpPr>
            <a:spLocks noChangeShapeType="1"/>
          </p:cNvSpPr>
          <p:nvPr/>
        </p:nvSpPr>
        <p:spPr bwMode="auto">
          <a:xfrm>
            <a:off x="8172697" y="5170951"/>
            <a:ext cx="609600"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r-FR" sz="1200" smtClean="0">
              <a:solidFill>
                <a:srgbClr val="000000"/>
              </a:solidFill>
              <a:latin typeface="Arial" pitchFamily="34" charset="0"/>
            </a:endParaRPr>
          </a:p>
        </p:txBody>
      </p:sp>
      <p:sp>
        <p:nvSpPr>
          <p:cNvPr id="371741" name="Text Box 23"/>
          <p:cNvSpPr txBox="1">
            <a:spLocks noChangeArrowheads="1"/>
          </p:cNvSpPr>
          <p:nvPr/>
        </p:nvSpPr>
        <p:spPr bwMode="auto">
          <a:xfrm>
            <a:off x="6697464" y="3176102"/>
            <a:ext cx="3059112"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ＭＳ Ｐゴシック"/>
                <a:cs typeface="ＭＳ Ｐゴシック"/>
              </a:defRPr>
            </a:lvl1pPr>
            <a:lvl2pPr marL="742950" indent="-285750" eaLnBrk="0" hangingPunct="0">
              <a:defRPr>
                <a:solidFill>
                  <a:schemeClr val="tx1"/>
                </a:solidFill>
                <a:latin typeface="Arial" pitchFamily="34" charset="0"/>
                <a:ea typeface="ＭＳ Ｐゴシック"/>
                <a:cs typeface="ＭＳ Ｐゴシック"/>
              </a:defRPr>
            </a:lvl2pPr>
            <a:lvl3pPr marL="1143000" indent="-228600" eaLnBrk="0" hangingPunct="0">
              <a:defRPr>
                <a:solidFill>
                  <a:schemeClr val="tx1"/>
                </a:solidFill>
                <a:latin typeface="Arial" pitchFamily="34" charset="0"/>
                <a:ea typeface="ＭＳ Ｐゴシック"/>
                <a:cs typeface="ＭＳ Ｐゴシック"/>
              </a:defRPr>
            </a:lvl3pPr>
            <a:lvl4pPr marL="1600200" indent="-228600" eaLnBrk="0" hangingPunct="0">
              <a:defRPr>
                <a:solidFill>
                  <a:schemeClr val="tx1"/>
                </a:solidFill>
                <a:latin typeface="Arial" pitchFamily="34" charset="0"/>
                <a:ea typeface="ＭＳ Ｐゴシック"/>
                <a:cs typeface="ＭＳ Ｐゴシック"/>
              </a:defRPr>
            </a:lvl4pPr>
            <a:lvl5pPr marL="2057400" indent="-228600" eaLnBrk="0" hangingPunct="0">
              <a:defRPr>
                <a:solidFill>
                  <a:schemeClr val="tx1"/>
                </a:solidFill>
                <a:latin typeface="Arial" pitchFamily="34" charset="0"/>
                <a:ea typeface="ＭＳ Ｐゴシック"/>
                <a:cs typeface="ＭＳ Ｐゴシック"/>
              </a:defRPr>
            </a:lvl5pPr>
            <a:lvl6pPr marL="2514600" indent="-228600" eaLnBrk="0" fontAlgn="base" hangingPunct="0">
              <a:spcBef>
                <a:spcPct val="0"/>
              </a:spcBef>
              <a:spcAft>
                <a:spcPct val="0"/>
              </a:spcAft>
              <a:defRPr>
                <a:solidFill>
                  <a:schemeClr val="tx1"/>
                </a:solidFill>
                <a:latin typeface="Arial" pitchFamily="34" charset="0"/>
                <a:ea typeface="ＭＳ Ｐゴシック"/>
                <a:cs typeface="ＭＳ Ｐゴシック"/>
              </a:defRPr>
            </a:lvl6pPr>
            <a:lvl7pPr marL="2971800" indent="-228600" eaLnBrk="0" fontAlgn="base" hangingPunct="0">
              <a:spcBef>
                <a:spcPct val="0"/>
              </a:spcBef>
              <a:spcAft>
                <a:spcPct val="0"/>
              </a:spcAft>
              <a:defRPr>
                <a:solidFill>
                  <a:schemeClr val="tx1"/>
                </a:solidFill>
                <a:latin typeface="Arial" pitchFamily="34" charset="0"/>
                <a:ea typeface="ＭＳ Ｐゴシック"/>
                <a:cs typeface="ＭＳ Ｐゴシック"/>
              </a:defRPr>
            </a:lvl7pPr>
            <a:lvl8pPr marL="3429000" indent="-228600" eaLnBrk="0" fontAlgn="base" hangingPunct="0">
              <a:spcBef>
                <a:spcPct val="0"/>
              </a:spcBef>
              <a:spcAft>
                <a:spcPct val="0"/>
              </a:spcAft>
              <a:defRPr>
                <a:solidFill>
                  <a:schemeClr val="tx1"/>
                </a:solidFill>
                <a:latin typeface="Arial" pitchFamily="34" charset="0"/>
                <a:ea typeface="ＭＳ Ｐゴシック"/>
                <a:cs typeface="ＭＳ Ｐゴシック"/>
              </a:defRPr>
            </a:lvl8pPr>
            <a:lvl9pPr marL="3886200" indent="-228600" eaLnBrk="0" fontAlgn="base" hangingPunct="0">
              <a:spcBef>
                <a:spcPct val="0"/>
              </a:spcBef>
              <a:spcAft>
                <a:spcPct val="0"/>
              </a:spcAft>
              <a:defRPr>
                <a:solidFill>
                  <a:schemeClr val="tx1"/>
                </a:solidFill>
                <a:latin typeface="Arial" pitchFamily="34" charset="0"/>
                <a:ea typeface="ＭＳ Ｐゴシック"/>
                <a:cs typeface="ＭＳ Ｐゴシック"/>
              </a:defRPr>
            </a:lvl9pPr>
          </a:lstStyle>
          <a:p>
            <a:pPr eaLnBrk="1" fontAlgn="base" hangingPunct="1">
              <a:lnSpc>
                <a:spcPts val="1400"/>
              </a:lnSpc>
              <a:spcBef>
                <a:spcPct val="50000"/>
              </a:spcBef>
              <a:spcAft>
                <a:spcPct val="0"/>
              </a:spcAft>
              <a:buFontTx/>
              <a:buChar char="-"/>
            </a:pPr>
            <a:r>
              <a:rPr lang="fr-FR" sz="1000" dirty="0" smtClean="0">
                <a:solidFill>
                  <a:srgbClr val="B5A692"/>
                </a:solidFill>
                <a:latin typeface="Century Gothic" pitchFamily="34" charset="0"/>
              </a:rPr>
              <a:t>ENRICHED WITH BIO-SAP INGREDIENTS                   FOR REFINED SKIN TEXTURE</a:t>
            </a:r>
          </a:p>
          <a:p>
            <a:pPr eaLnBrk="1" fontAlgn="base" hangingPunct="1">
              <a:lnSpc>
                <a:spcPts val="1400"/>
              </a:lnSpc>
              <a:spcBef>
                <a:spcPct val="50000"/>
              </a:spcBef>
              <a:spcAft>
                <a:spcPct val="0"/>
              </a:spcAft>
              <a:buFontTx/>
              <a:buChar char="-"/>
            </a:pPr>
            <a:endParaRPr lang="fr-FR" sz="1000" dirty="0" smtClean="0">
              <a:solidFill>
                <a:srgbClr val="B5A692"/>
              </a:solidFill>
              <a:latin typeface="Century Gothic" pitchFamily="34" charset="0"/>
            </a:endParaRPr>
          </a:p>
          <a:p>
            <a:pPr eaLnBrk="1" fontAlgn="base" hangingPunct="1">
              <a:spcBef>
                <a:spcPct val="0"/>
              </a:spcBef>
              <a:spcAft>
                <a:spcPct val="0"/>
              </a:spcAft>
            </a:pPr>
            <a:r>
              <a:rPr lang="fr-FR" sz="1000" dirty="0" smtClean="0">
                <a:solidFill>
                  <a:srgbClr val="B5A692"/>
                </a:solidFill>
                <a:latin typeface="Century Gothic" pitchFamily="34" charset="0"/>
              </a:rPr>
              <a:t>-REFLECTING MICRO PEARLS FOR                        SUBTLE HALO OF LIGHT</a:t>
            </a:r>
          </a:p>
        </p:txBody>
      </p:sp>
      <p:sp>
        <p:nvSpPr>
          <p:cNvPr id="33" name="Rectangle 48"/>
          <p:cNvSpPr>
            <a:spLocks noChangeArrowheads="1"/>
          </p:cNvSpPr>
          <p:nvPr/>
        </p:nvSpPr>
        <p:spPr bwMode="auto">
          <a:xfrm>
            <a:off x="6239693" y="1584955"/>
            <a:ext cx="3452812" cy="907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base">
              <a:spcBef>
                <a:spcPct val="50000"/>
              </a:spcBef>
              <a:spcAft>
                <a:spcPct val="0"/>
              </a:spcAft>
            </a:pPr>
            <a:r>
              <a:rPr lang="fr-FR" sz="1200" b="1" dirty="0" smtClean="0">
                <a:solidFill>
                  <a:srgbClr val="FFFFFF"/>
                </a:solidFill>
              </a:rPr>
              <a:t>PRODIGY COMPACT                                               </a:t>
            </a:r>
          </a:p>
          <a:p>
            <a:pPr algn="ctr" fontAlgn="base">
              <a:spcBef>
                <a:spcPct val="50000"/>
              </a:spcBef>
              <a:spcAft>
                <a:spcPct val="0"/>
              </a:spcAft>
            </a:pPr>
            <a:r>
              <a:rPr lang="fr-FR" sz="1200" b="1" dirty="0" smtClean="0">
                <a:solidFill>
                  <a:srgbClr val="FFFFFF"/>
                </a:solidFill>
              </a:rPr>
              <a:t>ANTI-AGEING VIRTUOSO                        COMPACT FOUNDATION</a:t>
            </a:r>
            <a:r>
              <a:rPr lang="fr-FR" sz="1200" b="1" dirty="0">
                <a:solidFill>
                  <a:srgbClr val="FFFFFF"/>
                </a:solidFill>
              </a:rPr>
              <a:t> </a:t>
            </a:r>
            <a:r>
              <a:rPr lang="fr-FR" sz="1200" b="1" dirty="0" smtClean="0">
                <a:solidFill>
                  <a:srgbClr val="FFFFFF"/>
                </a:solidFill>
              </a:rPr>
              <a:t>                                    </a:t>
            </a:r>
            <a:r>
              <a:rPr lang="fr-FR" sz="1100" b="1" dirty="0" smtClean="0">
                <a:solidFill>
                  <a:srgbClr val="FFFFFF"/>
                </a:solidFill>
              </a:rPr>
              <a:t>SPF 12 – PA ++</a:t>
            </a:r>
          </a:p>
        </p:txBody>
      </p:sp>
      <p:sp>
        <p:nvSpPr>
          <p:cNvPr id="36" name="Text Box 19"/>
          <p:cNvSpPr txBox="1">
            <a:spLocks noChangeArrowheads="1"/>
          </p:cNvSpPr>
          <p:nvPr/>
        </p:nvSpPr>
        <p:spPr bwMode="auto">
          <a:xfrm>
            <a:off x="6771608" y="5333146"/>
            <a:ext cx="183284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ＭＳ Ｐゴシック"/>
                <a:cs typeface="ＭＳ Ｐゴシック"/>
              </a:defRPr>
            </a:lvl1pPr>
            <a:lvl2pPr marL="742950" indent="-285750" eaLnBrk="0" hangingPunct="0">
              <a:defRPr>
                <a:solidFill>
                  <a:schemeClr val="tx1"/>
                </a:solidFill>
                <a:latin typeface="Arial" pitchFamily="34" charset="0"/>
                <a:ea typeface="ＭＳ Ｐゴシック"/>
                <a:cs typeface="ＭＳ Ｐゴシック"/>
              </a:defRPr>
            </a:lvl2pPr>
            <a:lvl3pPr marL="1143000" indent="-228600" eaLnBrk="0" hangingPunct="0">
              <a:defRPr>
                <a:solidFill>
                  <a:schemeClr val="tx1"/>
                </a:solidFill>
                <a:latin typeface="Arial" pitchFamily="34" charset="0"/>
                <a:ea typeface="ＭＳ Ｐゴシック"/>
                <a:cs typeface="ＭＳ Ｐゴシック"/>
              </a:defRPr>
            </a:lvl3pPr>
            <a:lvl4pPr marL="1600200" indent="-228600" eaLnBrk="0" hangingPunct="0">
              <a:defRPr>
                <a:solidFill>
                  <a:schemeClr val="tx1"/>
                </a:solidFill>
                <a:latin typeface="Arial" pitchFamily="34" charset="0"/>
                <a:ea typeface="ＭＳ Ｐゴシック"/>
                <a:cs typeface="ＭＳ Ｐゴシック"/>
              </a:defRPr>
            </a:lvl4pPr>
            <a:lvl5pPr marL="2057400" indent="-228600" eaLnBrk="0" hangingPunct="0">
              <a:defRPr>
                <a:solidFill>
                  <a:schemeClr val="tx1"/>
                </a:solidFill>
                <a:latin typeface="Arial" pitchFamily="34" charset="0"/>
                <a:ea typeface="ＭＳ Ｐゴシック"/>
                <a:cs typeface="ＭＳ Ｐゴシック"/>
              </a:defRPr>
            </a:lvl5pPr>
            <a:lvl6pPr marL="2514600" indent="-228600" eaLnBrk="0" fontAlgn="base" hangingPunct="0">
              <a:spcBef>
                <a:spcPct val="0"/>
              </a:spcBef>
              <a:spcAft>
                <a:spcPct val="0"/>
              </a:spcAft>
              <a:defRPr>
                <a:solidFill>
                  <a:schemeClr val="tx1"/>
                </a:solidFill>
                <a:latin typeface="Arial" pitchFamily="34" charset="0"/>
                <a:ea typeface="ＭＳ Ｐゴシック"/>
                <a:cs typeface="ＭＳ Ｐゴシック"/>
              </a:defRPr>
            </a:lvl6pPr>
            <a:lvl7pPr marL="2971800" indent="-228600" eaLnBrk="0" fontAlgn="base" hangingPunct="0">
              <a:spcBef>
                <a:spcPct val="0"/>
              </a:spcBef>
              <a:spcAft>
                <a:spcPct val="0"/>
              </a:spcAft>
              <a:defRPr>
                <a:solidFill>
                  <a:schemeClr val="tx1"/>
                </a:solidFill>
                <a:latin typeface="Arial" pitchFamily="34" charset="0"/>
                <a:ea typeface="ＭＳ Ｐゴシック"/>
                <a:cs typeface="ＭＳ Ｐゴシック"/>
              </a:defRPr>
            </a:lvl7pPr>
            <a:lvl8pPr marL="3429000" indent="-228600" eaLnBrk="0" fontAlgn="base" hangingPunct="0">
              <a:spcBef>
                <a:spcPct val="0"/>
              </a:spcBef>
              <a:spcAft>
                <a:spcPct val="0"/>
              </a:spcAft>
              <a:defRPr>
                <a:solidFill>
                  <a:schemeClr val="tx1"/>
                </a:solidFill>
                <a:latin typeface="Arial" pitchFamily="34" charset="0"/>
                <a:ea typeface="ＭＳ Ｐゴシック"/>
                <a:cs typeface="ＭＳ Ｐゴシック"/>
              </a:defRPr>
            </a:lvl8pPr>
            <a:lvl9pPr marL="3886200" indent="-228600" eaLnBrk="0" fontAlgn="base" hangingPunct="0">
              <a:spcBef>
                <a:spcPct val="0"/>
              </a:spcBef>
              <a:spcAft>
                <a:spcPct val="0"/>
              </a:spcAft>
              <a:defRPr>
                <a:solidFill>
                  <a:schemeClr val="tx1"/>
                </a:solidFill>
                <a:latin typeface="Arial" pitchFamily="34" charset="0"/>
                <a:ea typeface="ＭＳ Ｐゴシック"/>
                <a:cs typeface="ＭＳ Ｐゴシック"/>
              </a:defRPr>
            </a:lvl9pPr>
          </a:lstStyle>
          <a:p>
            <a:pPr eaLnBrk="1" fontAlgn="base" hangingPunct="1">
              <a:spcBef>
                <a:spcPct val="0"/>
              </a:spcBef>
              <a:spcAft>
                <a:spcPct val="0"/>
              </a:spcAft>
            </a:pPr>
            <a:r>
              <a:rPr lang="fr-FR" sz="1000" dirty="0" smtClean="0">
                <a:solidFill>
                  <a:srgbClr val="B5A692"/>
                </a:solidFill>
                <a:latin typeface="Century Gothic" pitchFamily="34" charset="0"/>
              </a:rPr>
              <a:t>- COMFORT </a:t>
            </a:r>
            <a:r>
              <a:rPr lang="fr-FR" sz="1000" dirty="0">
                <a:solidFill>
                  <a:srgbClr val="B5A692"/>
                </a:solidFill>
                <a:latin typeface="Century Gothic" pitchFamily="34" charset="0"/>
              </a:rPr>
              <a:t>- </a:t>
            </a:r>
            <a:r>
              <a:rPr lang="fr-FR" sz="1000" dirty="0" smtClean="0">
                <a:solidFill>
                  <a:srgbClr val="B5A692"/>
                </a:solidFill>
                <a:latin typeface="Century Gothic" pitchFamily="34" charset="0"/>
              </a:rPr>
              <a:t>SMOOTHNESS - RADIANCE</a:t>
            </a:r>
          </a:p>
        </p:txBody>
      </p:sp>
      <p:pic>
        <p:nvPicPr>
          <p:cNvPr id="25" name="Picture 21" descr="Prodigy Compac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83709" y="2647977"/>
            <a:ext cx="2440300" cy="313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 Box 23"/>
          <p:cNvSpPr txBox="1">
            <a:spLocks noChangeArrowheads="1"/>
          </p:cNvSpPr>
          <p:nvPr/>
        </p:nvSpPr>
        <p:spPr bwMode="auto">
          <a:xfrm>
            <a:off x="2062312" y="5231522"/>
            <a:ext cx="3321050"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ＭＳ Ｐゴシック"/>
                <a:cs typeface="ＭＳ Ｐゴシック"/>
              </a:defRPr>
            </a:lvl1pPr>
            <a:lvl2pPr marL="742950" indent="-285750" eaLnBrk="0" hangingPunct="0">
              <a:defRPr>
                <a:solidFill>
                  <a:schemeClr val="tx1"/>
                </a:solidFill>
                <a:latin typeface="Arial" pitchFamily="34" charset="0"/>
                <a:ea typeface="ＭＳ Ｐゴシック"/>
                <a:cs typeface="ＭＳ Ｐゴシック"/>
              </a:defRPr>
            </a:lvl2pPr>
            <a:lvl3pPr marL="1143000" indent="-228600" eaLnBrk="0" hangingPunct="0">
              <a:defRPr>
                <a:solidFill>
                  <a:schemeClr val="tx1"/>
                </a:solidFill>
                <a:latin typeface="Arial" pitchFamily="34" charset="0"/>
                <a:ea typeface="ＭＳ Ｐゴシック"/>
                <a:cs typeface="ＭＳ Ｐゴシック"/>
              </a:defRPr>
            </a:lvl3pPr>
            <a:lvl4pPr marL="1600200" indent="-228600" eaLnBrk="0" hangingPunct="0">
              <a:defRPr>
                <a:solidFill>
                  <a:schemeClr val="tx1"/>
                </a:solidFill>
                <a:latin typeface="Arial" pitchFamily="34" charset="0"/>
                <a:ea typeface="ＭＳ Ｐゴシック"/>
                <a:cs typeface="ＭＳ Ｐゴシック"/>
              </a:defRPr>
            </a:lvl4pPr>
            <a:lvl5pPr marL="2057400" indent="-228600" eaLnBrk="0" hangingPunct="0">
              <a:defRPr>
                <a:solidFill>
                  <a:schemeClr val="tx1"/>
                </a:solidFill>
                <a:latin typeface="Arial" pitchFamily="34" charset="0"/>
                <a:ea typeface="ＭＳ Ｐゴシック"/>
                <a:cs typeface="ＭＳ Ｐゴシック"/>
              </a:defRPr>
            </a:lvl5pPr>
            <a:lvl6pPr marL="2514600" indent="-228600" eaLnBrk="0" fontAlgn="base" hangingPunct="0">
              <a:spcBef>
                <a:spcPct val="0"/>
              </a:spcBef>
              <a:spcAft>
                <a:spcPct val="0"/>
              </a:spcAft>
              <a:defRPr>
                <a:solidFill>
                  <a:schemeClr val="tx1"/>
                </a:solidFill>
                <a:latin typeface="Arial" pitchFamily="34" charset="0"/>
                <a:ea typeface="ＭＳ Ｐゴシック"/>
                <a:cs typeface="ＭＳ Ｐゴシック"/>
              </a:defRPr>
            </a:lvl6pPr>
            <a:lvl7pPr marL="2971800" indent="-228600" eaLnBrk="0" fontAlgn="base" hangingPunct="0">
              <a:spcBef>
                <a:spcPct val="0"/>
              </a:spcBef>
              <a:spcAft>
                <a:spcPct val="0"/>
              </a:spcAft>
              <a:defRPr>
                <a:solidFill>
                  <a:schemeClr val="tx1"/>
                </a:solidFill>
                <a:latin typeface="Arial" pitchFamily="34" charset="0"/>
                <a:ea typeface="ＭＳ Ｐゴシック"/>
                <a:cs typeface="ＭＳ Ｐゴシック"/>
              </a:defRPr>
            </a:lvl7pPr>
            <a:lvl8pPr marL="3429000" indent="-228600" eaLnBrk="0" fontAlgn="base" hangingPunct="0">
              <a:spcBef>
                <a:spcPct val="0"/>
              </a:spcBef>
              <a:spcAft>
                <a:spcPct val="0"/>
              </a:spcAft>
              <a:defRPr>
                <a:solidFill>
                  <a:schemeClr val="tx1"/>
                </a:solidFill>
                <a:latin typeface="Arial" pitchFamily="34" charset="0"/>
                <a:ea typeface="ＭＳ Ｐゴシック"/>
                <a:cs typeface="ＭＳ Ｐゴシック"/>
              </a:defRPr>
            </a:lvl8pPr>
            <a:lvl9pPr marL="3886200" indent="-228600" eaLnBrk="0" fontAlgn="base" hangingPunct="0">
              <a:spcBef>
                <a:spcPct val="0"/>
              </a:spcBef>
              <a:spcAft>
                <a:spcPct val="0"/>
              </a:spcAft>
              <a:defRPr>
                <a:solidFill>
                  <a:schemeClr val="tx1"/>
                </a:solidFill>
                <a:latin typeface="Arial" pitchFamily="34" charset="0"/>
                <a:ea typeface="ＭＳ Ｐゴシック"/>
                <a:cs typeface="ＭＳ Ｐゴシック"/>
              </a:defRPr>
            </a:lvl9pPr>
          </a:lstStyle>
          <a:p>
            <a:pPr marL="171450" indent="-171450" eaLnBrk="1" fontAlgn="base" hangingPunct="1">
              <a:spcBef>
                <a:spcPct val="0"/>
              </a:spcBef>
              <a:spcAft>
                <a:spcPct val="0"/>
              </a:spcAft>
              <a:buFontTx/>
              <a:buChar char="-"/>
            </a:pPr>
            <a:r>
              <a:rPr lang="fr-FR" altLang="ko-KR" sz="1000" dirty="0">
                <a:solidFill>
                  <a:srgbClr val="B5A692"/>
                </a:solidFill>
                <a:latin typeface="Century Gothic" pitchFamily="34" charset="0"/>
              </a:rPr>
              <a:t>CLARIFIED RADIANT COMPLEXION </a:t>
            </a:r>
            <a:endParaRPr lang="en-US" sz="1000" dirty="0" smtClean="0">
              <a:solidFill>
                <a:srgbClr val="B5A692"/>
              </a:solidFill>
              <a:latin typeface="Century Gothic" pitchFamily="34" charset="0"/>
            </a:endParaRPr>
          </a:p>
          <a:p>
            <a:pPr marL="171450" indent="-171450" eaLnBrk="1" fontAlgn="base" hangingPunct="1">
              <a:spcBef>
                <a:spcPct val="0"/>
              </a:spcBef>
              <a:spcAft>
                <a:spcPct val="0"/>
              </a:spcAft>
              <a:buFontTx/>
              <a:buChar char="-"/>
            </a:pPr>
            <a:r>
              <a:rPr lang="fr-FR" altLang="ko-KR" sz="1000" dirty="0">
                <a:solidFill>
                  <a:srgbClr val="B5A692"/>
                </a:solidFill>
                <a:latin typeface="Century Gothic" pitchFamily="34" charset="0"/>
              </a:rPr>
              <a:t>VISIBLY REDUCED DARK SPOTS</a:t>
            </a:r>
          </a:p>
          <a:p>
            <a:pPr marL="171450" indent="-171450" eaLnBrk="1" fontAlgn="base" hangingPunct="1">
              <a:spcBef>
                <a:spcPct val="0"/>
              </a:spcBef>
              <a:spcAft>
                <a:spcPct val="0"/>
              </a:spcAft>
              <a:buFontTx/>
              <a:buChar char="-"/>
            </a:pPr>
            <a:r>
              <a:rPr lang="en-US" altLang="ko-KR" sz="1000" dirty="0">
                <a:solidFill>
                  <a:srgbClr val="B5A692"/>
                </a:solidFill>
                <a:latin typeface="Century Gothic" pitchFamily="34" charset="0"/>
              </a:rPr>
              <a:t>IMMACULATE PORE-LESS </a:t>
            </a:r>
            <a:r>
              <a:rPr lang="en-US" altLang="ko-KR" sz="1000" dirty="0" smtClean="0">
                <a:solidFill>
                  <a:srgbClr val="B5A692"/>
                </a:solidFill>
                <a:latin typeface="Century Gothic" pitchFamily="34" charset="0"/>
              </a:rPr>
              <a:t>FINISH</a:t>
            </a:r>
          </a:p>
          <a:p>
            <a:pPr marL="171450" indent="-171450" eaLnBrk="1" fontAlgn="base" hangingPunct="1">
              <a:spcBef>
                <a:spcPct val="0"/>
              </a:spcBef>
              <a:spcAft>
                <a:spcPct val="0"/>
              </a:spcAft>
              <a:buFontTx/>
              <a:buChar char="-"/>
            </a:pPr>
            <a:r>
              <a:rPr lang="fr-FR" altLang="ko-KR" sz="1000" dirty="0">
                <a:solidFill>
                  <a:srgbClr val="B5A692"/>
                </a:solidFill>
                <a:latin typeface="Century Gothic" pitchFamily="34" charset="0"/>
              </a:rPr>
              <a:t>SMOOTHED FINE LINES &amp; </a:t>
            </a:r>
            <a:r>
              <a:rPr lang="fr-FR" altLang="ko-KR" sz="1000" dirty="0" smtClean="0">
                <a:solidFill>
                  <a:srgbClr val="B5A692"/>
                </a:solidFill>
                <a:latin typeface="Century Gothic" pitchFamily="34" charset="0"/>
              </a:rPr>
              <a:t>WRINKLES</a:t>
            </a:r>
          </a:p>
          <a:p>
            <a:pPr marL="171450" indent="-171450" eaLnBrk="1" fontAlgn="base" hangingPunct="1">
              <a:spcBef>
                <a:spcPct val="0"/>
              </a:spcBef>
              <a:spcAft>
                <a:spcPct val="0"/>
              </a:spcAft>
              <a:buFontTx/>
              <a:buChar char="-"/>
            </a:pPr>
            <a:r>
              <a:rPr lang="fr-FR" altLang="ko-KR" sz="1000" dirty="0">
                <a:solidFill>
                  <a:srgbClr val="B5A692"/>
                </a:solidFill>
                <a:latin typeface="Century Gothic" pitchFamily="34" charset="0"/>
              </a:rPr>
              <a:t>VISIBLY MORE </a:t>
            </a:r>
            <a:r>
              <a:rPr lang="fr-FR" altLang="ko-KR" sz="1000" dirty="0" smtClean="0">
                <a:solidFill>
                  <a:srgbClr val="B5A692"/>
                </a:solidFill>
                <a:latin typeface="Century Gothic" pitchFamily="34" charset="0"/>
              </a:rPr>
              <a:t>DEFINED </a:t>
            </a:r>
            <a:r>
              <a:rPr lang="fr-FR" altLang="ko-KR" sz="1000" dirty="0">
                <a:solidFill>
                  <a:srgbClr val="B5A692"/>
                </a:solidFill>
                <a:latin typeface="Century Gothic" pitchFamily="34" charset="0"/>
              </a:rPr>
              <a:t>FACE CONTOURS</a:t>
            </a:r>
            <a:endParaRPr lang="fr-FR" sz="1000" dirty="0" smtClean="0">
              <a:solidFill>
                <a:srgbClr val="B5A692"/>
              </a:solidFill>
              <a:latin typeface="Century Gothic" pitchFamily="34" charset="0"/>
            </a:endParaRPr>
          </a:p>
        </p:txBody>
      </p:sp>
      <p:pic>
        <p:nvPicPr>
          <p:cNvPr id="28" name="Image 2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1428" y="2723721"/>
            <a:ext cx="2548078" cy="2933355"/>
          </a:xfrm>
          <a:prstGeom prst="rect">
            <a:avLst/>
          </a:prstGeom>
        </p:spPr>
      </p:pic>
      <p:sp>
        <p:nvSpPr>
          <p:cNvPr id="29" name="Rectangle 48"/>
          <p:cNvSpPr>
            <a:spLocks noChangeArrowheads="1"/>
          </p:cNvSpPr>
          <p:nvPr/>
        </p:nvSpPr>
        <p:spPr bwMode="auto">
          <a:xfrm>
            <a:off x="1437769" y="1532681"/>
            <a:ext cx="3452812" cy="907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base">
              <a:spcBef>
                <a:spcPct val="50000"/>
              </a:spcBef>
              <a:spcAft>
                <a:spcPct val="0"/>
              </a:spcAft>
            </a:pPr>
            <a:r>
              <a:rPr lang="fr-FR" sz="1200" b="1" dirty="0" smtClean="0">
                <a:solidFill>
                  <a:srgbClr val="FFFFFF"/>
                </a:solidFill>
              </a:rPr>
              <a:t>PRODIGY WHITE COMPACT                              </a:t>
            </a:r>
          </a:p>
          <a:p>
            <a:pPr algn="ctr" fontAlgn="base">
              <a:spcBef>
                <a:spcPct val="50000"/>
              </a:spcBef>
              <a:spcAft>
                <a:spcPct val="0"/>
              </a:spcAft>
            </a:pPr>
            <a:r>
              <a:rPr lang="fr-FR" sz="1200" b="1" dirty="0" smtClean="0">
                <a:solidFill>
                  <a:srgbClr val="FFFFFF"/>
                </a:solidFill>
              </a:rPr>
              <a:t>GLOBAL ANTI-AGEING BRIGHTENING COMPACT FOUNDATION                                           </a:t>
            </a:r>
            <a:r>
              <a:rPr lang="fr-FR" sz="1100" b="1" dirty="0" smtClean="0">
                <a:solidFill>
                  <a:srgbClr val="FFFFFF"/>
                </a:solidFill>
              </a:rPr>
              <a:t>SPF 35 – PA +++</a:t>
            </a:r>
            <a:endParaRPr lang="fr-FR" sz="1100" b="1" dirty="0">
              <a:solidFill>
                <a:srgbClr val="FFFFFF"/>
              </a:solidFill>
            </a:endParaRPr>
          </a:p>
        </p:txBody>
      </p:sp>
      <p:sp>
        <p:nvSpPr>
          <p:cNvPr id="30" name="Text Box 23"/>
          <p:cNvSpPr txBox="1">
            <a:spLocks noChangeArrowheads="1"/>
          </p:cNvSpPr>
          <p:nvPr/>
        </p:nvSpPr>
        <p:spPr bwMode="auto">
          <a:xfrm>
            <a:off x="2072448" y="3078152"/>
            <a:ext cx="2818134" cy="1502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ＭＳ Ｐゴシック"/>
                <a:cs typeface="ＭＳ Ｐゴシック"/>
              </a:defRPr>
            </a:lvl1pPr>
            <a:lvl2pPr marL="742950" indent="-285750" eaLnBrk="0" hangingPunct="0">
              <a:defRPr>
                <a:solidFill>
                  <a:schemeClr val="tx1"/>
                </a:solidFill>
                <a:latin typeface="Arial" pitchFamily="34" charset="0"/>
                <a:ea typeface="ＭＳ Ｐゴシック"/>
                <a:cs typeface="ＭＳ Ｐゴシック"/>
              </a:defRPr>
            </a:lvl2pPr>
            <a:lvl3pPr marL="1143000" indent="-228600" eaLnBrk="0" hangingPunct="0">
              <a:defRPr>
                <a:solidFill>
                  <a:schemeClr val="tx1"/>
                </a:solidFill>
                <a:latin typeface="Arial" pitchFamily="34" charset="0"/>
                <a:ea typeface="ＭＳ Ｐゴシック"/>
                <a:cs typeface="ＭＳ Ｐゴシック"/>
              </a:defRPr>
            </a:lvl3pPr>
            <a:lvl4pPr marL="1600200" indent="-228600" eaLnBrk="0" hangingPunct="0">
              <a:defRPr>
                <a:solidFill>
                  <a:schemeClr val="tx1"/>
                </a:solidFill>
                <a:latin typeface="Arial" pitchFamily="34" charset="0"/>
                <a:ea typeface="ＭＳ Ｐゴシック"/>
                <a:cs typeface="ＭＳ Ｐゴシック"/>
              </a:defRPr>
            </a:lvl4pPr>
            <a:lvl5pPr marL="2057400" indent="-228600" eaLnBrk="0" hangingPunct="0">
              <a:defRPr>
                <a:solidFill>
                  <a:schemeClr val="tx1"/>
                </a:solidFill>
                <a:latin typeface="Arial" pitchFamily="34" charset="0"/>
                <a:ea typeface="ＭＳ Ｐゴシック"/>
                <a:cs typeface="ＭＳ Ｐゴシック"/>
              </a:defRPr>
            </a:lvl5pPr>
            <a:lvl6pPr marL="2514600" indent="-228600" eaLnBrk="0" fontAlgn="base" hangingPunct="0">
              <a:spcBef>
                <a:spcPct val="0"/>
              </a:spcBef>
              <a:spcAft>
                <a:spcPct val="0"/>
              </a:spcAft>
              <a:defRPr>
                <a:solidFill>
                  <a:schemeClr val="tx1"/>
                </a:solidFill>
                <a:latin typeface="Arial" pitchFamily="34" charset="0"/>
                <a:ea typeface="ＭＳ Ｐゴシック"/>
                <a:cs typeface="ＭＳ Ｐゴシック"/>
              </a:defRPr>
            </a:lvl6pPr>
            <a:lvl7pPr marL="2971800" indent="-228600" eaLnBrk="0" fontAlgn="base" hangingPunct="0">
              <a:spcBef>
                <a:spcPct val="0"/>
              </a:spcBef>
              <a:spcAft>
                <a:spcPct val="0"/>
              </a:spcAft>
              <a:defRPr>
                <a:solidFill>
                  <a:schemeClr val="tx1"/>
                </a:solidFill>
                <a:latin typeface="Arial" pitchFamily="34" charset="0"/>
                <a:ea typeface="ＭＳ Ｐゴシック"/>
                <a:cs typeface="ＭＳ Ｐゴシック"/>
              </a:defRPr>
            </a:lvl7pPr>
            <a:lvl8pPr marL="3429000" indent="-228600" eaLnBrk="0" fontAlgn="base" hangingPunct="0">
              <a:spcBef>
                <a:spcPct val="0"/>
              </a:spcBef>
              <a:spcAft>
                <a:spcPct val="0"/>
              </a:spcAft>
              <a:defRPr>
                <a:solidFill>
                  <a:schemeClr val="tx1"/>
                </a:solidFill>
                <a:latin typeface="Arial" pitchFamily="34" charset="0"/>
                <a:ea typeface="ＭＳ Ｐゴシック"/>
                <a:cs typeface="ＭＳ Ｐゴシック"/>
              </a:defRPr>
            </a:lvl8pPr>
            <a:lvl9pPr marL="3886200" indent="-228600" eaLnBrk="0" fontAlgn="base" hangingPunct="0">
              <a:spcBef>
                <a:spcPct val="0"/>
              </a:spcBef>
              <a:spcAft>
                <a:spcPct val="0"/>
              </a:spcAft>
              <a:defRPr>
                <a:solidFill>
                  <a:schemeClr val="tx1"/>
                </a:solidFill>
                <a:latin typeface="Arial" pitchFamily="34" charset="0"/>
                <a:ea typeface="ＭＳ Ｐゴシック"/>
                <a:cs typeface="ＭＳ Ｐゴシック"/>
              </a:defRPr>
            </a:lvl9pPr>
          </a:lstStyle>
          <a:p>
            <a:pPr eaLnBrk="1" fontAlgn="base" hangingPunct="1">
              <a:lnSpc>
                <a:spcPts val="1400"/>
              </a:lnSpc>
              <a:spcBef>
                <a:spcPct val="50000"/>
              </a:spcBef>
              <a:spcAft>
                <a:spcPct val="0"/>
              </a:spcAft>
              <a:buFontTx/>
              <a:buChar char="-"/>
            </a:pPr>
            <a:r>
              <a:rPr lang="fr-FR" sz="1000" dirty="0" smtClean="0">
                <a:solidFill>
                  <a:srgbClr val="B5A692"/>
                </a:solidFill>
                <a:latin typeface="Century Gothic" pitchFamily="34" charset="0"/>
              </a:rPr>
              <a:t> </a:t>
            </a:r>
            <a:r>
              <a:rPr lang="fr-FR" sz="1000" dirty="0">
                <a:solidFill>
                  <a:srgbClr val="B5A692"/>
                </a:solidFill>
                <a:latin typeface="Century Gothic" pitchFamily="34" charset="0"/>
              </a:rPr>
              <a:t>ENRICHED WITH </a:t>
            </a:r>
            <a:r>
              <a:rPr lang="en-US" sz="1000" dirty="0">
                <a:solidFill>
                  <a:srgbClr val="B5A692"/>
                </a:solidFill>
                <a:latin typeface="Century Gothic"/>
              </a:rPr>
              <a:t>WHITE LUMINO-SAP™ </a:t>
            </a:r>
            <a:r>
              <a:rPr lang="en-US" sz="1000" dirty="0" smtClean="0">
                <a:solidFill>
                  <a:srgbClr val="B5A692"/>
                </a:solidFill>
                <a:latin typeface="Century Gothic"/>
              </a:rPr>
              <a:t>TO ACT ON </a:t>
            </a:r>
            <a:r>
              <a:rPr lang="en-US" sz="1000" dirty="0">
                <a:solidFill>
                  <a:srgbClr val="B5A692"/>
                </a:solidFill>
                <a:latin typeface="Century Gothic"/>
              </a:rPr>
              <a:t>5 FACTORS OF </a:t>
            </a:r>
            <a:r>
              <a:rPr lang="en-US" sz="1000" dirty="0" smtClean="0">
                <a:solidFill>
                  <a:srgbClr val="B5A692"/>
                </a:solidFill>
                <a:latin typeface="Century Gothic"/>
              </a:rPr>
              <a:t>LACK </a:t>
            </a:r>
            <a:r>
              <a:rPr lang="en-US" sz="1000" dirty="0">
                <a:solidFill>
                  <a:srgbClr val="B5A692"/>
                </a:solidFill>
                <a:latin typeface="Century Gothic"/>
              </a:rPr>
              <a:t>OF </a:t>
            </a:r>
            <a:r>
              <a:rPr lang="en-US" sz="1000" dirty="0" smtClean="0">
                <a:solidFill>
                  <a:srgbClr val="B5A692"/>
                </a:solidFill>
                <a:latin typeface="Century Gothic"/>
              </a:rPr>
              <a:t>BRIGHTNESS</a:t>
            </a:r>
            <a:r>
              <a:rPr lang="en-US" sz="1000" dirty="0">
                <a:solidFill>
                  <a:srgbClr val="B5A692"/>
                </a:solidFill>
                <a:latin typeface="Century Gothic"/>
              </a:rPr>
              <a:t>.</a:t>
            </a:r>
          </a:p>
          <a:p>
            <a:pPr eaLnBrk="1" fontAlgn="base" hangingPunct="1">
              <a:lnSpc>
                <a:spcPts val="1400"/>
              </a:lnSpc>
              <a:spcBef>
                <a:spcPct val="50000"/>
              </a:spcBef>
              <a:spcAft>
                <a:spcPct val="0"/>
              </a:spcAft>
              <a:buFontTx/>
              <a:buChar char="-"/>
            </a:pPr>
            <a:r>
              <a:rPr lang="fr-FR" sz="1000" dirty="0" smtClean="0">
                <a:solidFill>
                  <a:srgbClr val="B5A692"/>
                </a:solidFill>
                <a:latin typeface="Century Gothic" pitchFamily="34" charset="0"/>
              </a:rPr>
              <a:t> HYBRID CORRECTOR PIGMENTS +ANTI-AGEING, WHITENING &amp; SMOOTHING ACTIVES FOR A HIGH CARING FORMULA</a:t>
            </a:r>
          </a:p>
          <a:p>
            <a:pPr eaLnBrk="1" fontAlgn="base" hangingPunct="1">
              <a:lnSpc>
                <a:spcPts val="1400"/>
              </a:lnSpc>
              <a:spcBef>
                <a:spcPct val="50000"/>
              </a:spcBef>
              <a:spcAft>
                <a:spcPct val="0"/>
              </a:spcAft>
              <a:buFontTx/>
              <a:buChar char="-"/>
            </a:pPr>
            <a:r>
              <a:rPr lang="fr-FR" sz="1000" dirty="0" smtClean="0">
                <a:solidFill>
                  <a:srgbClr val="B5A692"/>
                </a:solidFill>
                <a:latin typeface="Century Gothic" pitchFamily="34" charset="0"/>
              </a:rPr>
              <a:t> HIGH UV PROTECTION</a:t>
            </a:r>
          </a:p>
        </p:txBody>
      </p:sp>
      <p:sp>
        <p:nvSpPr>
          <p:cNvPr id="24" name="Text Box 5">
            <a:hlinkClick r:id="rId5" action="ppaction://hlinksldjump"/>
          </p:cNvPr>
          <p:cNvSpPr txBox="1">
            <a:spLocks noChangeArrowheads="1"/>
          </p:cNvSpPr>
          <p:nvPr/>
        </p:nvSpPr>
        <p:spPr bwMode="auto">
          <a:xfrm>
            <a:off x="611560" y="6552343"/>
            <a:ext cx="925399"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defPPr>
              <a:defRPr lang="fr-FR"/>
            </a:defPPr>
            <a:lvl1pPr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POWER BEAUTY</a:t>
            </a:r>
          </a:p>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BRAND</a:t>
            </a:r>
            <a:r>
              <a:rPr lang="fr-FR" sz="500" kern="1200" baseline="0" dirty="0" smtClean="0">
                <a:solidFill>
                  <a:schemeClr val="bg1"/>
                </a:solidFill>
                <a:latin typeface="+mn-lt"/>
                <a:ea typeface="Microsoft YaHei" pitchFamily="34" charset="-122"/>
                <a:cs typeface="+mn-cs"/>
              </a:rPr>
              <a:t> </a:t>
            </a:r>
            <a:r>
              <a:rPr lang="fr-FR" sz="500" kern="1200" dirty="0" smtClean="0">
                <a:solidFill>
                  <a:schemeClr val="bg1"/>
                </a:solidFill>
                <a:latin typeface="+mn-lt"/>
                <a:ea typeface="Microsoft YaHei" pitchFamily="34" charset="-122"/>
                <a:cs typeface="+mn-cs"/>
              </a:rPr>
              <a:t>STATEMENT</a:t>
            </a:r>
          </a:p>
        </p:txBody>
      </p:sp>
      <p:pic>
        <p:nvPicPr>
          <p:cNvPr id="26" name="Picture 6">
            <a:hlinkClick r:id="rId6"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175"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1" name="Picture 7">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11560"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2" name="Picture 9">
            <a:hlinkClick r:id="rId9"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403648"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4" name="Text Box 10">
            <a:hlinkClick r:id="rId10" action="ppaction://hlinksldjump"/>
          </p:cNvPr>
          <p:cNvSpPr txBox="1">
            <a:spLocks noChangeArrowheads="1"/>
          </p:cNvSpPr>
          <p:nvPr/>
        </p:nvSpPr>
        <p:spPr bwMode="auto">
          <a:xfrm>
            <a:off x="-82550" y="6590815"/>
            <a:ext cx="866701"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buClrTx/>
              <a:buFontTx/>
              <a:buNone/>
              <a:defRPr/>
            </a:pPr>
            <a:r>
              <a:rPr lang="fr-FR" sz="500" dirty="0" smtClean="0">
                <a:latin typeface="+mn-lt"/>
              </a:rPr>
              <a:t>INTRODUCTION</a:t>
            </a:r>
          </a:p>
        </p:txBody>
      </p:sp>
      <p:pic>
        <p:nvPicPr>
          <p:cNvPr id="35" name="Picture 13">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699792" y="6472238"/>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7" name="Text Box 16">
            <a:hlinkClick r:id="rId11" action="ppaction://hlinksldjump"/>
          </p:cNvPr>
          <p:cNvSpPr txBox="1">
            <a:spLocks noChangeArrowheads="1"/>
          </p:cNvSpPr>
          <p:nvPr/>
        </p:nvSpPr>
        <p:spPr bwMode="auto">
          <a:xfrm>
            <a:off x="5517555" y="6590815"/>
            <a:ext cx="782637"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buClrTx/>
              <a:buFontTx/>
              <a:buNone/>
              <a:defRPr/>
            </a:pPr>
            <a:r>
              <a:rPr lang="fr-FR" sz="500" kern="1200" dirty="0" smtClean="0">
                <a:solidFill>
                  <a:schemeClr val="bg1"/>
                </a:solidFill>
                <a:latin typeface="+mn-lt"/>
                <a:ea typeface="Microsoft YaHei" pitchFamily="34" charset="-122"/>
                <a:cs typeface="+mn-cs"/>
              </a:rPr>
              <a:t>PACKAGING</a:t>
            </a:r>
          </a:p>
        </p:txBody>
      </p:sp>
      <p:pic>
        <p:nvPicPr>
          <p:cNvPr id="38" name="Picture 17">
            <a:hlinkClick r:id="rId12"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507087" y="6472238"/>
            <a:ext cx="73025"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9" name="Text Box 5">
            <a:hlinkClick r:id="rId13" action="ppaction://hlinksldjump"/>
          </p:cNvPr>
          <p:cNvSpPr txBox="1">
            <a:spLocks noChangeArrowheads="1"/>
          </p:cNvSpPr>
          <p:nvPr/>
        </p:nvSpPr>
        <p:spPr bwMode="auto">
          <a:xfrm>
            <a:off x="1259632" y="6552343"/>
            <a:ext cx="1076325"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THE </a:t>
            </a:r>
          </a:p>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GHOST FLOWER</a:t>
            </a:r>
          </a:p>
        </p:txBody>
      </p:sp>
      <p:pic>
        <p:nvPicPr>
          <p:cNvPr id="40" name="Picture 7">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051720"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1" name="Text Box 4">
            <a:hlinkClick r:id="rId14" action="ppaction://hlinksldjump"/>
          </p:cNvPr>
          <p:cNvSpPr txBox="1">
            <a:spLocks noChangeArrowheads="1"/>
          </p:cNvSpPr>
          <p:nvPr/>
        </p:nvSpPr>
        <p:spPr bwMode="auto">
          <a:xfrm>
            <a:off x="4644008" y="6590815"/>
            <a:ext cx="1084263"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TECHNOLOGY</a:t>
            </a:r>
          </a:p>
        </p:txBody>
      </p:sp>
      <p:pic>
        <p:nvPicPr>
          <p:cNvPr id="42" name="Picture 7">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153572" y="6472238"/>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3" name="Text Box 4">
            <a:hlinkClick r:id="rId15" action="ppaction://hlinksldjump"/>
          </p:cNvPr>
          <p:cNvSpPr txBox="1">
            <a:spLocks noChangeArrowheads="1"/>
          </p:cNvSpPr>
          <p:nvPr/>
        </p:nvSpPr>
        <p:spPr bwMode="auto">
          <a:xfrm>
            <a:off x="2699792" y="6552343"/>
            <a:ext cx="773112"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WOMEN’S EXPECTATIONS</a:t>
            </a:r>
          </a:p>
        </p:txBody>
      </p:sp>
      <p:pic>
        <p:nvPicPr>
          <p:cNvPr id="44" name="Picture 13">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130675"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5" name="Text Box 4">
            <a:hlinkClick r:id="rId16" action="ppaction://hlinksldjump"/>
          </p:cNvPr>
          <p:cNvSpPr txBox="1">
            <a:spLocks noChangeArrowheads="1"/>
          </p:cNvSpPr>
          <p:nvPr/>
        </p:nvSpPr>
        <p:spPr bwMode="auto">
          <a:xfrm>
            <a:off x="3995936" y="6552343"/>
            <a:ext cx="1084263"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MAKE-UP </a:t>
            </a:r>
          </a:p>
          <a:p>
            <a:pPr lvl="0"/>
            <a:r>
              <a:rPr lang="fr-FR" sz="500" dirty="0" smtClean="0"/>
              <a:t>RESULT</a:t>
            </a:r>
          </a:p>
        </p:txBody>
      </p:sp>
      <p:pic>
        <p:nvPicPr>
          <p:cNvPr id="46" name="Picture 13">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788024"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7" name="Text Box 5">
            <a:hlinkClick r:id="rId17" action="ppaction://hlinksldjump"/>
          </p:cNvPr>
          <p:cNvSpPr txBox="1">
            <a:spLocks noChangeArrowheads="1"/>
          </p:cNvSpPr>
          <p:nvPr/>
        </p:nvSpPr>
        <p:spPr bwMode="auto">
          <a:xfrm>
            <a:off x="3491880" y="6513871"/>
            <a:ext cx="709613" cy="3253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SKINCARE</a:t>
            </a:r>
          </a:p>
          <a:p>
            <a:pPr lvl="0"/>
            <a:r>
              <a:rPr lang="fr-FR" sz="500" dirty="0" smtClean="0"/>
              <a:t>VERSUS</a:t>
            </a:r>
          </a:p>
          <a:p>
            <a:pPr lvl="0"/>
            <a:r>
              <a:rPr lang="fr-FR" sz="500" dirty="0" smtClean="0"/>
              <a:t>MAKE-UP</a:t>
            </a:r>
          </a:p>
        </p:txBody>
      </p:sp>
      <p:pic>
        <p:nvPicPr>
          <p:cNvPr id="48" name="Picture 7">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419872" y="6464300"/>
            <a:ext cx="74613" cy="36036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9" name="Picture 7">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876256" y="6468704"/>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0" name="Picture 7">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665740" y="6468704"/>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1" name="Picture 7">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385820" y="6490476"/>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2" name="Text Box 16">
            <a:hlinkClick r:id="rId18" action="ppaction://hlinksldjump"/>
          </p:cNvPr>
          <p:cNvSpPr txBox="1">
            <a:spLocks noChangeArrowheads="1"/>
          </p:cNvSpPr>
          <p:nvPr/>
        </p:nvSpPr>
        <p:spPr bwMode="auto">
          <a:xfrm>
            <a:off x="6175078" y="6542192"/>
            <a:ext cx="782637"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PRODIGY WHITE RANGE</a:t>
            </a:r>
          </a:p>
        </p:txBody>
      </p:sp>
      <p:sp>
        <p:nvSpPr>
          <p:cNvPr id="53" name="Text Box 16">
            <a:hlinkClick r:id="rId19" action="ppaction://hlinksldjump"/>
          </p:cNvPr>
          <p:cNvSpPr txBox="1">
            <a:spLocks noChangeArrowheads="1"/>
          </p:cNvSpPr>
          <p:nvPr/>
        </p:nvSpPr>
        <p:spPr bwMode="auto">
          <a:xfrm>
            <a:off x="6908647" y="6503720"/>
            <a:ext cx="782637" cy="3253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buClrTx/>
              <a:buFontTx/>
              <a:buNone/>
              <a:defRPr/>
            </a:pPr>
            <a:r>
              <a:rPr lang="fr-FR" sz="500" kern="1200" dirty="0" smtClean="0">
                <a:solidFill>
                  <a:schemeClr val="bg1"/>
                </a:solidFill>
                <a:latin typeface="+mn-lt"/>
                <a:ea typeface="Microsoft YaHei" pitchFamily="34" charset="-122"/>
                <a:cs typeface="+mn-cs"/>
              </a:rPr>
              <a:t>HR COMPACT </a:t>
            </a:r>
          </a:p>
          <a:p>
            <a:pPr algn="ctr" eaLnBrk="1" hangingPunct="1">
              <a:buClrTx/>
              <a:buFontTx/>
              <a:buNone/>
              <a:defRPr/>
            </a:pPr>
            <a:r>
              <a:rPr lang="fr-FR" sz="500" kern="1200" dirty="0" smtClean="0">
                <a:solidFill>
                  <a:schemeClr val="bg1"/>
                </a:solidFill>
                <a:latin typeface="+mn-lt"/>
                <a:ea typeface="Microsoft YaHei" pitchFamily="34" charset="-122"/>
                <a:cs typeface="+mn-cs"/>
              </a:rPr>
              <a:t>FOUNDATION</a:t>
            </a:r>
          </a:p>
          <a:p>
            <a:pPr algn="ctr" eaLnBrk="1" hangingPunct="1">
              <a:buClrTx/>
              <a:buFontTx/>
              <a:buNone/>
              <a:defRPr/>
            </a:pPr>
            <a:r>
              <a:rPr lang="fr-FR" sz="500" kern="1200" dirty="0" smtClean="0">
                <a:solidFill>
                  <a:schemeClr val="bg1"/>
                </a:solidFill>
                <a:latin typeface="+mn-lt"/>
                <a:ea typeface="Microsoft YaHei" pitchFamily="34" charset="-122"/>
                <a:cs typeface="+mn-cs"/>
              </a:rPr>
              <a:t>GEAOGRAPHY</a:t>
            </a:r>
          </a:p>
        </p:txBody>
      </p:sp>
      <p:sp>
        <p:nvSpPr>
          <p:cNvPr id="54" name="Text Box 16">
            <a:hlinkClick r:id="rId9" action="ppaction://hlinksldjump"/>
          </p:cNvPr>
          <p:cNvSpPr txBox="1">
            <a:spLocks noChangeArrowheads="1"/>
          </p:cNvSpPr>
          <p:nvPr/>
        </p:nvSpPr>
        <p:spPr bwMode="auto">
          <a:xfrm>
            <a:off x="7709616" y="6552343"/>
            <a:ext cx="782637"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LINK SELLING </a:t>
            </a:r>
          </a:p>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ROUTINE</a:t>
            </a:r>
          </a:p>
        </p:txBody>
      </p:sp>
      <p:sp>
        <p:nvSpPr>
          <p:cNvPr id="55" name="Text Box 16">
            <a:hlinkClick r:id="rId20" action="ppaction://hlinksldjump"/>
          </p:cNvPr>
          <p:cNvSpPr txBox="1">
            <a:spLocks noChangeArrowheads="1"/>
          </p:cNvSpPr>
          <p:nvPr/>
        </p:nvSpPr>
        <p:spPr bwMode="auto">
          <a:xfrm>
            <a:off x="8325867" y="6590815"/>
            <a:ext cx="782637"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COMPETITON</a:t>
            </a:r>
          </a:p>
        </p:txBody>
      </p:sp>
      <p:pic>
        <p:nvPicPr>
          <p:cNvPr id="56" name="Picture 6">
            <a:hlinkClick r:id="rId6"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961883" y="6453336"/>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7" name="Text Box 4">
            <a:hlinkClick r:id="rId12" action="ppaction://hlinksldjump"/>
          </p:cNvPr>
          <p:cNvSpPr txBox="1">
            <a:spLocks noChangeArrowheads="1"/>
          </p:cNvSpPr>
          <p:nvPr/>
        </p:nvSpPr>
        <p:spPr bwMode="auto">
          <a:xfrm>
            <a:off x="1903561" y="6552343"/>
            <a:ext cx="1084263"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NEW COMPACT </a:t>
            </a:r>
          </a:p>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FOUNDATION</a:t>
            </a:r>
          </a:p>
        </p:txBody>
      </p:sp>
    </p:spTree>
    <p:extLst>
      <p:ext uri="{BB962C8B-B14F-4D97-AF65-F5344CB8AC3E}">
        <p14:creationId xmlns:p14="http://schemas.microsoft.com/office/powerpoint/2010/main" val="1476054945"/>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7" descr="fleche">
            <a:hlinkClick r:id="rId4" action="ppaction://hlinksldjump"/>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635500" y="4165600"/>
            <a:ext cx="2159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59500" name="Text Box 12"/>
          <p:cNvSpPr txBox="1">
            <a:spLocks noChangeArrowheads="1"/>
          </p:cNvSpPr>
          <p:nvPr/>
        </p:nvSpPr>
        <p:spPr bwMode="auto">
          <a:xfrm>
            <a:off x="2320925" y="2813050"/>
            <a:ext cx="4810125" cy="595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eaLnBrk="0" hangingPunct="0">
              <a:defRPr>
                <a:solidFill>
                  <a:schemeClr val="bg1"/>
                </a:solidFill>
                <a:latin typeface="Arial" pitchFamily="34" charset="0"/>
                <a:ea typeface="Microsoft YaHei" pitchFamily="34" charset="-122"/>
              </a:defRPr>
            </a:lvl1pPr>
            <a:lvl2pPr eaLnBrk="0" hangingPunct="0">
              <a:defRPr>
                <a:solidFill>
                  <a:schemeClr val="bg1"/>
                </a:solidFill>
                <a:latin typeface="Arial" pitchFamily="34" charset="0"/>
                <a:ea typeface="Microsoft YaHei" pitchFamily="34" charset="-122"/>
              </a:defRPr>
            </a:lvl2pPr>
            <a:lvl3pPr eaLnBrk="0" hangingPunct="0">
              <a:defRPr>
                <a:solidFill>
                  <a:schemeClr val="bg1"/>
                </a:solidFill>
                <a:latin typeface="Arial" pitchFamily="34" charset="0"/>
                <a:ea typeface="Microsoft YaHei" pitchFamily="34" charset="-122"/>
              </a:defRPr>
            </a:lvl3pPr>
            <a:lvl4pPr eaLnBrk="0" hangingPunct="0">
              <a:defRPr>
                <a:solidFill>
                  <a:schemeClr val="bg1"/>
                </a:solidFill>
                <a:latin typeface="Arial" pitchFamily="34" charset="0"/>
                <a:ea typeface="Microsoft YaHei" pitchFamily="34" charset="-122"/>
              </a:defRPr>
            </a:lvl4pPr>
            <a:lvl5pPr eaLnBrk="0" hangingPunct="0">
              <a:defRPr>
                <a:solidFill>
                  <a:schemeClr val="bg1"/>
                </a:solidFill>
                <a:latin typeface="Arial" pitchFamily="34" charset="0"/>
                <a:ea typeface="Microsoft YaHei" pitchFamily="34" charset="-122"/>
              </a:defRPr>
            </a:lvl5pPr>
            <a:lvl6pPr marL="2514600" indent="-228600" eaLnBrk="0" fontAlgn="base" hangingPunct="0">
              <a:spcBef>
                <a:spcPct val="0"/>
              </a:spcBef>
              <a:spcAft>
                <a:spcPct val="0"/>
              </a:spcAft>
              <a:buClr>
                <a:srgbClr val="000000"/>
              </a:buClr>
              <a:buSzPct val="100000"/>
              <a:buFont typeface="Times New Roman" pitchFamily="18" charset="0"/>
              <a:defRPr>
                <a:solidFill>
                  <a:schemeClr val="bg1"/>
                </a:solidFill>
                <a:latin typeface="Arial" pitchFamily="34" charset="0"/>
                <a:ea typeface="Microsoft YaHei" pitchFamily="34" charset="-122"/>
              </a:defRPr>
            </a:lvl6pPr>
            <a:lvl7pPr marL="2971800" indent="-228600" eaLnBrk="0" fontAlgn="base" hangingPunct="0">
              <a:spcBef>
                <a:spcPct val="0"/>
              </a:spcBef>
              <a:spcAft>
                <a:spcPct val="0"/>
              </a:spcAft>
              <a:buClr>
                <a:srgbClr val="000000"/>
              </a:buClr>
              <a:buSzPct val="100000"/>
              <a:buFont typeface="Times New Roman" pitchFamily="18" charset="0"/>
              <a:defRPr>
                <a:solidFill>
                  <a:schemeClr val="bg1"/>
                </a:solidFill>
                <a:latin typeface="Arial" pitchFamily="34" charset="0"/>
                <a:ea typeface="Microsoft YaHei" pitchFamily="34" charset="-122"/>
              </a:defRPr>
            </a:lvl7pPr>
            <a:lvl8pPr marL="3429000" indent="-228600" eaLnBrk="0" fontAlgn="base" hangingPunct="0">
              <a:spcBef>
                <a:spcPct val="0"/>
              </a:spcBef>
              <a:spcAft>
                <a:spcPct val="0"/>
              </a:spcAft>
              <a:buClr>
                <a:srgbClr val="000000"/>
              </a:buClr>
              <a:buSzPct val="100000"/>
              <a:buFont typeface="Times New Roman" pitchFamily="18" charset="0"/>
              <a:defRPr>
                <a:solidFill>
                  <a:schemeClr val="bg1"/>
                </a:solidFill>
                <a:latin typeface="Arial" pitchFamily="34" charset="0"/>
                <a:ea typeface="Microsoft YaHei" pitchFamily="34" charset="-122"/>
              </a:defRPr>
            </a:lvl8pPr>
            <a:lvl9pPr marL="3886200" indent="-228600" eaLnBrk="0" fontAlgn="base" hangingPunct="0">
              <a:spcBef>
                <a:spcPct val="0"/>
              </a:spcBef>
              <a:spcAft>
                <a:spcPct val="0"/>
              </a:spcAft>
              <a:buClr>
                <a:srgbClr val="000000"/>
              </a:buClr>
              <a:buSzPct val="100000"/>
              <a:buFont typeface="Times New Roman" pitchFamily="18" charset="0"/>
              <a:defRPr>
                <a:solidFill>
                  <a:schemeClr val="bg1"/>
                </a:solidFill>
                <a:latin typeface="Arial" pitchFamily="34" charset="0"/>
                <a:ea typeface="Microsoft YaHei" pitchFamily="34" charset="-122"/>
              </a:defRPr>
            </a:lvl9pPr>
          </a:lstStyle>
          <a:p>
            <a:pPr algn="ctr" defTabSz="914400" eaLnBrk="1" hangingPunct="1">
              <a:lnSpc>
                <a:spcPct val="50000"/>
              </a:lnSpc>
              <a:spcBef>
                <a:spcPct val="50000"/>
              </a:spcBef>
              <a:buClrTx/>
              <a:buSzTx/>
              <a:buFontTx/>
              <a:buNone/>
              <a:defRPr/>
            </a:pPr>
            <a:r>
              <a:rPr lang="en-US" sz="2600" smtClean="0">
                <a:latin typeface="Century Gothic" pitchFamily="34" charset="0"/>
                <a:ea typeface="ＭＳ Ｐゴシック" pitchFamily="34" charset="-128"/>
              </a:rPr>
              <a:t>POWER BEAUTY</a:t>
            </a:r>
          </a:p>
          <a:p>
            <a:pPr algn="ctr" defTabSz="914400" eaLnBrk="1" hangingPunct="1">
              <a:lnSpc>
                <a:spcPct val="50000"/>
              </a:lnSpc>
              <a:spcBef>
                <a:spcPct val="50000"/>
              </a:spcBef>
              <a:buClrTx/>
              <a:buSzTx/>
              <a:buFontTx/>
              <a:buNone/>
              <a:defRPr/>
            </a:pPr>
            <a:r>
              <a:rPr lang="en-US" sz="2000" smtClean="0">
                <a:latin typeface="Century Gothic" pitchFamily="34" charset="0"/>
                <a:ea typeface="ＭＳ Ｐゴシック" pitchFamily="34" charset="-128"/>
              </a:rPr>
              <a:t>SINCE 1902</a:t>
            </a:r>
          </a:p>
        </p:txBody>
      </p:sp>
      <p:pic>
        <p:nvPicPr>
          <p:cNvPr id="30724" name="Picture 11" descr="SOIN_PRODIGY_POWERCELL_TRAIT_1"/>
          <p:cNvPicPr>
            <a:picLocks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684463" y="3402013"/>
            <a:ext cx="4167187" cy="7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5" name="Rectangle 20"/>
          <p:cNvSpPr>
            <a:spLocks noChangeArrowheads="1"/>
          </p:cNvSpPr>
          <p:nvPr>
            <p:custDataLst>
              <p:tags r:id="rId1"/>
            </p:custDataLst>
          </p:nvPr>
        </p:nvSpPr>
        <p:spPr bwMode="auto">
          <a:xfrm>
            <a:off x="3606800" y="368300"/>
            <a:ext cx="5434013" cy="427038"/>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p>
            <a:pPr algn="r" defTabSz="914400">
              <a:buClrTx/>
              <a:buSzTx/>
              <a:buFontTx/>
              <a:buNone/>
            </a:pPr>
            <a:r>
              <a:rPr lang="fr-FR" sz="2800">
                <a:solidFill>
                  <a:srgbClr val="B5A692"/>
                </a:solidFill>
                <a:latin typeface="Century Gothic" pitchFamily="34" charset="0"/>
              </a:rPr>
              <a:t>POWER BEAUTY </a:t>
            </a:r>
            <a:r>
              <a:rPr lang="fr-FR" sz="2400">
                <a:solidFill>
                  <a:srgbClr val="B5A692"/>
                </a:solidFill>
                <a:latin typeface="Century Gothic" pitchFamily="34" charset="0"/>
              </a:rPr>
              <a:t>SINCE 1902</a:t>
            </a:r>
          </a:p>
        </p:txBody>
      </p:sp>
      <p:sp>
        <p:nvSpPr>
          <p:cNvPr id="7" name="Text Box 5">
            <a:hlinkClick r:id="rId7" action="ppaction://hlinksldjump"/>
          </p:cNvPr>
          <p:cNvSpPr txBox="1">
            <a:spLocks noChangeArrowheads="1"/>
          </p:cNvSpPr>
          <p:nvPr/>
        </p:nvSpPr>
        <p:spPr bwMode="auto">
          <a:xfrm>
            <a:off x="611560" y="6552343"/>
            <a:ext cx="925399"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defPPr>
              <a:defRPr lang="fr-FR"/>
            </a:defPPr>
            <a:lvl1pPr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POWER BEAUTY</a:t>
            </a:r>
          </a:p>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BRAND</a:t>
            </a:r>
            <a:r>
              <a:rPr lang="fr-FR" sz="500" kern="1200" baseline="0" dirty="0" smtClean="0">
                <a:solidFill>
                  <a:schemeClr val="bg1"/>
                </a:solidFill>
                <a:latin typeface="+mn-lt"/>
                <a:ea typeface="Microsoft YaHei" pitchFamily="34" charset="-122"/>
                <a:cs typeface="+mn-cs"/>
              </a:rPr>
              <a:t> </a:t>
            </a:r>
            <a:r>
              <a:rPr lang="fr-FR" sz="500" kern="1200" dirty="0" smtClean="0">
                <a:solidFill>
                  <a:schemeClr val="bg1"/>
                </a:solidFill>
                <a:latin typeface="+mn-lt"/>
                <a:ea typeface="Microsoft YaHei" pitchFamily="34" charset="-122"/>
                <a:cs typeface="+mn-cs"/>
              </a:rPr>
              <a:t>STATEMENT</a:t>
            </a:r>
          </a:p>
        </p:txBody>
      </p:sp>
      <p:pic>
        <p:nvPicPr>
          <p:cNvPr id="8" name="Picture 6">
            <a:hlinkClick r:id="rId8" action="ppaction://hlinksldjump"/>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175"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9" name="Picture 7">
            <a:hlinkClick r:id="rId10" action="ppaction://hlinksldjump"/>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11560"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0" name="Picture 9">
            <a:hlinkClick r:id="rId11" action="ppaction://hlinksldjump"/>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403648"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1" name="Text Box 10">
            <a:hlinkClick r:id="rId12" action="ppaction://hlinksldjump"/>
          </p:cNvPr>
          <p:cNvSpPr txBox="1">
            <a:spLocks noChangeArrowheads="1"/>
          </p:cNvSpPr>
          <p:nvPr/>
        </p:nvSpPr>
        <p:spPr bwMode="auto">
          <a:xfrm>
            <a:off x="-82550" y="6590815"/>
            <a:ext cx="866701"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buClrTx/>
              <a:buFontTx/>
              <a:buNone/>
              <a:defRPr/>
            </a:pPr>
            <a:r>
              <a:rPr lang="fr-FR" sz="500" dirty="0" smtClean="0">
                <a:latin typeface="+mn-lt"/>
              </a:rPr>
              <a:t>INTRODUCTION</a:t>
            </a:r>
          </a:p>
        </p:txBody>
      </p:sp>
      <p:pic>
        <p:nvPicPr>
          <p:cNvPr id="12" name="Picture 13">
            <a:hlinkClick r:id="rId10" action="ppaction://hlinksldjump"/>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699792" y="6472238"/>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3" name="Text Box 16">
            <a:hlinkClick r:id="rId13" action="ppaction://hlinksldjump"/>
          </p:cNvPr>
          <p:cNvSpPr txBox="1">
            <a:spLocks noChangeArrowheads="1"/>
          </p:cNvSpPr>
          <p:nvPr/>
        </p:nvSpPr>
        <p:spPr bwMode="auto">
          <a:xfrm>
            <a:off x="5517555" y="6590815"/>
            <a:ext cx="782637"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buClrTx/>
              <a:buFontTx/>
              <a:buNone/>
              <a:defRPr/>
            </a:pPr>
            <a:r>
              <a:rPr lang="fr-FR" sz="500" kern="1200" dirty="0" smtClean="0">
                <a:solidFill>
                  <a:schemeClr val="bg1"/>
                </a:solidFill>
                <a:latin typeface="+mn-lt"/>
                <a:ea typeface="Microsoft YaHei" pitchFamily="34" charset="-122"/>
                <a:cs typeface="+mn-cs"/>
              </a:rPr>
              <a:t>PACKAGING</a:t>
            </a:r>
          </a:p>
        </p:txBody>
      </p:sp>
      <p:pic>
        <p:nvPicPr>
          <p:cNvPr id="14" name="Picture 17">
            <a:hlinkClick r:id="rId14" action="ppaction://hlinksldjump"/>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507087" y="6472238"/>
            <a:ext cx="73025"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5" name="Text Box 5">
            <a:hlinkClick r:id="rId15" action="ppaction://hlinksldjump"/>
          </p:cNvPr>
          <p:cNvSpPr txBox="1">
            <a:spLocks noChangeArrowheads="1"/>
          </p:cNvSpPr>
          <p:nvPr/>
        </p:nvSpPr>
        <p:spPr bwMode="auto">
          <a:xfrm>
            <a:off x="1259632" y="6552343"/>
            <a:ext cx="1076325"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THE </a:t>
            </a:r>
          </a:p>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GHOST FLOWER</a:t>
            </a:r>
          </a:p>
        </p:txBody>
      </p:sp>
      <p:pic>
        <p:nvPicPr>
          <p:cNvPr id="16" name="Picture 7">
            <a:hlinkClick r:id="rId10" action="ppaction://hlinksldjump"/>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051720"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7" name="Text Box 4">
            <a:hlinkClick r:id="rId16" action="ppaction://hlinksldjump"/>
          </p:cNvPr>
          <p:cNvSpPr txBox="1">
            <a:spLocks noChangeArrowheads="1"/>
          </p:cNvSpPr>
          <p:nvPr/>
        </p:nvSpPr>
        <p:spPr bwMode="auto">
          <a:xfrm>
            <a:off x="4644008" y="6590815"/>
            <a:ext cx="1084263"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TECHNOLOGY</a:t>
            </a:r>
          </a:p>
        </p:txBody>
      </p:sp>
      <p:pic>
        <p:nvPicPr>
          <p:cNvPr id="18" name="Picture 7">
            <a:hlinkClick r:id="rId10" action="ppaction://hlinksldjump"/>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153572" y="6472238"/>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9" name="Text Box 4">
            <a:hlinkClick r:id="rId17" action="ppaction://hlinksldjump"/>
          </p:cNvPr>
          <p:cNvSpPr txBox="1">
            <a:spLocks noChangeArrowheads="1"/>
          </p:cNvSpPr>
          <p:nvPr/>
        </p:nvSpPr>
        <p:spPr bwMode="auto">
          <a:xfrm>
            <a:off x="2699792" y="6552343"/>
            <a:ext cx="773112"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WOMEN’S EXPECTATIONS</a:t>
            </a:r>
          </a:p>
        </p:txBody>
      </p:sp>
      <p:pic>
        <p:nvPicPr>
          <p:cNvPr id="20" name="Picture 13">
            <a:hlinkClick r:id="rId10" action="ppaction://hlinksldjump"/>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130675"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1" name="Text Box 4">
            <a:hlinkClick r:id="rId18" action="ppaction://hlinksldjump"/>
          </p:cNvPr>
          <p:cNvSpPr txBox="1">
            <a:spLocks noChangeArrowheads="1"/>
          </p:cNvSpPr>
          <p:nvPr/>
        </p:nvSpPr>
        <p:spPr bwMode="auto">
          <a:xfrm>
            <a:off x="3995936" y="6552343"/>
            <a:ext cx="1084263"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MAKE-UP </a:t>
            </a:r>
          </a:p>
          <a:p>
            <a:pPr lvl="0"/>
            <a:r>
              <a:rPr lang="fr-FR" sz="500" dirty="0" smtClean="0"/>
              <a:t>RESULT</a:t>
            </a:r>
          </a:p>
        </p:txBody>
      </p:sp>
      <p:pic>
        <p:nvPicPr>
          <p:cNvPr id="22" name="Picture 13">
            <a:hlinkClick r:id="rId10" action="ppaction://hlinksldjump"/>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788024"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3" name="Text Box 5">
            <a:hlinkClick r:id="rId19" action="ppaction://hlinksldjump"/>
          </p:cNvPr>
          <p:cNvSpPr txBox="1">
            <a:spLocks noChangeArrowheads="1"/>
          </p:cNvSpPr>
          <p:nvPr/>
        </p:nvSpPr>
        <p:spPr bwMode="auto">
          <a:xfrm>
            <a:off x="3491880" y="6513871"/>
            <a:ext cx="709613" cy="3253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SKINCARE</a:t>
            </a:r>
          </a:p>
          <a:p>
            <a:pPr lvl="0"/>
            <a:r>
              <a:rPr lang="fr-FR" sz="500" dirty="0" smtClean="0"/>
              <a:t>VERSUS</a:t>
            </a:r>
          </a:p>
          <a:p>
            <a:pPr lvl="0"/>
            <a:r>
              <a:rPr lang="fr-FR" sz="500" dirty="0" smtClean="0"/>
              <a:t>MAKE-UP</a:t>
            </a:r>
          </a:p>
        </p:txBody>
      </p:sp>
      <p:pic>
        <p:nvPicPr>
          <p:cNvPr id="24" name="Picture 7">
            <a:hlinkClick r:id="rId10" action="ppaction://hlinksldjump"/>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419872" y="6464300"/>
            <a:ext cx="74613" cy="36036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5" name="Picture 7">
            <a:hlinkClick r:id="rId10" action="ppaction://hlinksldjump"/>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876256" y="6468704"/>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6" name="Picture 7">
            <a:hlinkClick r:id="rId10" action="ppaction://hlinksldjump"/>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665740" y="6468704"/>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7" name="Picture 7">
            <a:hlinkClick r:id="rId10" action="ppaction://hlinksldjump"/>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385820" y="6490476"/>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8" name="Text Box 16">
            <a:hlinkClick r:id="rId20" action="ppaction://hlinksldjump"/>
          </p:cNvPr>
          <p:cNvSpPr txBox="1">
            <a:spLocks noChangeArrowheads="1"/>
          </p:cNvSpPr>
          <p:nvPr/>
        </p:nvSpPr>
        <p:spPr bwMode="auto">
          <a:xfrm>
            <a:off x="6175078" y="6542192"/>
            <a:ext cx="782637"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PRODIGY WHITE RANGE</a:t>
            </a:r>
          </a:p>
        </p:txBody>
      </p:sp>
      <p:sp>
        <p:nvSpPr>
          <p:cNvPr id="29" name="Text Box 16">
            <a:hlinkClick r:id="rId21" action="ppaction://hlinksldjump"/>
          </p:cNvPr>
          <p:cNvSpPr txBox="1">
            <a:spLocks noChangeArrowheads="1"/>
          </p:cNvSpPr>
          <p:nvPr/>
        </p:nvSpPr>
        <p:spPr bwMode="auto">
          <a:xfrm>
            <a:off x="6908647" y="6503720"/>
            <a:ext cx="782637" cy="3253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buClrTx/>
              <a:buFontTx/>
              <a:buNone/>
              <a:defRPr/>
            </a:pPr>
            <a:r>
              <a:rPr lang="fr-FR" sz="500" kern="1200" dirty="0" smtClean="0">
                <a:solidFill>
                  <a:schemeClr val="bg1"/>
                </a:solidFill>
                <a:latin typeface="+mn-lt"/>
                <a:ea typeface="Microsoft YaHei" pitchFamily="34" charset="-122"/>
                <a:cs typeface="+mn-cs"/>
              </a:rPr>
              <a:t>HR COMPACT </a:t>
            </a:r>
          </a:p>
          <a:p>
            <a:pPr algn="ctr" eaLnBrk="1" hangingPunct="1">
              <a:buClrTx/>
              <a:buFontTx/>
              <a:buNone/>
              <a:defRPr/>
            </a:pPr>
            <a:r>
              <a:rPr lang="fr-FR" sz="500" kern="1200" dirty="0" smtClean="0">
                <a:solidFill>
                  <a:schemeClr val="bg1"/>
                </a:solidFill>
                <a:latin typeface="+mn-lt"/>
                <a:ea typeface="Microsoft YaHei" pitchFamily="34" charset="-122"/>
                <a:cs typeface="+mn-cs"/>
              </a:rPr>
              <a:t>FOUNDATION</a:t>
            </a:r>
          </a:p>
          <a:p>
            <a:pPr algn="ctr" eaLnBrk="1" hangingPunct="1">
              <a:buClrTx/>
              <a:buFontTx/>
              <a:buNone/>
              <a:defRPr/>
            </a:pPr>
            <a:r>
              <a:rPr lang="fr-FR" sz="500" kern="1200" dirty="0" smtClean="0">
                <a:solidFill>
                  <a:schemeClr val="bg1"/>
                </a:solidFill>
                <a:latin typeface="+mn-lt"/>
                <a:ea typeface="Microsoft YaHei" pitchFamily="34" charset="-122"/>
                <a:cs typeface="+mn-cs"/>
              </a:rPr>
              <a:t>GEAOGRAPHY</a:t>
            </a:r>
          </a:p>
        </p:txBody>
      </p:sp>
      <p:sp>
        <p:nvSpPr>
          <p:cNvPr id="30" name="Text Box 16">
            <a:hlinkClick r:id="rId11" action="ppaction://hlinksldjump"/>
          </p:cNvPr>
          <p:cNvSpPr txBox="1">
            <a:spLocks noChangeArrowheads="1"/>
          </p:cNvSpPr>
          <p:nvPr/>
        </p:nvSpPr>
        <p:spPr bwMode="auto">
          <a:xfrm>
            <a:off x="7709616" y="6552343"/>
            <a:ext cx="782637"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LINK SELLING </a:t>
            </a:r>
          </a:p>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ROUTINE</a:t>
            </a:r>
          </a:p>
        </p:txBody>
      </p:sp>
      <p:sp>
        <p:nvSpPr>
          <p:cNvPr id="31" name="Text Box 16">
            <a:hlinkClick r:id="rId22" action="ppaction://hlinksldjump"/>
          </p:cNvPr>
          <p:cNvSpPr txBox="1">
            <a:spLocks noChangeArrowheads="1"/>
          </p:cNvSpPr>
          <p:nvPr/>
        </p:nvSpPr>
        <p:spPr bwMode="auto">
          <a:xfrm>
            <a:off x="8325867" y="6590815"/>
            <a:ext cx="782637"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COMPETITON</a:t>
            </a:r>
          </a:p>
        </p:txBody>
      </p:sp>
      <p:pic>
        <p:nvPicPr>
          <p:cNvPr id="32" name="Picture 6">
            <a:hlinkClick r:id="rId8" action="ppaction://hlinksldjump"/>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961883" y="6453336"/>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3" name="Text Box 4">
            <a:hlinkClick r:id="rId14" action="ppaction://hlinksldjump"/>
          </p:cNvPr>
          <p:cNvSpPr txBox="1">
            <a:spLocks noChangeArrowheads="1"/>
          </p:cNvSpPr>
          <p:nvPr/>
        </p:nvSpPr>
        <p:spPr bwMode="auto">
          <a:xfrm>
            <a:off x="1903561" y="6552343"/>
            <a:ext cx="1084263"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NEW COMPACT </a:t>
            </a:r>
          </a:p>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FOUNDATION</a:t>
            </a:r>
          </a:p>
        </p:txBody>
      </p:sp>
    </p:spTree>
    <p:extLst>
      <p:ext uri="{BB962C8B-B14F-4D97-AF65-F5344CB8AC3E}">
        <p14:creationId xmlns:p14="http://schemas.microsoft.com/office/powerpoint/2010/main" val="2320274804"/>
      </p:ext>
    </p:extLst>
  </p:cSld>
  <p:clrMapOvr>
    <a:masterClrMapping/>
  </p:clrMapOvr>
  <p:transition>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1714" name="Text Box 3"/>
          <p:cNvSpPr txBox="1">
            <a:spLocks noChangeArrowheads="1"/>
          </p:cNvSpPr>
          <p:nvPr/>
        </p:nvSpPr>
        <p:spPr bwMode="auto">
          <a:xfrm>
            <a:off x="2649538" y="265113"/>
            <a:ext cx="649446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ＭＳ Ｐゴシック"/>
                <a:cs typeface="ＭＳ Ｐゴシック"/>
              </a:defRPr>
            </a:lvl1pPr>
            <a:lvl2pPr marL="742950" indent="-285750" eaLnBrk="0" hangingPunct="0">
              <a:defRPr>
                <a:solidFill>
                  <a:schemeClr val="tx1"/>
                </a:solidFill>
                <a:latin typeface="Arial" pitchFamily="34" charset="0"/>
                <a:ea typeface="ＭＳ Ｐゴシック"/>
                <a:cs typeface="ＭＳ Ｐゴシック"/>
              </a:defRPr>
            </a:lvl2pPr>
            <a:lvl3pPr marL="1143000" indent="-228600" eaLnBrk="0" hangingPunct="0">
              <a:defRPr>
                <a:solidFill>
                  <a:schemeClr val="tx1"/>
                </a:solidFill>
                <a:latin typeface="Arial" pitchFamily="34" charset="0"/>
                <a:ea typeface="ＭＳ Ｐゴシック"/>
                <a:cs typeface="ＭＳ Ｐゴシック"/>
              </a:defRPr>
            </a:lvl3pPr>
            <a:lvl4pPr marL="1600200" indent="-228600" eaLnBrk="0" hangingPunct="0">
              <a:defRPr>
                <a:solidFill>
                  <a:schemeClr val="tx1"/>
                </a:solidFill>
                <a:latin typeface="Arial" pitchFamily="34" charset="0"/>
                <a:ea typeface="ＭＳ Ｐゴシック"/>
                <a:cs typeface="ＭＳ Ｐゴシック"/>
              </a:defRPr>
            </a:lvl4pPr>
            <a:lvl5pPr marL="2057400" indent="-228600" eaLnBrk="0" hangingPunct="0">
              <a:defRPr>
                <a:solidFill>
                  <a:schemeClr val="tx1"/>
                </a:solidFill>
                <a:latin typeface="Arial" pitchFamily="34" charset="0"/>
                <a:ea typeface="ＭＳ Ｐゴシック"/>
                <a:cs typeface="ＭＳ Ｐゴシック"/>
              </a:defRPr>
            </a:lvl5pPr>
            <a:lvl6pPr marL="2514600" indent="-228600" eaLnBrk="0" fontAlgn="base" hangingPunct="0">
              <a:spcBef>
                <a:spcPct val="0"/>
              </a:spcBef>
              <a:spcAft>
                <a:spcPct val="0"/>
              </a:spcAft>
              <a:defRPr>
                <a:solidFill>
                  <a:schemeClr val="tx1"/>
                </a:solidFill>
                <a:latin typeface="Arial" pitchFamily="34" charset="0"/>
                <a:ea typeface="ＭＳ Ｐゴシック"/>
                <a:cs typeface="ＭＳ Ｐゴシック"/>
              </a:defRPr>
            </a:lvl6pPr>
            <a:lvl7pPr marL="2971800" indent="-228600" eaLnBrk="0" fontAlgn="base" hangingPunct="0">
              <a:spcBef>
                <a:spcPct val="0"/>
              </a:spcBef>
              <a:spcAft>
                <a:spcPct val="0"/>
              </a:spcAft>
              <a:defRPr>
                <a:solidFill>
                  <a:schemeClr val="tx1"/>
                </a:solidFill>
                <a:latin typeface="Arial" pitchFamily="34" charset="0"/>
                <a:ea typeface="ＭＳ Ｐゴシック"/>
                <a:cs typeface="ＭＳ Ｐゴシック"/>
              </a:defRPr>
            </a:lvl7pPr>
            <a:lvl8pPr marL="3429000" indent="-228600" eaLnBrk="0" fontAlgn="base" hangingPunct="0">
              <a:spcBef>
                <a:spcPct val="0"/>
              </a:spcBef>
              <a:spcAft>
                <a:spcPct val="0"/>
              </a:spcAft>
              <a:defRPr>
                <a:solidFill>
                  <a:schemeClr val="tx1"/>
                </a:solidFill>
                <a:latin typeface="Arial" pitchFamily="34" charset="0"/>
                <a:ea typeface="ＭＳ Ｐゴシック"/>
                <a:cs typeface="ＭＳ Ｐゴシック"/>
              </a:defRPr>
            </a:lvl8pPr>
            <a:lvl9pPr marL="3886200" indent="-228600" eaLnBrk="0" fontAlgn="base" hangingPunct="0">
              <a:spcBef>
                <a:spcPct val="0"/>
              </a:spcBef>
              <a:spcAft>
                <a:spcPct val="0"/>
              </a:spcAft>
              <a:defRPr>
                <a:solidFill>
                  <a:schemeClr val="tx1"/>
                </a:solidFill>
                <a:latin typeface="Arial" pitchFamily="34" charset="0"/>
                <a:ea typeface="ＭＳ Ｐゴシック"/>
                <a:cs typeface="ＭＳ Ｐゴシック"/>
              </a:defRPr>
            </a:lvl9pPr>
          </a:lstStyle>
          <a:p>
            <a:pPr algn="r" eaLnBrk="1" fontAlgn="base" hangingPunct="1">
              <a:spcBef>
                <a:spcPct val="0"/>
              </a:spcBef>
              <a:spcAft>
                <a:spcPct val="0"/>
              </a:spcAft>
            </a:pPr>
            <a:r>
              <a:rPr lang="fr-FR" sz="2800" dirty="0">
                <a:solidFill>
                  <a:srgbClr val="B5A692"/>
                </a:solidFill>
                <a:latin typeface="Century Gothic" pitchFamily="34" charset="0"/>
                <a:cs typeface="+mn-cs"/>
              </a:rPr>
              <a:t>PRODIGY </a:t>
            </a:r>
            <a:r>
              <a:rPr lang="fr-FR" sz="2800" dirty="0" smtClean="0">
                <a:solidFill>
                  <a:srgbClr val="B5A692"/>
                </a:solidFill>
                <a:latin typeface="Century Gothic" pitchFamily="34" charset="0"/>
                <a:cs typeface="+mn-cs"/>
              </a:rPr>
              <a:t>WHITE COMPACT</a:t>
            </a:r>
            <a:r>
              <a:rPr lang="en-US" sz="2800" dirty="0" smtClean="0">
                <a:solidFill>
                  <a:srgbClr val="B5A692"/>
                </a:solidFill>
                <a:latin typeface="Century Gothic" pitchFamily="34" charset="0"/>
              </a:rPr>
              <a:t/>
            </a:r>
            <a:br>
              <a:rPr lang="en-US" sz="2800" dirty="0" smtClean="0">
                <a:solidFill>
                  <a:srgbClr val="B5A692"/>
                </a:solidFill>
                <a:latin typeface="Century Gothic" pitchFamily="34" charset="0"/>
              </a:rPr>
            </a:br>
            <a:r>
              <a:rPr lang="en-US" sz="1200" dirty="0" smtClean="0">
                <a:solidFill>
                  <a:srgbClr val="FFFFFF"/>
                </a:solidFill>
                <a:latin typeface="Century Gothic" pitchFamily="34" charset="0"/>
              </a:rPr>
              <a:t>VS. COLOR CLONE X3 COMPACT</a:t>
            </a:r>
            <a:endParaRPr lang="fr-FR" sz="1200" dirty="0" smtClean="0">
              <a:solidFill>
                <a:srgbClr val="FFFFFF"/>
              </a:solidFill>
              <a:latin typeface="Century Gothic" pitchFamily="34" charset="0"/>
            </a:endParaRPr>
          </a:p>
        </p:txBody>
      </p:sp>
      <p:sp>
        <p:nvSpPr>
          <p:cNvPr id="371726" name="Rectangle 8"/>
          <p:cNvSpPr>
            <a:spLocks noChangeArrowheads="1"/>
          </p:cNvSpPr>
          <p:nvPr/>
        </p:nvSpPr>
        <p:spPr bwMode="auto">
          <a:xfrm>
            <a:off x="1417365" y="2647977"/>
            <a:ext cx="2930525" cy="276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8" tIns="45704" rIns="91408" bIns="45704">
            <a:spAutoFit/>
          </a:bodyPr>
          <a:lstStyle/>
          <a:p>
            <a:pPr algn="ctr" defTabSz="622300" fontAlgn="base">
              <a:spcBef>
                <a:spcPct val="0"/>
              </a:spcBef>
              <a:spcAft>
                <a:spcPct val="0"/>
              </a:spcAft>
            </a:pPr>
            <a:r>
              <a:rPr lang="fr-FR" sz="1200" b="1" dirty="0" smtClean="0">
                <a:solidFill>
                  <a:srgbClr val="FFFFFF"/>
                </a:solidFill>
              </a:rPr>
              <a:t>TECHNOLOGY</a:t>
            </a:r>
          </a:p>
        </p:txBody>
      </p:sp>
      <p:sp>
        <p:nvSpPr>
          <p:cNvPr id="371727" name="Line 56"/>
          <p:cNvSpPr>
            <a:spLocks noChangeShapeType="1"/>
          </p:cNvSpPr>
          <p:nvPr/>
        </p:nvSpPr>
        <p:spPr bwMode="auto">
          <a:xfrm>
            <a:off x="1848520" y="2792563"/>
            <a:ext cx="457200"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r-FR" sz="1200" smtClean="0">
              <a:solidFill>
                <a:srgbClr val="000000"/>
              </a:solidFill>
              <a:latin typeface="Arial" pitchFamily="34" charset="0"/>
            </a:endParaRPr>
          </a:p>
        </p:txBody>
      </p:sp>
      <p:sp>
        <p:nvSpPr>
          <p:cNvPr id="371728" name="Line 56"/>
          <p:cNvSpPr>
            <a:spLocks noChangeShapeType="1"/>
          </p:cNvSpPr>
          <p:nvPr/>
        </p:nvSpPr>
        <p:spPr bwMode="auto">
          <a:xfrm>
            <a:off x="3408437" y="2792563"/>
            <a:ext cx="457200"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r-FR" sz="1200" smtClean="0">
              <a:solidFill>
                <a:srgbClr val="000000"/>
              </a:solidFill>
              <a:latin typeface="Arial" pitchFamily="34" charset="0"/>
            </a:endParaRPr>
          </a:p>
        </p:txBody>
      </p:sp>
      <p:sp>
        <p:nvSpPr>
          <p:cNvPr id="371729" name="Rectangle 8"/>
          <p:cNvSpPr>
            <a:spLocks noChangeArrowheads="1"/>
          </p:cNvSpPr>
          <p:nvPr/>
        </p:nvSpPr>
        <p:spPr bwMode="auto">
          <a:xfrm>
            <a:off x="2276943" y="4759697"/>
            <a:ext cx="1295698" cy="276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8" tIns="45704" rIns="91408" bIns="45704">
            <a:spAutoFit/>
          </a:bodyPr>
          <a:lstStyle/>
          <a:p>
            <a:pPr algn="ctr" defTabSz="622300" fontAlgn="base">
              <a:spcBef>
                <a:spcPct val="0"/>
              </a:spcBef>
              <a:spcAft>
                <a:spcPct val="0"/>
              </a:spcAft>
            </a:pPr>
            <a:r>
              <a:rPr lang="fr-FR" sz="1200" b="1" dirty="0" smtClean="0">
                <a:solidFill>
                  <a:srgbClr val="FFFFFF"/>
                </a:solidFill>
              </a:rPr>
              <a:t>RESULTS</a:t>
            </a:r>
          </a:p>
        </p:txBody>
      </p:sp>
      <p:sp>
        <p:nvSpPr>
          <p:cNvPr id="371730" name="Line 60"/>
          <p:cNvSpPr>
            <a:spLocks noChangeShapeType="1"/>
          </p:cNvSpPr>
          <p:nvPr/>
        </p:nvSpPr>
        <p:spPr bwMode="auto">
          <a:xfrm>
            <a:off x="1844449" y="4920481"/>
            <a:ext cx="660400"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r-FR" sz="1200" smtClean="0">
              <a:solidFill>
                <a:srgbClr val="000000"/>
              </a:solidFill>
              <a:latin typeface="Arial" pitchFamily="34" charset="0"/>
            </a:endParaRPr>
          </a:p>
        </p:txBody>
      </p:sp>
      <p:sp>
        <p:nvSpPr>
          <p:cNvPr id="371731" name="Line 60"/>
          <p:cNvSpPr>
            <a:spLocks noChangeShapeType="1"/>
          </p:cNvSpPr>
          <p:nvPr/>
        </p:nvSpPr>
        <p:spPr bwMode="auto">
          <a:xfrm>
            <a:off x="3322684" y="4928195"/>
            <a:ext cx="658813"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r-FR" sz="1200" smtClean="0">
              <a:solidFill>
                <a:srgbClr val="000000"/>
              </a:solidFill>
              <a:latin typeface="Arial" pitchFamily="34" charset="0"/>
            </a:endParaRPr>
          </a:p>
        </p:txBody>
      </p:sp>
      <p:sp>
        <p:nvSpPr>
          <p:cNvPr id="371735" name="Rectangle 8"/>
          <p:cNvSpPr>
            <a:spLocks noChangeArrowheads="1"/>
          </p:cNvSpPr>
          <p:nvPr/>
        </p:nvSpPr>
        <p:spPr bwMode="auto">
          <a:xfrm>
            <a:off x="6257924" y="2636912"/>
            <a:ext cx="2930525" cy="276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8" tIns="45704" rIns="91408" bIns="45704">
            <a:spAutoFit/>
          </a:bodyPr>
          <a:lstStyle/>
          <a:p>
            <a:pPr algn="ctr" defTabSz="622300" fontAlgn="base">
              <a:spcBef>
                <a:spcPct val="0"/>
              </a:spcBef>
              <a:spcAft>
                <a:spcPct val="0"/>
              </a:spcAft>
            </a:pPr>
            <a:r>
              <a:rPr lang="fr-FR" sz="1200" b="1" dirty="0" smtClean="0">
                <a:solidFill>
                  <a:srgbClr val="FFFFFF"/>
                </a:solidFill>
              </a:rPr>
              <a:t>TECHNOLOGY</a:t>
            </a:r>
          </a:p>
        </p:txBody>
      </p:sp>
      <p:sp>
        <p:nvSpPr>
          <p:cNvPr id="371736" name="Line 56"/>
          <p:cNvSpPr>
            <a:spLocks noChangeShapeType="1"/>
          </p:cNvSpPr>
          <p:nvPr/>
        </p:nvSpPr>
        <p:spPr bwMode="auto">
          <a:xfrm>
            <a:off x="6571009" y="2788742"/>
            <a:ext cx="457200"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r-FR" sz="1200" smtClean="0">
              <a:solidFill>
                <a:srgbClr val="000000"/>
              </a:solidFill>
              <a:latin typeface="Arial" pitchFamily="34" charset="0"/>
            </a:endParaRPr>
          </a:p>
        </p:txBody>
      </p:sp>
      <p:sp>
        <p:nvSpPr>
          <p:cNvPr id="371737" name="Line 56"/>
          <p:cNvSpPr>
            <a:spLocks noChangeShapeType="1"/>
          </p:cNvSpPr>
          <p:nvPr/>
        </p:nvSpPr>
        <p:spPr bwMode="auto">
          <a:xfrm>
            <a:off x="8362152" y="2780928"/>
            <a:ext cx="457200"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r-FR" sz="1200" smtClean="0">
              <a:solidFill>
                <a:srgbClr val="000000"/>
              </a:solidFill>
              <a:latin typeface="Arial" pitchFamily="34" charset="0"/>
            </a:endParaRPr>
          </a:p>
        </p:txBody>
      </p:sp>
      <p:sp>
        <p:nvSpPr>
          <p:cNvPr id="371738" name="Rectangle 8"/>
          <p:cNvSpPr>
            <a:spLocks noChangeArrowheads="1"/>
          </p:cNvSpPr>
          <p:nvPr/>
        </p:nvSpPr>
        <p:spPr bwMode="auto">
          <a:xfrm>
            <a:off x="6084168" y="4749969"/>
            <a:ext cx="2930525" cy="276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8" tIns="45704" rIns="91408" bIns="45704">
            <a:spAutoFit/>
          </a:bodyPr>
          <a:lstStyle/>
          <a:p>
            <a:pPr algn="ctr" defTabSz="622300" fontAlgn="base">
              <a:spcBef>
                <a:spcPct val="0"/>
              </a:spcBef>
              <a:spcAft>
                <a:spcPct val="0"/>
              </a:spcAft>
            </a:pPr>
            <a:r>
              <a:rPr lang="fr-FR" sz="1200" b="1" smtClean="0">
                <a:solidFill>
                  <a:srgbClr val="FFFFFF"/>
                </a:solidFill>
              </a:rPr>
              <a:t>RESULTS</a:t>
            </a:r>
          </a:p>
        </p:txBody>
      </p:sp>
      <p:sp>
        <p:nvSpPr>
          <p:cNvPr id="371739" name="Line 60"/>
          <p:cNvSpPr>
            <a:spLocks noChangeShapeType="1"/>
          </p:cNvSpPr>
          <p:nvPr/>
        </p:nvSpPr>
        <p:spPr bwMode="auto">
          <a:xfrm>
            <a:off x="6554985" y="4927345"/>
            <a:ext cx="609600"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r-FR" sz="1200" smtClean="0">
              <a:solidFill>
                <a:srgbClr val="000000"/>
              </a:solidFill>
              <a:latin typeface="Arial" pitchFamily="34" charset="0"/>
            </a:endParaRPr>
          </a:p>
        </p:txBody>
      </p:sp>
      <p:sp>
        <p:nvSpPr>
          <p:cNvPr id="371740" name="Line 60"/>
          <p:cNvSpPr>
            <a:spLocks noChangeShapeType="1"/>
          </p:cNvSpPr>
          <p:nvPr/>
        </p:nvSpPr>
        <p:spPr bwMode="auto">
          <a:xfrm>
            <a:off x="7956673" y="4927345"/>
            <a:ext cx="609600"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r-FR" sz="1200" smtClean="0">
              <a:solidFill>
                <a:srgbClr val="000000"/>
              </a:solidFill>
              <a:latin typeface="Arial" pitchFamily="34" charset="0"/>
            </a:endParaRPr>
          </a:p>
        </p:txBody>
      </p:sp>
      <p:sp>
        <p:nvSpPr>
          <p:cNvPr id="33" name="Rectangle 48"/>
          <p:cNvSpPr>
            <a:spLocks noChangeArrowheads="1"/>
          </p:cNvSpPr>
          <p:nvPr/>
        </p:nvSpPr>
        <p:spPr bwMode="auto">
          <a:xfrm>
            <a:off x="5580112" y="1628800"/>
            <a:ext cx="3452812" cy="1184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base">
              <a:spcBef>
                <a:spcPct val="50000"/>
              </a:spcBef>
              <a:spcAft>
                <a:spcPct val="0"/>
              </a:spcAft>
            </a:pPr>
            <a:r>
              <a:rPr lang="fr-FR" sz="1200" b="1" dirty="0" smtClean="0">
                <a:solidFill>
                  <a:srgbClr val="FFFFFF"/>
                </a:solidFill>
              </a:rPr>
              <a:t>COLOR CLONE X3 COMPACT                        </a:t>
            </a:r>
          </a:p>
          <a:p>
            <a:pPr algn="ctr" fontAlgn="base">
              <a:spcBef>
                <a:spcPct val="50000"/>
              </a:spcBef>
              <a:spcAft>
                <a:spcPct val="0"/>
              </a:spcAft>
            </a:pPr>
            <a:r>
              <a:rPr lang="fr-FR" sz="1200" b="1" dirty="0" smtClean="0">
                <a:solidFill>
                  <a:srgbClr val="FFFFFF"/>
                </a:solidFill>
              </a:rPr>
              <a:t>TRIPLE PERFECTION                                  COMPACT FOUNDATION                                       </a:t>
            </a:r>
            <a:r>
              <a:rPr lang="fr-FR" sz="1100" b="1" dirty="0" smtClean="0">
                <a:solidFill>
                  <a:srgbClr val="FFFFFF"/>
                </a:solidFill>
              </a:rPr>
              <a:t>SPF 30 – PA +++</a:t>
            </a:r>
            <a:endParaRPr lang="fr-FR" sz="1100" b="1" dirty="0">
              <a:solidFill>
                <a:srgbClr val="FFFFFF"/>
              </a:solidFill>
            </a:endParaRPr>
          </a:p>
          <a:p>
            <a:pPr algn="ctr" fontAlgn="base">
              <a:spcBef>
                <a:spcPct val="50000"/>
              </a:spcBef>
              <a:spcAft>
                <a:spcPct val="0"/>
              </a:spcAft>
            </a:pPr>
            <a:endParaRPr lang="fr-FR" sz="1200" b="1" dirty="0" smtClean="0">
              <a:solidFill>
                <a:srgbClr val="FFFFFF"/>
              </a:solidFill>
            </a:endParaRPr>
          </a:p>
        </p:txBody>
      </p:sp>
      <p:sp>
        <p:nvSpPr>
          <p:cNvPr id="24" name="Text Box 23"/>
          <p:cNvSpPr txBox="1">
            <a:spLocks noChangeArrowheads="1"/>
          </p:cNvSpPr>
          <p:nvPr/>
        </p:nvSpPr>
        <p:spPr bwMode="auto">
          <a:xfrm>
            <a:off x="1871281" y="2935501"/>
            <a:ext cx="2769155" cy="1502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ＭＳ Ｐゴシック"/>
                <a:cs typeface="ＭＳ Ｐゴシック"/>
              </a:defRPr>
            </a:lvl1pPr>
            <a:lvl2pPr marL="742950" indent="-285750" eaLnBrk="0" hangingPunct="0">
              <a:defRPr>
                <a:solidFill>
                  <a:schemeClr val="tx1"/>
                </a:solidFill>
                <a:latin typeface="Arial" pitchFamily="34" charset="0"/>
                <a:ea typeface="ＭＳ Ｐゴシック"/>
                <a:cs typeface="ＭＳ Ｐゴシック"/>
              </a:defRPr>
            </a:lvl2pPr>
            <a:lvl3pPr marL="1143000" indent="-228600" eaLnBrk="0" hangingPunct="0">
              <a:defRPr>
                <a:solidFill>
                  <a:schemeClr val="tx1"/>
                </a:solidFill>
                <a:latin typeface="Arial" pitchFamily="34" charset="0"/>
                <a:ea typeface="ＭＳ Ｐゴシック"/>
                <a:cs typeface="ＭＳ Ｐゴシック"/>
              </a:defRPr>
            </a:lvl3pPr>
            <a:lvl4pPr marL="1600200" indent="-228600" eaLnBrk="0" hangingPunct="0">
              <a:defRPr>
                <a:solidFill>
                  <a:schemeClr val="tx1"/>
                </a:solidFill>
                <a:latin typeface="Arial" pitchFamily="34" charset="0"/>
                <a:ea typeface="ＭＳ Ｐゴシック"/>
                <a:cs typeface="ＭＳ Ｐゴシック"/>
              </a:defRPr>
            </a:lvl4pPr>
            <a:lvl5pPr marL="2057400" indent="-228600" eaLnBrk="0" hangingPunct="0">
              <a:defRPr>
                <a:solidFill>
                  <a:schemeClr val="tx1"/>
                </a:solidFill>
                <a:latin typeface="Arial" pitchFamily="34" charset="0"/>
                <a:ea typeface="ＭＳ Ｐゴシック"/>
                <a:cs typeface="ＭＳ Ｐゴシック"/>
              </a:defRPr>
            </a:lvl5pPr>
            <a:lvl6pPr marL="2514600" indent="-228600" eaLnBrk="0" fontAlgn="base" hangingPunct="0">
              <a:spcBef>
                <a:spcPct val="0"/>
              </a:spcBef>
              <a:spcAft>
                <a:spcPct val="0"/>
              </a:spcAft>
              <a:defRPr>
                <a:solidFill>
                  <a:schemeClr val="tx1"/>
                </a:solidFill>
                <a:latin typeface="Arial" pitchFamily="34" charset="0"/>
                <a:ea typeface="ＭＳ Ｐゴシック"/>
                <a:cs typeface="ＭＳ Ｐゴシック"/>
              </a:defRPr>
            </a:lvl6pPr>
            <a:lvl7pPr marL="2971800" indent="-228600" eaLnBrk="0" fontAlgn="base" hangingPunct="0">
              <a:spcBef>
                <a:spcPct val="0"/>
              </a:spcBef>
              <a:spcAft>
                <a:spcPct val="0"/>
              </a:spcAft>
              <a:defRPr>
                <a:solidFill>
                  <a:schemeClr val="tx1"/>
                </a:solidFill>
                <a:latin typeface="Arial" pitchFamily="34" charset="0"/>
                <a:ea typeface="ＭＳ Ｐゴシック"/>
                <a:cs typeface="ＭＳ Ｐゴシック"/>
              </a:defRPr>
            </a:lvl7pPr>
            <a:lvl8pPr marL="3429000" indent="-228600" eaLnBrk="0" fontAlgn="base" hangingPunct="0">
              <a:spcBef>
                <a:spcPct val="0"/>
              </a:spcBef>
              <a:spcAft>
                <a:spcPct val="0"/>
              </a:spcAft>
              <a:defRPr>
                <a:solidFill>
                  <a:schemeClr val="tx1"/>
                </a:solidFill>
                <a:latin typeface="Arial" pitchFamily="34" charset="0"/>
                <a:ea typeface="ＭＳ Ｐゴシック"/>
                <a:cs typeface="ＭＳ Ｐゴシック"/>
              </a:defRPr>
            </a:lvl8pPr>
            <a:lvl9pPr marL="3886200" indent="-228600" eaLnBrk="0" fontAlgn="base" hangingPunct="0">
              <a:spcBef>
                <a:spcPct val="0"/>
              </a:spcBef>
              <a:spcAft>
                <a:spcPct val="0"/>
              </a:spcAft>
              <a:defRPr>
                <a:solidFill>
                  <a:schemeClr val="tx1"/>
                </a:solidFill>
                <a:latin typeface="Arial" pitchFamily="34" charset="0"/>
                <a:ea typeface="ＭＳ Ｐゴシック"/>
                <a:cs typeface="ＭＳ Ｐゴシック"/>
              </a:defRPr>
            </a:lvl9pPr>
          </a:lstStyle>
          <a:p>
            <a:pPr eaLnBrk="1" fontAlgn="base" hangingPunct="1">
              <a:lnSpc>
                <a:spcPts val="1400"/>
              </a:lnSpc>
              <a:spcBef>
                <a:spcPct val="50000"/>
              </a:spcBef>
              <a:spcAft>
                <a:spcPct val="0"/>
              </a:spcAft>
              <a:buFontTx/>
              <a:buChar char="-"/>
            </a:pPr>
            <a:r>
              <a:rPr lang="fr-FR" sz="1000" dirty="0" smtClean="0">
                <a:solidFill>
                  <a:srgbClr val="B5A692"/>
                </a:solidFill>
                <a:latin typeface="Century Gothic" pitchFamily="34" charset="0"/>
              </a:rPr>
              <a:t> </a:t>
            </a:r>
            <a:r>
              <a:rPr lang="fr-FR" sz="1000" dirty="0">
                <a:solidFill>
                  <a:srgbClr val="B5A692"/>
                </a:solidFill>
                <a:latin typeface="Century Gothic" pitchFamily="34" charset="0"/>
              </a:rPr>
              <a:t>ENRICHED WITH </a:t>
            </a:r>
            <a:r>
              <a:rPr lang="en-US" sz="1000" dirty="0">
                <a:solidFill>
                  <a:srgbClr val="B5A692"/>
                </a:solidFill>
                <a:latin typeface="Century Gothic"/>
              </a:rPr>
              <a:t>WHITE LUMINO-SAP™ </a:t>
            </a:r>
            <a:r>
              <a:rPr lang="en-US" sz="1000" dirty="0" smtClean="0">
                <a:solidFill>
                  <a:srgbClr val="B5A692"/>
                </a:solidFill>
                <a:latin typeface="Century Gothic"/>
              </a:rPr>
              <a:t>TO ACT ON </a:t>
            </a:r>
            <a:r>
              <a:rPr lang="en-US" sz="1000" dirty="0">
                <a:solidFill>
                  <a:srgbClr val="B5A692"/>
                </a:solidFill>
                <a:latin typeface="Century Gothic"/>
              </a:rPr>
              <a:t>5 FACTORS OF </a:t>
            </a:r>
            <a:r>
              <a:rPr lang="en-US" sz="1000" dirty="0" smtClean="0">
                <a:solidFill>
                  <a:srgbClr val="B5A692"/>
                </a:solidFill>
                <a:latin typeface="Century Gothic"/>
              </a:rPr>
              <a:t>LACK </a:t>
            </a:r>
            <a:r>
              <a:rPr lang="en-US" sz="1000" dirty="0">
                <a:solidFill>
                  <a:srgbClr val="B5A692"/>
                </a:solidFill>
                <a:latin typeface="Century Gothic"/>
              </a:rPr>
              <a:t>OF </a:t>
            </a:r>
            <a:r>
              <a:rPr lang="en-US" sz="1000" dirty="0" smtClean="0">
                <a:solidFill>
                  <a:srgbClr val="B5A692"/>
                </a:solidFill>
                <a:latin typeface="Century Gothic"/>
              </a:rPr>
              <a:t>BRIGHTNESS</a:t>
            </a:r>
            <a:r>
              <a:rPr lang="en-US" sz="1000" dirty="0">
                <a:solidFill>
                  <a:srgbClr val="B5A692"/>
                </a:solidFill>
                <a:latin typeface="Century Gothic"/>
              </a:rPr>
              <a:t>.</a:t>
            </a:r>
          </a:p>
          <a:p>
            <a:pPr eaLnBrk="1" fontAlgn="base" hangingPunct="1">
              <a:lnSpc>
                <a:spcPts val="1400"/>
              </a:lnSpc>
              <a:spcBef>
                <a:spcPct val="50000"/>
              </a:spcBef>
              <a:spcAft>
                <a:spcPct val="0"/>
              </a:spcAft>
              <a:buFontTx/>
              <a:buChar char="-"/>
            </a:pPr>
            <a:r>
              <a:rPr lang="fr-FR" sz="1000" dirty="0" smtClean="0">
                <a:solidFill>
                  <a:srgbClr val="B5A692"/>
                </a:solidFill>
                <a:latin typeface="Century Gothic" pitchFamily="34" charset="0"/>
              </a:rPr>
              <a:t> HYBRID CORRECTOR PIGMENTS  + ANTI-AGEING, WHITENING &amp; SMOOTHING ACTIVES FOR A HIGH CARING FORMULA</a:t>
            </a:r>
          </a:p>
          <a:p>
            <a:pPr eaLnBrk="1" fontAlgn="base" hangingPunct="1">
              <a:lnSpc>
                <a:spcPts val="1400"/>
              </a:lnSpc>
              <a:spcBef>
                <a:spcPct val="50000"/>
              </a:spcBef>
              <a:spcAft>
                <a:spcPct val="0"/>
              </a:spcAft>
              <a:buFontTx/>
              <a:buChar char="-"/>
            </a:pPr>
            <a:r>
              <a:rPr lang="fr-FR" sz="1000" dirty="0" smtClean="0">
                <a:solidFill>
                  <a:srgbClr val="B5A692"/>
                </a:solidFill>
                <a:latin typeface="Century Gothic" pitchFamily="34" charset="0"/>
              </a:rPr>
              <a:t> HIGH UV PROTECTION</a:t>
            </a:r>
          </a:p>
        </p:txBody>
      </p:sp>
      <p:pic>
        <p:nvPicPr>
          <p:cNvPr id="26" name="Picture 80"/>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414518" y="2294186"/>
            <a:ext cx="2156491" cy="32052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 name="Text Box 23"/>
          <p:cNvSpPr txBox="1">
            <a:spLocks noChangeArrowheads="1"/>
          </p:cNvSpPr>
          <p:nvPr/>
        </p:nvSpPr>
        <p:spPr bwMode="auto">
          <a:xfrm>
            <a:off x="6320919" y="2930277"/>
            <a:ext cx="3147625"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ＭＳ Ｐゴシック"/>
                <a:cs typeface="ＭＳ Ｐゴシック"/>
              </a:defRPr>
            </a:lvl1pPr>
            <a:lvl2pPr marL="742950" indent="-285750" eaLnBrk="0" hangingPunct="0">
              <a:defRPr>
                <a:solidFill>
                  <a:schemeClr val="tx1"/>
                </a:solidFill>
                <a:latin typeface="Arial" pitchFamily="34" charset="0"/>
                <a:ea typeface="ＭＳ Ｐゴシック"/>
                <a:cs typeface="ＭＳ Ｐゴシック"/>
              </a:defRPr>
            </a:lvl2pPr>
            <a:lvl3pPr marL="1143000" indent="-228600" eaLnBrk="0" hangingPunct="0">
              <a:defRPr>
                <a:solidFill>
                  <a:schemeClr val="tx1"/>
                </a:solidFill>
                <a:latin typeface="Arial" pitchFamily="34" charset="0"/>
                <a:ea typeface="ＭＳ Ｐゴシック"/>
                <a:cs typeface="ＭＳ Ｐゴシック"/>
              </a:defRPr>
            </a:lvl3pPr>
            <a:lvl4pPr marL="1600200" indent="-228600" eaLnBrk="0" hangingPunct="0">
              <a:defRPr>
                <a:solidFill>
                  <a:schemeClr val="tx1"/>
                </a:solidFill>
                <a:latin typeface="Arial" pitchFamily="34" charset="0"/>
                <a:ea typeface="ＭＳ Ｐゴシック"/>
                <a:cs typeface="ＭＳ Ｐゴシック"/>
              </a:defRPr>
            </a:lvl4pPr>
            <a:lvl5pPr marL="2057400" indent="-228600" eaLnBrk="0" hangingPunct="0">
              <a:defRPr>
                <a:solidFill>
                  <a:schemeClr val="tx1"/>
                </a:solidFill>
                <a:latin typeface="Arial" pitchFamily="34" charset="0"/>
                <a:ea typeface="ＭＳ Ｐゴシック"/>
                <a:cs typeface="ＭＳ Ｐゴシック"/>
              </a:defRPr>
            </a:lvl5pPr>
            <a:lvl6pPr marL="2514600" indent="-228600" eaLnBrk="0" fontAlgn="base" hangingPunct="0">
              <a:spcBef>
                <a:spcPct val="0"/>
              </a:spcBef>
              <a:spcAft>
                <a:spcPct val="0"/>
              </a:spcAft>
              <a:defRPr>
                <a:solidFill>
                  <a:schemeClr val="tx1"/>
                </a:solidFill>
                <a:latin typeface="Arial" pitchFamily="34" charset="0"/>
                <a:ea typeface="ＭＳ Ｐゴシック"/>
                <a:cs typeface="ＭＳ Ｐゴシック"/>
              </a:defRPr>
            </a:lvl6pPr>
            <a:lvl7pPr marL="2971800" indent="-228600" eaLnBrk="0" fontAlgn="base" hangingPunct="0">
              <a:spcBef>
                <a:spcPct val="0"/>
              </a:spcBef>
              <a:spcAft>
                <a:spcPct val="0"/>
              </a:spcAft>
              <a:defRPr>
                <a:solidFill>
                  <a:schemeClr val="tx1"/>
                </a:solidFill>
                <a:latin typeface="Arial" pitchFamily="34" charset="0"/>
                <a:ea typeface="ＭＳ Ｐゴシック"/>
                <a:cs typeface="ＭＳ Ｐゴシック"/>
              </a:defRPr>
            </a:lvl7pPr>
            <a:lvl8pPr marL="3429000" indent="-228600" eaLnBrk="0" fontAlgn="base" hangingPunct="0">
              <a:spcBef>
                <a:spcPct val="0"/>
              </a:spcBef>
              <a:spcAft>
                <a:spcPct val="0"/>
              </a:spcAft>
              <a:defRPr>
                <a:solidFill>
                  <a:schemeClr val="tx1"/>
                </a:solidFill>
                <a:latin typeface="Arial" pitchFamily="34" charset="0"/>
                <a:ea typeface="ＭＳ Ｐゴシック"/>
                <a:cs typeface="ＭＳ Ｐゴシック"/>
              </a:defRPr>
            </a:lvl8pPr>
            <a:lvl9pPr marL="3886200" indent="-228600" eaLnBrk="0" fontAlgn="base" hangingPunct="0">
              <a:spcBef>
                <a:spcPct val="0"/>
              </a:spcBef>
              <a:spcAft>
                <a:spcPct val="0"/>
              </a:spcAft>
              <a:defRPr>
                <a:solidFill>
                  <a:schemeClr val="tx1"/>
                </a:solidFill>
                <a:latin typeface="Arial" pitchFamily="34" charset="0"/>
                <a:ea typeface="ＭＳ Ｐゴシック"/>
                <a:cs typeface="ＭＳ Ｐゴシック"/>
              </a:defRPr>
            </a:lvl9pPr>
          </a:lstStyle>
          <a:p>
            <a:pPr eaLnBrk="1" fontAlgn="base" hangingPunct="1">
              <a:lnSpc>
                <a:spcPts val="1400"/>
              </a:lnSpc>
              <a:spcBef>
                <a:spcPct val="50000"/>
              </a:spcBef>
              <a:spcAft>
                <a:spcPct val="0"/>
              </a:spcAft>
              <a:buFontTx/>
              <a:buChar char="-"/>
            </a:pPr>
            <a:r>
              <a:rPr lang="fr-FR" sz="1000" dirty="0" smtClean="0">
                <a:solidFill>
                  <a:srgbClr val="B5A692"/>
                </a:solidFill>
                <a:latin typeface="Century Gothic" pitchFamily="34" charset="0"/>
              </a:rPr>
              <a:t> </a:t>
            </a:r>
            <a:r>
              <a:rPr lang="fr-FR" sz="1000" dirty="0">
                <a:solidFill>
                  <a:srgbClr val="B5A692"/>
                </a:solidFill>
                <a:latin typeface="Century Gothic" pitchFamily="34" charset="0"/>
              </a:rPr>
              <a:t>E</a:t>
            </a:r>
            <a:r>
              <a:rPr lang="fr-FR" sz="1000" dirty="0" smtClean="0">
                <a:solidFill>
                  <a:srgbClr val="B5A692"/>
                </a:solidFill>
                <a:latin typeface="Century Gothic" pitchFamily="34" charset="0"/>
              </a:rPr>
              <a:t>NRICHED WITH </a:t>
            </a:r>
            <a:r>
              <a:rPr lang="en-US" sz="1000" dirty="0" smtClean="0">
                <a:solidFill>
                  <a:srgbClr val="B5A692"/>
                </a:solidFill>
                <a:latin typeface="Century Gothic"/>
              </a:rPr>
              <a:t>COLOR CLONE PIGMENTS            TO REPRODUCE SKIN’S COLOR </a:t>
            </a:r>
            <a:endParaRPr lang="fr-FR" sz="1000" dirty="0">
              <a:solidFill>
                <a:srgbClr val="B5A692"/>
              </a:solidFill>
              <a:latin typeface="Century Gothic" pitchFamily="34" charset="0"/>
            </a:endParaRPr>
          </a:p>
          <a:p>
            <a:pPr eaLnBrk="1" fontAlgn="base" hangingPunct="1">
              <a:lnSpc>
                <a:spcPts val="1400"/>
              </a:lnSpc>
              <a:spcBef>
                <a:spcPct val="50000"/>
              </a:spcBef>
              <a:spcAft>
                <a:spcPct val="0"/>
              </a:spcAft>
              <a:buFontTx/>
              <a:buChar char="-"/>
            </a:pPr>
            <a:r>
              <a:rPr lang="fr-FR" sz="1000" dirty="0" smtClean="0">
                <a:solidFill>
                  <a:srgbClr val="B5A692"/>
                </a:solidFill>
                <a:latin typeface="Century Gothic" pitchFamily="34" charset="0"/>
              </a:rPr>
              <a:t> ULTRA-FINE TALC PARTICLES FOR A SMOOTH AND EVEN VEIL FOR VISIBLY REFINED SKIN TEXTURE</a:t>
            </a:r>
          </a:p>
          <a:p>
            <a:pPr eaLnBrk="1" fontAlgn="base" hangingPunct="1">
              <a:lnSpc>
                <a:spcPts val="1400"/>
              </a:lnSpc>
              <a:spcBef>
                <a:spcPct val="50000"/>
              </a:spcBef>
              <a:spcAft>
                <a:spcPct val="0"/>
              </a:spcAft>
              <a:buFontTx/>
              <a:buChar char="-"/>
            </a:pPr>
            <a:r>
              <a:rPr lang="fr-FR" sz="1000" dirty="0" smtClean="0">
                <a:solidFill>
                  <a:srgbClr val="B5A692"/>
                </a:solidFill>
                <a:latin typeface="Century Gothic" pitchFamily="34" charset="0"/>
              </a:rPr>
              <a:t> UV PROTECTION</a:t>
            </a:r>
            <a:endParaRPr lang="en-US" sz="1000" dirty="0">
              <a:solidFill>
                <a:srgbClr val="B5A692"/>
              </a:solidFill>
              <a:latin typeface="Century Gothic"/>
            </a:endParaRPr>
          </a:p>
        </p:txBody>
      </p:sp>
      <p:sp>
        <p:nvSpPr>
          <p:cNvPr id="27" name="Text Box 23"/>
          <p:cNvSpPr txBox="1">
            <a:spLocks noChangeArrowheads="1"/>
          </p:cNvSpPr>
          <p:nvPr/>
        </p:nvSpPr>
        <p:spPr bwMode="auto">
          <a:xfrm>
            <a:off x="6228184" y="5047729"/>
            <a:ext cx="33210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ＭＳ Ｐゴシック"/>
                <a:cs typeface="ＭＳ Ｐゴシック"/>
              </a:defRPr>
            </a:lvl1pPr>
            <a:lvl2pPr marL="742950" indent="-285750" eaLnBrk="0" hangingPunct="0">
              <a:defRPr>
                <a:solidFill>
                  <a:schemeClr val="tx1"/>
                </a:solidFill>
                <a:latin typeface="Arial" pitchFamily="34" charset="0"/>
                <a:ea typeface="ＭＳ Ｐゴシック"/>
                <a:cs typeface="ＭＳ Ｐゴシック"/>
              </a:defRPr>
            </a:lvl2pPr>
            <a:lvl3pPr marL="1143000" indent="-228600" eaLnBrk="0" hangingPunct="0">
              <a:defRPr>
                <a:solidFill>
                  <a:schemeClr val="tx1"/>
                </a:solidFill>
                <a:latin typeface="Arial" pitchFamily="34" charset="0"/>
                <a:ea typeface="ＭＳ Ｐゴシック"/>
                <a:cs typeface="ＭＳ Ｐゴシック"/>
              </a:defRPr>
            </a:lvl3pPr>
            <a:lvl4pPr marL="1600200" indent="-228600" eaLnBrk="0" hangingPunct="0">
              <a:defRPr>
                <a:solidFill>
                  <a:schemeClr val="tx1"/>
                </a:solidFill>
                <a:latin typeface="Arial" pitchFamily="34" charset="0"/>
                <a:ea typeface="ＭＳ Ｐゴシック"/>
                <a:cs typeface="ＭＳ Ｐゴシック"/>
              </a:defRPr>
            </a:lvl4pPr>
            <a:lvl5pPr marL="2057400" indent="-228600" eaLnBrk="0" hangingPunct="0">
              <a:defRPr>
                <a:solidFill>
                  <a:schemeClr val="tx1"/>
                </a:solidFill>
                <a:latin typeface="Arial" pitchFamily="34" charset="0"/>
                <a:ea typeface="ＭＳ Ｐゴシック"/>
                <a:cs typeface="ＭＳ Ｐゴシック"/>
              </a:defRPr>
            </a:lvl5pPr>
            <a:lvl6pPr marL="2514600" indent="-228600" eaLnBrk="0" fontAlgn="base" hangingPunct="0">
              <a:spcBef>
                <a:spcPct val="0"/>
              </a:spcBef>
              <a:spcAft>
                <a:spcPct val="0"/>
              </a:spcAft>
              <a:defRPr>
                <a:solidFill>
                  <a:schemeClr val="tx1"/>
                </a:solidFill>
                <a:latin typeface="Arial" pitchFamily="34" charset="0"/>
                <a:ea typeface="ＭＳ Ｐゴシック"/>
                <a:cs typeface="ＭＳ Ｐゴシック"/>
              </a:defRPr>
            </a:lvl6pPr>
            <a:lvl7pPr marL="2971800" indent="-228600" eaLnBrk="0" fontAlgn="base" hangingPunct="0">
              <a:spcBef>
                <a:spcPct val="0"/>
              </a:spcBef>
              <a:spcAft>
                <a:spcPct val="0"/>
              </a:spcAft>
              <a:defRPr>
                <a:solidFill>
                  <a:schemeClr val="tx1"/>
                </a:solidFill>
                <a:latin typeface="Arial" pitchFamily="34" charset="0"/>
                <a:ea typeface="ＭＳ Ｐゴシック"/>
                <a:cs typeface="ＭＳ Ｐゴシック"/>
              </a:defRPr>
            </a:lvl7pPr>
            <a:lvl8pPr marL="3429000" indent="-228600" eaLnBrk="0" fontAlgn="base" hangingPunct="0">
              <a:spcBef>
                <a:spcPct val="0"/>
              </a:spcBef>
              <a:spcAft>
                <a:spcPct val="0"/>
              </a:spcAft>
              <a:defRPr>
                <a:solidFill>
                  <a:schemeClr val="tx1"/>
                </a:solidFill>
                <a:latin typeface="Arial" pitchFamily="34" charset="0"/>
                <a:ea typeface="ＭＳ Ｐゴシック"/>
                <a:cs typeface="ＭＳ Ｐゴシック"/>
              </a:defRPr>
            </a:lvl8pPr>
            <a:lvl9pPr marL="3886200" indent="-228600" eaLnBrk="0" fontAlgn="base" hangingPunct="0">
              <a:spcBef>
                <a:spcPct val="0"/>
              </a:spcBef>
              <a:spcAft>
                <a:spcPct val="0"/>
              </a:spcAft>
              <a:defRPr>
                <a:solidFill>
                  <a:schemeClr val="tx1"/>
                </a:solidFill>
                <a:latin typeface="Arial" pitchFamily="34" charset="0"/>
                <a:ea typeface="ＭＳ Ｐゴシック"/>
                <a:cs typeface="ＭＳ Ｐゴシック"/>
              </a:defRPr>
            </a:lvl9pPr>
          </a:lstStyle>
          <a:p>
            <a:pPr eaLnBrk="1" fontAlgn="base" hangingPunct="1">
              <a:spcBef>
                <a:spcPct val="0"/>
              </a:spcBef>
              <a:spcAft>
                <a:spcPct val="0"/>
              </a:spcAft>
            </a:pPr>
            <a:r>
              <a:rPr lang="en-US" sz="1000" u="sng" dirty="0" smtClean="0">
                <a:solidFill>
                  <a:srgbClr val="B5A692"/>
                </a:solidFill>
                <a:latin typeface="Century Gothic" pitchFamily="34" charset="0"/>
              </a:rPr>
              <a:t>TRIPLE PERFECTION:</a:t>
            </a:r>
          </a:p>
          <a:p>
            <a:pPr marL="171450" indent="-171450" eaLnBrk="1" fontAlgn="base" hangingPunct="1">
              <a:spcBef>
                <a:spcPct val="0"/>
              </a:spcBef>
              <a:spcAft>
                <a:spcPct val="0"/>
              </a:spcAft>
              <a:buFontTx/>
              <a:buChar char="-"/>
            </a:pPr>
            <a:r>
              <a:rPr lang="en-US" sz="1000" dirty="0" smtClean="0">
                <a:solidFill>
                  <a:srgbClr val="B5A692"/>
                </a:solidFill>
                <a:latin typeface="Century Gothic" pitchFamily="34" charset="0"/>
              </a:rPr>
              <a:t>PERFECT COLOR &amp; COVERAGE</a:t>
            </a:r>
            <a:r>
              <a:rPr lang="fr-FR" sz="1000" dirty="0">
                <a:solidFill>
                  <a:srgbClr val="B5A692"/>
                </a:solidFill>
                <a:latin typeface="Century Gothic" pitchFamily="34" charset="0"/>
              </a:rPr>
              <a:t> </a:t>
            </a:r>
            <a:r>
              <a:rPr lang="fr-FR" sz="1000" dirty="0" smtClean="0">
                <a:solidFill>
                  <a:srgbClr val="B5A692"/>
                </a:solidFill>
                <a:latin typeface="Century Gothic" pitchFamily="34" charset="0"/>
              </a:rPr>
              <a:t>&amp; FINISH</a:t>
            </a:r>
            <a:endParaRPr lang="en-US" sz="1000" dirty="0" smtClean="0">
              <a:solidFill>
                <a:srgbClr val="B5A692"/>
              </a:solidFill>
              <a:latin typeface="Century Gothic" pitchFamily="34" charset="0"/>
            </a:endParaRPr>
          </a:p>
        </p:txBody>
      </p:sp>
      <p:sp>
        <p:nvSpPr>
          <p:cNvPr id="28" name="Text Box 23"/>
          <p:cNvSpPr txBox="1">
            <a:spLocks noChangeArrowheads="1"/>
          </p:cNvSpPr>
          <p:nvPr/>
        </p:nvSpPr>
        <p:spPr bwMode="auto">
          <a:xfrm>
            <a:off x="1849413" y="5059625"/>
            <a:ext cx="3321050"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ＭＳ Ｐゴシック"/>
                <a:cs typeface="ＭＳ Ｐゴシック"/>
              </a:defRPr>
            </a:lvl1pPr>
            <a:lvl2pPr marL="742950" indent="-285750" eaLnBrk="0" hangingPunct="0">
              <a:defRPr>
                <a:solidFill>
                  <a:schemeClr val="tx1"/>
                </a:solidFill>
                <a:latin typeface="Arial" pitchFamily="34" charset="0"/>
                <a:ea typeface="ＭＳ Ｐゴシック"/>
                <a:cs typeface="ＭＳ Ｐゴシック"/>
              </a:defRPr>
            </a:lvl2pPr>
            <a:lvl3pPr marL="1143000" indent="-228600" eaLnBrk="0" hangingPunct="0">
              <a:defRPr>
                <a:solidFill>
                  <a:schemeClr val="tx1"/>
                </a:solidFill>
                <a:latin typeface="Arial" pitchFamily="34" charset="0"/>
                <a:ea typeface="ＭＳ Ｐゴシック"/>
                <a:cs typeface="ＭＳ Ｐゴシック"/>
              </a:defRPr>
            </a:lvl3pPr>
            <a:lvl4pPr marL="1600200" indent="-228600" eaLnBrk="0" hangingPunct="0">
              <a:defRPr>
                <a:solidFill>
                  <a:schemeClr val="tx1"/>
                </a:solidFill>
                <a:latin typeface="Arial" pitchFamily="34" charset="0"/>
                <a:ea typeface="ＭＳ Ｐゴシック"/>
                <a:cs typeface="ＭＳ Ｐゴシック"/>
              </a:defRPr>
            </a:lvl4pPr>
            <a:lvl5pPr marL="2057400" indent="-228600" eaLnBrk="0" hangingPunct="0">
              <a:defRPr>
                <a:solidFill>
                  <a:schemeClr val="tx1"/>
                </a:solidFill>
                <a:latin typeface="Arial" pitchFamily="34" charset="0"/>
                <a:ea typeface="ＭＳ Ｐゴシック"/>
                <a:cs typeface="ＭＳ Ｐゴシック"/>
              </a:defRPr>
            </a:lvl5pPr>
            <a:lvl6pPr marL="2514600" indent="-228600" eaLnBrk="0" fontAlgn="base" hangingPunct="0">
              <a:spcBef>
                <a:spcPct val="0"/>
              </a:spcBef>
              <a:spcAft>
                <a:spcPct val="0"/>
              </a:spcAft>
              <a:defRPr>
                <a:solidFill>
                  <a:schemeClr val="tx1"/>
                </a:solidFill>
                <a:latin typeface="Arial" pitchFamily="34" charset="0"/>
                <a:ea typeface="ＭＳ Ｐゴシック"/>
                <a:cs typeface="ＭＳ Ｐゴシック"/>
              </a:defRPr>
            </a:lvl6pPr>
            <a:lvl7pPr marL="2971800" indent="-228600" eaLnBrk="0" fontAlgn="base" hangingPunct="0">
              <a:spcBef>
                <a:spcPct val="0"/>
              </a:spcBef>
              <a:spcAft>
                <a:spcPct val="0"/>
              </a:spcAft>
              <a:defRPr>
                <a:solidFill>
                  <a:schemeClr val="tx1"/>
                </a:solidFill>
                <a:latin typeface="Arial" pitchFamily="34" charset="0"/>
                <a:ea typeface="ＭＳ Ｐゴシック"/>
                <a:cs typeface="ＭＳ Ｐゴシック"/>
              </a:defRPr>
            </a:lvl7pPr>
            <a:lvl8pPr marL="3429000" indent="-228600" eaLnBrk="0" fontAlgn="base" hangingPunct="0">
              <a:spcBef>
                <a:spcPct val="0"/>
              </a:spcBef>
              <a:spcAft>
                <a:spcPct val="0"/>
              </a:spcAft>
              <a:defRPr>
                <a:solidFill>
                  <a:schemeClr val="tx1"/>
                </a:solidFill>
                <a:latin typeface="Arial" pitchFamily="34" charset="0"/>
                <a:ea typeface="ＭＳ Ｐゴシック"/>
                <a:cs typeface="ＭＳ Ｐゴシック"/>
              </a:defRPr>
            </a:lvl8pPr>
            <a:lvl9pPr marL="3886200" indent="-228600" eaLnBrk="0" fontAlgn="base" hangingPunct="0">
              <a:spcBef>
                <a:spcPct val="0"/>
              </a:spcBef>
              <a:spcAft>
                <a:spcPct val="0"/>
              </a:spcAft>
              <a:defRPr>
                <a:solidFill>
                  <a:schemeClr val="tx1"/>
                </a:solidFill>
                <a:latin typeface="Arial" pitchFamily="34" charset="0"/>
                <a:ea typeface="ＭＳ Ｐゴシック"/>
                <a:cs typeface="ＭＳ Ｐゴシック"/>
              </a:defRPr>
            </a:lvl9pPr>
          </a:lstStyle>
          <a:p>
            <a:pPr marL="171450" indent="-171450" eaLnBrk="1" fontAlgn="base" hangingPunct="1">
              <a:spcBef>
                <a:spcPct val="0"/>
              </a:spcBef>
              <a:spcAft>
                <a:spcPct val="0"/>
              </a:spcAft>
              <a:buFontTx/>
              <a:buChar char="-"/>
            </a:pPr>
            <a:r>
              <a:rPr lang="fr-FR" altLang="ko-KR" sz="1000" dirty="0">
                <a:solidFill>
                  <a:srgbClr val="B5A692"/>
                </a:solidFill>
                <a:latin typeface="Century Gothic" pitchFamily="34" charset="0"/>
              </a:rPr>
              <a:t>CLARIFIED RADIANT COMPLEXION </a:t>
            </a:r>
            <a:endParaRPr lang="en-US" sz="1000" dirty="0" smtClean="0">
              <a:solidFill>
                <a:srgbClr val="B5A692"/>
              </a:solidFill>
              <a:latin typeface="Century Gothic" pitchFamily="34" charset="0"/>
            </a:endParaRPr>
          </a:p>
          <a:p>
            <a:pPr marL="171450" indent="-171450" eaLnBrk="1" fontAlgn="base" hangingPunct="1">
              <a:spcBef>
                <a:spcPct val="0"/>
              </a:spcBef>
              <a:spcAft>
                <a:spcPct val="0"/>
              </a:spcAft>
              <a:buFontTx/>
              <a:buChar char="-"/>
            </a:pPr>
            <a:r>
              <a:rPr lang="fr-FR" altLang="ko-KR" sz="1000" dirty="0">
                <a:solidFill>
                  <a:srgbClr val="B5A692"/>
                </a:solidFill>
                <a:latin typeface="Century Gothic" pitchFamily="34" charset="0"/>
              </a:rPr>
              <a:t>VISIBLY REDUCED DARK SPOTS</a:t>
            </a:r>
          </a:p>
          <a:p>
            <a:pPr marL="171450" indent="-171450" eaLnBrk="1" fontAlgn="base" hangingPunct="1">
              <a:spcBef>
                <a:spcPct val="0"/>
              </a:spcBef>
              <a:spcAft>
                <a:spcPct val="0"/>
              </a:spcAft>
              <a:buFontTx/>
              <a:buChar char="-"/>
            </a:pPr>
            <a:r>
              <a:rPr lang="en-US" altLang="ko-KR" sz="1000" dirty="0">
                <a:solidFill>
                  <a:srgbClr val="B5A692"/>
                </a:solidFill>
                <a:latin typeface="Century Gothic" pitchFamily="34" charset="0"/>
              </a:rPr>
              <a:t>IMMACULATE PORE-LESS </a:t>
            </a:r>
            <a:r>
              <a:rPr lang="en-US" altLang="ko-KR" sz="1000" dirty="0" smtClean="0">
                <a:solidFill>
                  <a:srgbClr val="B5A692"/>
                </a:solidFill>
                <a:latin typeface="Century Gothic" pitchFamily="34" charset="0"/>
              </a:rPr>
              <a:t>FINISH</a:t>
            </a:r>
          </a:p>
          <a:p>
            <a:pPr marL="171450" indent="-171450" eaLnBrk="1" fontAlgn="base" hangingPunct="1">
              <a:spcBef>
                <a:spcPct val="0"/>
              </a:spcBef>
              <a:spcAft>
                <a:spcPct val="0"/>
              </a:spcAft>
              <a:buFontTx/>
              <a:buChar char="-"/>
            </a:pPr>
            <a:r>
              <a:rPr lang="fr-FR" altLang="ko-KR" sz="1000" dirty="0">
                <a:solidFill>
                  <a:srgbClr val="B5A692"/>
                </a:solidFill>
                <a:latin typeface="Century Gothic" pitchFamily="34" charset="0"/>
              </a:rPr>
              <a:t>SMOOTHED FINE LINES &amp; </a:t>
            </a:r>
            <a:r>
              <a:rPr lang="fr-FR" altLang="ko-KR" sz="1000" dirty="0" smtClean="0">
                <a:solidFill>
                  <a:srgbClr val="B5A692"/>
                </a:solidFill>
                <a:latin typeface="Century Gothic" pitchFamily="34" charset="0"/>
              </a:rPr>
              <a:t>WRINKLES</a:t>
            </a:r>
          </a:p>
          <a:p>
            <a:pPr marL="171450" indent="-171450" eaLnBrk="1" fontAlgn="base" hangingPunct="1">
              <a:spcBef>
                <a:spcPct val="0"/>
              </a:spcBef>
              <a:spcAft>
                <a:spcPct val="0"/>
              </a:spcAft>
              <a:buFontTx/>
              <a:buChar char="-"/>
            </a:pPr>
            <a:r>
              <a:rPr lang="fr-FR" altLang="ko-KR" sz="1000" dirty="0">
                <a:solidFill>
                  <a:srgbClr val="B5A692"/>
                </a:solidFill>
                <a:latin typeface="Century Gothic" pitchFamily="34" charset="0"/>
              </a:rPr>
              <a:t>VISIBLY MORE </a:t>
            </a:r>
            <a:r>
              <a:rPr lang="fr-FR" altLang="ko-KR" sz="1000" dirty="0" smtClean="0">
                <a:solidFill>
                  <a:srgbClr val="B5A692"/>
                </a:solidFill>
                <a:latin typeface="Century Gothic" pitchFamily="34" charset="0"/>
              </a:rPr>
              <a:t>DEFINED </a:t>
            </a:r>
            <a:r>
              <a:rPr lang="fr-FR" altLang="ko-KR" sz="1000" dirty="0">
                <a:solidFill>
                  <a:srgbClr val="B5A692"/>
                </a:solidFill>
                <a:latin typeface="Century Gothic" pitchFamily="34" charset="0"/>
              </a:rPr>
              <a:t>FACE CONTOURS</a:t>
            </a:r>
            <a:endParaRPr lang="fr-FR" sz="1000" dirty="0" smtClean="0">
              <a:solidFill>
                <a:srgbClr val="B5A692"/>
              </a:solidFill>
              <a:latin typeface="Century Gothic" pitchFamily="34" charset="0"/>
            </a:endParaRPr>
          </a:p>
        </p:txBody>
      </p:sp>
      <p:pic>
        <p:nvPicPr>
          <p:cNvPr id="29" name="Image 2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6462" y="2494410"/>
            <a:ext cx="2447160" cy="2830317"/>
          </a:xfrm>
          <a:prstGeom prst="rect">
            <a:avLst/>
          </a:prstGeom>
        </p:spPr>
      </p:pic>
      <p:sp>
        <p:nvSpPr>
          <p:cNvPr id="23" name="Rectangle 48"/>
          <p:cNvSpPr>
            <a:spLocks noChangeArrowheads="1"/>
          </p:cNvSpPr>
          <p:nvPr/>
        </p:nvSpPr>
        <p:spPr bwMode="auto">
          <a:xfrm>
            <a:off x="1187624" y="1628800"/>
            <a:ext cx="3452812" cy="907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base">
              <a:spcBef>
                <a:spcPct val="50000"/>
              </a:spcBef>
              <a:spcAft>
                <a:spcPct val="0"/>
              </a:spcAft>
            </a:pPr>
            <a:r>
              <a:rPr lang="fr-FR" sz="1200" b="1" dirty="0" smtClean="0">
                <a:solidFill>
                  <a:srgbClr val="FFFFFF"/>
                </a:solidFill>
              </a:rPr>
              <a:t>PRODIGY WHITE COMPACT                              </a:t>
            </a:r>
          </a:p>
          <a:p>
            <a:pPr algn="ctr" fontAlgn="base">
              <a:spcBef>
                <a:spcPct val="50000"/>
              </a:spcBef>
              <a:spcAft>
                <a:spcPct val="0"/>
              </a:spcAft>
            </a:pPr>
            <a:r>
              <a:rPr lang="fr-FR" sz="1200" b="1" dirty="0" smtClean="0">
                <a:solidFill>
                  <a:srgbClr val="FFFFFF"/>
                </a:solidFill>
              </a:rPr>
              <a:t>GLOBAL ANTI-AGEING BRIGHTENING COMPACT FOUNDATION                                           </a:t>
            </a:r>
            <a:r>
              <a:rPr lang="fr-FR" sz="1100" b="1" dirty="0">
                <a:solidFill>
                  <a:srgbClr val="FFFFFF"/>
                </a:solidFill>
              </a:rPr>
              <a:t>SPF 35 – PA +++</a:t>
            </a:r>
          </a:p>
        </p:txBody>
      </p:sp>
      <p:sp>
        <p:nvSpPr>
          <p:cNvPr id="30" name="Text Box 5">
            <a:hlinkClick r:id="rId5" action="ppaction://hlinksldjump"/>
          </p:cNvPr>
          <p:cNvSpPr txBox="1">
            <a:spLocks noChangeArrowheads="1"/>
          </p:cNvSpPr>
          <p:nvPr/>
        </p:nvSpPr>
        <p:spPr bwMode="auto">
          <a:xfrm>
            <a:off x="611560" y="6552343"/>
            <a:ext cx="925399"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defPPr>
              <a:defRPr lang="fr-FR"/>
            </a:defPPr>
            <a:lvl1pPr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POWER BEAUTY</a:t>
            </a:r>
          </a:p>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BRAND</a:t>
            </a:r>
            <a:r>
              <a:rPr lang="fr-FR" sz="500" kern="1200" baseline="0" dirty="0" smtClean="0">
                <a:solidFill>
                  <a:schemeClr val="bg1"/>
                </a:solidFill>
                <a:latin typeface="+mn-lt"/>
                <a:ea typeface="Microsoft YaHei" pitchFamily="34" charset="-122"/>
                <a:cs typeface="+mn-cs"/>
              </a:rPr>
              <a:t> </a:t>
            </a:r>
            <a:r>
              <a:rPr lang="fr-FR" sz="500" kern="1200" dirty="0" smtClean="0">
                <a:solidFill>
                  <a:schemeClr val="bg1"/>
                </a:solidFill>
                <a:latin typeface="+mn-lt"/>
                <a:ea typeface="Microsoft YaHei" pitchFamily="34" charset="-122"/>
                <a:cs typeface="+mn-cs"/>
              </a:rPr>
              <a:t>STATEMENT</a:t>
            </a:r>
          </a:p>
        </p:txBody>
      </p:sp>
      <p:pic>
        <p:nvPicPr>
          <p:cNvPr id="31" name="Picture 6">
            <a:hlinkClick r:id="rId6"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175"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2" name="Picture 7">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11560"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4" name="Picture 9">
            <a:hlinkClick r:id="rId9"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403648"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5" name="Text Box 10">
            <a:hlinkClick r:id="rId10" action="ppaction://hlinksldjump"/>
          </p:cNvPr>
          <p:cNvSpPr txBox="1">
            <a:spLocks noChangeArrowheads="1"/>
          </p:cNvSpPr>
          <p:nvPr/>
        </p:nvSpPr>
        <p:spPr bwMode="auto">
          <a:xfrm>
            <a:off x="-82550" y="6590815"/>
            <a:ext cx="866701"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buClrTx/>
              <a:buFontTx/>
              <a:buNone/>
              <a:defRPr/>
            </a:pPr>
            <a:r>
              <a:rPr lang="fr-FR" sz="500" dirty="0" smtClean="0">
                <a:latin typeface="+mn-lt"/>
              </a:rPr>
              <a:t>INTRODUCTION</a:t>
            </a:r>
          </a:p>
        </p:txBody>
      </p:sp>
      <p:pic>
        <p:nvPicPr>
          <p:cNvPr id="36" name="Picture 13">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699792" y="6472238"/>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7" name="Text Box 16">
            <a:hlinkClick r:id="rId11" action="ppaction://hlinksldjump"/>
          </p:cNvPr>
          <p:cNvSpPr txBox="1">
            <a:spLocks noChangeArrowheads="1"/>
          </p:cNvSpPr>
          <p:nvPr/>
        </p:nvSpPr>
        <p:spPr bwMode="auto">
          <a:xfrm>
            <a:off x="5517555" y="6590815"/>
            <a:ext cx="782637"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buClrTx/>
              <a:buFontTx/>
              <a:buNone/>
              <a:defRPr/>
            </a:pPr>
            <a:r>
              <a:rPr lang="fr-FR" sz="500" kern="1200" dirty="0" smtClean="0">
                <a:solidFill>
                  <a:schemeClr val="bg1"/>
                </a:solidFill>
                <a:latin typeface="+mn-lt"/>
                <a:ea typeface="Microsoft YaHei" pitchFamily="34" charset="-122"/>
                <a:cs typeface="+mn-cs"/>
              </a:rPr>
              <a:t>PACKAGING</a:t>
            </a:r>
          </a:p>
        </p:txBody>
      </p:sp>
      <p:pic>
        <p:nvPicPr>
          <p:cNvPr id="38" name="Picture 17">
            <a:hlinkClick r:id="rId12"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507087" y="6472238"/>
            <a:ext cx="73025"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9" name="Text Box 5">
            <a:hlinkClick r:id="rId13" action="ppaction://hlinksldjump"/>
          </p:cNvPr>
          <p:cNvSpPr txBox="1">
            <a:spLocks noChangeArrowheads="1"/>
          </p:cNvSpPr>
          <p:nvPr/>
        </p:nvSpPr>
        <p:spPr bwMode="auto">
          <a:xfrm>
            <a:off x="1259632" y="6552343"/>
            <a:ext cx="1076325"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THE </a:t>
            </a:r>
          </a:p>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GHOST FLOWER</a:t>
            </a:r>
          </a:p>
        </p:txBody>
      </p:sp>
      <p:pic>
        <p:nvPicPr>
          <p:cNvPr id="40" name="Picture 7">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051720"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1" name="Text Box 4">
            <a:hlinkClick r:id="rId14" action="ppaction://hlinksldjump"/>
          </p:cNvPr>
          <p:cNvSpPr txBox="1">
            <a:spLocks noChangeArrowheads="1"/>
          </p:cNvSpPr>
          <p:nvPr/>
        </p:nvSpPr>
        <p:spPr bwMode="auto">
          <a:xfrm>
            <a:off x="4644008" y="6590815"/>
            <a:ext cx="1084263"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TECHNOLOGY</a:t>
            </a:r>
          </a:p>
        </p:txBody>
      </p:sp>
      <p:pic>
        <p:nvPicPr>
          <p:cNvPr id="42" name="Picture 7">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153572" y="6472238"/>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3" name="Text Box 4">
            <a:hlinkClick r:id="rId15" action="ppaction://hlinksldjump"/>
          </p:cNvPr>
          <p:cNvSpPr txBox="1">
            <a:spLocks noChangeArrowheads="1"/>
          </p:cNvSpPr>
          <p:nvPr/>
        </p:nvSpPr>
        <p:spPr bwMode="auto">
          <a:xfrm>
            <a:off x="2699792" y="6552343"/>
            <a:ext cx="773112"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WOMEN’S EXPECTATIONS</a:t>
            </a:r>
          </a:p>
        </p:txBody>
      </p:sp>
      <p:pic>
        <p:nvPicPr>
          <p:cNvPr id="44" name="Picture 13">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130675"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5" name="Text Box 4">
            <a:hlinkClick r:id="rId16" action="ppaction://hlinksldjump"/>
          </p:cNvPr>
          <p:cNvSpPr txBox="1">
            <a:spLocks noChangeArrowheads="1"/>
          </p:cNvSpPr>
          <p:nvPr/>
        </p:nvSpPr>
        <p:spPr bwMode="auto">
          <a:xfrm>
            <a:off x="3995936" y="6552343"/>
            <a:ext cx="1084263"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MAKE-UP </a:t>
            </a:r>
          </a:p>
          <a:p>
            <a:pPr lvl="0"/>
            <a:r>
              <a:rPr lang="fr-FR" sz="500" dirty="0" smtClean="0"/>
              <a:t>RESULT</a:t>
            </a:r>
          </a:p>
        </p:txBody>
      </p:sp>
      <p:pic>
        <p:nvPicPr>
          <p:cNvPr id="46" name="Picture 13">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788024"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7" name="Text Box 5">
            <a:hlinkClick r:id="rId17" action="ppaction://hlinksldjump"/>
          </p:cNvPr>
          <p:cNvSpPr txBox="1">
            <a:spLocks noChangeArrowheads="1"/>
          </p:cNvSpPr>
          <p:nvPr/>
        </p:nvSpPr>
        <p:spPr bwMode="auto">
          <a:xfrm>
            <a:off x="3491880" y="6513871"/>
            <a:ext cx="709613" cy="3253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SKINCARE</a:t>
            </a:r>
          </a:p>
          <a:p>
            <a:pPr lvl="0"/>
            <a:r>
              <a:rPr lang="fr-FR" sz="500" dirty="0" smtClean="0"/>
              <a:t>VERSUS</a:t>
            </a:r>
          </a:p>
          <a:p>
            <a:pPr lvl="0"/>
            <a:r>
              <a:rPr lang="fr-FR" sz="500" dirty="0" smtClean="0"/>
              <a:t>MAKE-UP</a:t>
            </a:r>
          </a:p>
        </p:txBody>
      </p:sp>
      <p:pic>
        <p:nvPicPr>
          <p:cNvPr id="48" name="Picture 7">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419872" y="6464300"/>
            <a:ext cx="74613" cy="36036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9" name="Picture 7">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876256" y="6468704"/>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0" name="Picture 7">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665740" y="6468704"/>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1" name="Picture 7">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385820" y="6490476"/>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2" name="Text Box 16">
            <a:hlinkClick r:id="rId18" action="ppaction://hlinksldjump"/>
          </p:cNvPr>
          <p:cNvSpPr txBox="1">
            <a:spLocks noChangeArrowheads="1"/>
          </p:cNvSpPr>
          <p:nvPr/>
        </p:nvSpPr>
        <p:spPr bwMode="auto">
          <a:xfrm>
            <a:off x="6175078" y="6542192"/>
            <a:ext cx="782637"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PRODIGY WHITE RANGE</a:t>
            </a:r>
          </a:p>
        </p:txBody>
      </p:sp>
      <p:sp>
        <p:nvSpPr>
          <p:cNvPr id="53" name="Text Box 16">
            <a:hlinkClick r:id="rId19" action="ppaction://hlinksldjump"/>
          </p:cNvPr>
          <p:cNvSpPr txBox="1">
            <a:spLocks noChangeArrowheads="1"/>
          </p:cNvSpPr>
          <p:nvPr/>
        </p:nvSpPr>
        <p:spPr bwMode="auto">
          <a:xfrm>
            <a:off x="6908647" y="6503720"/>
            <a:ext cx="782637" cy="3253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buClrTx/>
              <a:buFontTx/>
              <a:buNone/>
              <a:defRPr/>
            </a:pPr>
            <a:r>
              <a:rPr lang="fr-FR" sz="500" kern="1200" dirty="0" smtClean="0">
                <a:solidFill>
                  <a:schemeClr val="bg1"/>
                </a:solidFill>
                <a:latin typeface="+mn-lt"/>
                <a:ea typeface="Microsoft YaHei" pitchFamily="34" charset="-122"/>
                <a:cs typeface="+mn-cs"/>
              </a:rPr>
              <a:t>HR COMPACT </a:t>
            </a:r>
          </a:p>
          <a:p>
            <a:pPr algn="ctr" eaLnBrk="1" hangingPunct="1">
              <a:buClrTx/>
              <a:buFontTx/>
              <a:buNone/>
              <a:defRPr/>
            </a:pPr>
            <a:r>
              <a:rPr lang="fr-FR" sz="500" kern="1200" dirty="0" smtClean="0">
                <a:solidFill>
                  <a:schemeClr val="bg1"/>
                </a:solidFill>
                <a:latin typeface="+mn-lt"/>
                <a:ea typeface="Microsoft YaHei" pitchFamily="34" charset="-122"/>
                <a:cs typeface="+mn-cs"/>
              </a:rPr>
              <a:t>FOUNDATION</a:t>
            </a:r>
          </a:p>
          <a:p>
            <a:pPr algn="ctr" eaLnBrk="1" hangingPunct="1">
              <a:buClrTx/>
              <a:buFontTx/>
              <a:buNone/>
              <a:defRPr/>
            </a:pPr>
            <a:r>
              <a:rPr lang="fr-FR" sz="500" kern="1200" dirty="0" smtClean="0">
                <a:solidFill>
                  <a:schemeClr val="bg1"/>
                </a:solidFill>
                <a:latin typeface="+mn-lt"/>
                <a:ea typeface="Microsoft YaHei" pitchFamily="34" charset="-122"/>
                <a:cs typeface="+mn-cs"/>
              </a:rPr>
              <a:t>GEAOGRAPHY</a:t>
            </a:r>
          </a:p>
        </p:txBody>
      </p:sp>
      <p:sp>
        <p:nvSpPr>
          <p:cNvPr id="54" name="Text Box 16">
            <a:hlinkClick r:id="rId9" action="ppaction://hlinksldjump"/>
          </p:cNvPr>
          <p:cNvSpPr txBox="1">
            <a:spLocks noChangeArrowheads="1"/>
          </p:cNvSpPr>
          <p:nvPr/>
        </p:nvSpPr>
        <p:spPr bwMode="auto">
          <a:xfrm>
            <a:off x="7709616" y="6552343"/>
            <a:ext cx="782637"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LINK SELLING </a:t>
            </a:r>
          </a:p>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ROUTINE</a:t>
            </a:r>
          </a:p>
        </p:txBody>
      </p:sp>
      <p:sp>
        <p:nvSpPr>
          <p:cNvPr id="55" name="Text Box 16">
            <a:hlinkClick r:id="rId20" action="ppaction://hlinksldjump"/>
          </p:cNvPr>
          <p:cNvSpPr txBox="1">
            <a:spLocks noChangeArrowheads="1"/>
          </p:cNvSpPr>
          <p:nvPr/>
        </p:nvSpPr>
        <p:spPr bwMode="auto">
          <a:xfrm>
            <a:off x="8325867" y="6590815"/>
            <a:ext cx="782637"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COMPETITON</a:t>
            </a:r>
          </a:p>
        </p:txBody>
      </p:sp>
      <p:pic>
        <p:nvPicPr>
          <p:cNvPr id="56" name="Picture 6">
            <a:hlinkClick r:id="rId6"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961883" y="6453336"/>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7" name="Text Box 4">
            <a:hlinkClick r:id="rId12" action="ppaction://hlinksldjump"/>
          </p:cNvPr>
          <p:cNvSpPr txBox="1">
            <a:spLocks noChangeArrowheads="1"/>
          </p:cNvSpPr>
          <p:nvPr/>
        </p:nvSpPr>
        <p:spPr bwMode="auto">
          <a:xfrm>
            <a:off x="1903561" y="6552343"/>
            <a:ext cx="1084263"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NEW COMPACT </a:t>
            </a:r>
          </a:p>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FOUNDATION</a:t>
            </a:r>
          </a:p>
        </p:txBody>
      </p:sp>
    </p:spTree>
    <p:extLst>
      <p:ext uri="{BB962C8B-B14F-4D97-AF65-F5344CB8AC3E}">
        <p14:creationId xmlns:p14="http://schemas.microsoft.com/office/powerpoint/2010/main" val="2171413652"/>
      </p:ext>
    </p:extLst>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a:xfrm>
            <a:off x="6516216" y="2473846"/>
            <a:ext cx="2423481" cy="403473"/>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latin typeface="+mj-lt"/>
            </a:endParaRPr>
          </a:p>
        </p:txBody>
      </p:sp>
      <p:sp>
        <p:nvSpPr>
          <p:cNvPr id="4" name="Rectangle 3"/>
          <p:cNvSpPr/>
          <p:nvPr/>
        </p:nvSpPr>
        <p:spPr>
          <a:xfrm>
            <a:off x="6539459" y="2896369"/>
            <a:ext cx="2375148" cy="16127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9" name="Rectangle 48"/>
          <p:cNvSpPr/>
          <p:nvPr/>
        </p:nvSpPr>
        <p:spPr>
          <a:xfrm>
            <a:off x="395757" y="2927425"/>
            <a:ext cx="5760419" cy="158115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3252" name="Rectangle 11"/>
          <p:cNvSpPr>
            <a:spLocks noChangeArrowheads="1"/>
          </p:cNvSpPr>
          <p:nvPr/>
        </p:nvSpPr>
        <p:spPr bwMode="auto">
          <a:xfrm>
            <a:off x="3419873" y="188640"/>
            <a:ext cx="5724128"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en-US" sz="2800" dirty="0" smtClean="0">
                <a:solidFill>
                  <a:srgbClr val="B5A692"/>
                </a:solidFill>
                <a:latin typeface="+mj-lt"/>
                <a:ea typeface="MS PGothic" pitchFamily="34" charset="-128"/>
              </a:rPr>
              <a:t>Link selling</a:t>
            </a:r>
          </a:p>
          <a:p>
            <a:pPr algn="r"/>
            <a:r>
              <a:rPr lang="en-US" sz="2800" dirty="0" smtClean="0">
                <a:solidFill>
                  <a:srgbClr val="B5A692"/>
                </a:solidFill>
                <a:latin typeface="+mj-lt"/>
                <a:ea typeface="MS PGothic" pitchFamily="34" charset="-128"/>
              </a:rPr>
              <a:t>FULL WHITENING ROUTINE </a:t>
            </a:r>
            <a:endParaRPr lang="fr-FR" sz="2000" dirty="0">
              <a:solidFill>
                <a:srgbClr val="B5A692"/>
              </a:solidFill>
              <a:latin typeface="+mj-lt"/>
              <a:ea typeface="MS PGothic" pitchFamily="34" charset="-128"/>
            </a:endParaRPr>
          </a:p>
        </p:txBody>
      </p:sp>
      <p:pic>
        <p:nvPicPr>
          <p:cNvPr id="53254" name="Picture 6"/>
          <p:cNvPicPr>
            <a:picLocks noChangeAspect="1" noChangeArrowheads="1"/>
          </p:cNvPicPr>
          <p:nvPr/>
        </p:nvPicPr>
        <p:blipFill>
          <a:blip r:embed="rId3" cstate="print">
            <a:extLst>
              <a:ext uri="{28A0092B-C50C-407E-A947-70E740481C1C}">
                <a14:useLocalDpi xmlns:a14="http://schemas.microsoft.com/office/drawing/2010/main" val="0"/>
              </a:ext>
            </a:extLst>
          </a:blip>
          <a:srcRect b="59"/>
          <a:stretch>
            <a:fillRect/>
          </a:stretch>
        </p:blipFill>
        <p:spPr bwMode="auto">
          <a:xfrm>
            <a:off x="1187949" y="2949327"/>
            <a:ext cx="416680" cy="12052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3255" name="Picture 6"/>
          <p:cNvPicPr>
            <a:picLocks noChangeAspect="1" noChangeArrowheads="1"/>
          </p:cNvPicPr>
          <p:nvPr/>
        </p:nvPicPr>
        <p:blipFill>
          <a:blip r:embed="rId4" cstate="print">
            <a:extLst>
              <a:ext uri="{28A0092B-C50C-407E-A947-70E740481C1C}">
                <a14:useLocalDpi xmlns:a14="http://schemas.microsoft.com/office/drawing/2010/main" val="0"/>
              </a:ext>
            </a:extLst>
          </a:blip>
          <a:srcRect b="17"/>
          <a:stretch>
            <a:fillRect/>
          </a:stretch>
        </p:blipFill>
        <p:spPr bwMode="auto">
          <a:xfrm>
            <a:off x="2993901" y="3214763"/>
            <a:ext cx="458788" cy="954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3256" name="Picture 2" descr="1A4F6369-FA9C-4B6A-B6DC-5E2072961A99@home"/>
          <p:cNvPicPr>
            <a:picLocks noChangeAspect="1" noChangeArrowheads="1"/>
          </p:cNvPicPr>
          <p:nvPr/>
        </p:nvPicPr>
        <p:blipFill>
          <a:blip r:embed="rId5" cstate="print">
            <a:extLst>
              <a:ext uri="{28A0092B-C50C-407E-A947-70E740481C1C}">
                <a14:useLocalDpi xmlns:a14="http://schemas.microsoft.com/office/drawing/2010/main" val="0"/>
              </a:ext>
            </a:extLst>
          </a:blip>
          <a:srcRect b="138"/>
          <a:stretch>
            <a:fillRect/>
          </a:stretch>
        </p:blipFill>
        <p:spPr bwMode="auto">
          <a:xfrm>
            <a:off x="4793729" y="3514800"/>
            <a:ext cx="714375" cy="65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257" name="ZoneTexte 19"/>
          <p:cNvSpPr txBox="1">
            <a:spLocks noChangeArrowheads="1"/>
          </p:cNvSpPr>
          <p:nvPr/>
        </p:nvSpPr>
        <p:spPr bwMode="auto">
          <a:xfrm>
            <a:off x="2175750" y="3592588"/>
            <a:ext cx="3401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fr-FR" sz="2000" dirty="0">
                <a:solidFill>
                  <a:schemeClr val="bg1"/>
                </a:solidFill>
                <a:latin typeface="+mj-lt"/>
              </a:rPr>
              <a:t>+</a:t>
            </a:r>
          </a:p>
        </p:txBody>
      </p:sp>
      <p:sp>
        <p:nvSpPr>
          <p:cNvPr id="53258" name="ZoneTexte 20"/>
          <p:cNvSpPr txBox="1">
            <a:spLocks noChangeArrowheads="1"/>
          </p:cNvSpPr>
          <p:nvPr/>
        </p:nvSpPr>
        <p:spPr bwMode="auto">
          <a:xfrm>
            <a:off x="3942928" y="3592588"/>
            <a:ext cx="3401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fr-FR" sz="2000">
                <a:solidFill>
                  <a:schemeClr val="bg1"/>
                </a:solidFill>
                <a:latin typeface="+mj-lt"/>
              </a:rPr>
              <a:t>+</a:t>
            </a:r>
          </a:p>
        </p:txBody>
      </p:sp>
      <p:sp>
        <p:nvSpPr>
          <p:cNvPr id="53260" name="ZoneTexte 23"/>
          <p:cNvSpPr txBox="1">
            <a:spLocks noChangeArrowheads="1"/>
          </p:cNvSpPr>
          <p:nvPr/>
        </p:nvSpPr>
        <p:spPr bwMode="auto">
          <a:xfrm>
            <a:off x="807201" y="4176172"/>
            <a:ext cx="1269899"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fr-FR" sz="1000" dirty="0">
                <a:solidFill>
                  <a:schemeClr val="bg1"/>
                </a:solidFill>
                <a:latin typeface="+mj-lt"/>
              </a:rPr>
              <a:t>SERUM-IN-LOTION</a:t>
            </a:r>
          </a:p>
        </p:txBody>
      </p:sp>
      <p:sp>
        <p:nvSpPr>
          <p:cNvPr id="53261" name="ZoneTexte 24"/>
          <p:cNvSpPr txBox="1">
            <a:spLocks noChangeArrowheads="1"/>
          </p:cNvSpPr>
          <p:nvPr/>
        </p:nvSpPr>
        <p:spPr bwMode="auto">
          <a:xfrm>
            <a:off x="2868538" y="4176172"/>
            <a:ext cx="71846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fr-FR" sz="1000" dirty="0">
                <a:solidFill>
                  <a:schemeClr val="bg1"/>
                </a:solidFill>
                <a:latin typeface="+mj-lt"/>
              </a:rPr>
              <a:t>ESSENCE</a:t>
            </a:r>
          </a:p>
        </p:txBody>
      </p:sp>
      <p:sp>
        <p:nvSpPr>
          <p:cNvPr id="53262" name="ZoneTexte 25"/>
          <p:cNvSpPr txBox="1">
            <a:spLocks noChangeArrowheads="1"/>
          </p:cNvSpPr>
          <p:nvPr/>
        </p:nvSpPr>
        <p:spPr bwMode="auto">
          <a:xfrm>
            <a:off x="4810596" y="4176172"/>
            <a:ext cx="6477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fr-FR" sz="1000">
                <a:solidFill>
                  <a:schemeClr val="bg1"/>
                </a:solidFill>
                <a:latin typeface="+mj-lt"/>
              </a:rPr>
              <a:t>CREAM</a:t>
            </a:r>
          </a:p>
        </p:txBody>
      </p:sp>
      <p:sp>
        <p:nvSpPr>
          <p:cNvPr id="53263" name="Rectangle 33"/>
          <p:cNvSpPr>
            <a:spLocks noChangeArrowheads="1"/>
          </p:cNvSpPr>
          <p:nvPr/>
        </p:nvSpPr>
        <p:spPr bwMode="auto">
          <a:xfrm>
            <a:off x="6520409" y="2896369"/>
            <a:ext cx="2419288" cy="1602681"/>
          </a:xfrm>
          <a:prstGeom prst="rect">
            <a:avLst/>
          </a:prstGeom>
          <a:noFill/>
          <a:ln w="9525" algn="ctr">
            <a:solidFill>
              <a:srgbClr val="B5A69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fr-FR">
              <a:solidFill>
                <a:srgbClr val="000000"/>
              </a:solidFill>
              <a:latin typeface="+mj-lt"/>
            </a:endParaRPr>
          </a:p>
        </p:txBody>
      </p:sp>
      <p:sp>
        <p:nvSpPr>
          <p:cNvPr id="53266" name="ZoneTexte 30"/>
          <p:cNvSpPr txBox="1">
            <a:spLocks noChangeArrowheads="1"/>
          </p:cNvSpPr>
          <p:nvPr/>
        </p:nvSpPr>
        <p:spPr bwMode="auto">
          <a:xfrm>
            <a:off x="7003902" y="4176172"/>
            <a:ext cx="11906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fr-FR" sz="900" dirty="0" smtClean="0">
                <a:solidFill>
                  <a:schemeClr val="bg1"/>
                </a:solidFill>
                <a:latin typeface="+mj-lt"/>
              </a:rPr>
              <a:t>COMPACT</a:t>
            </a:r>
          </a:p>
          <a:p>
            <a:pPr algn="ctr" eaLnBrk="1" hangingPunct="1"/>
            <a:r>
              <a:rPr lang="fr-FR" sz="900" dirty="0" smtClean="0">
                <a:solidFill>
                  <a:schemeClr val="bg1"/>
                </a:solidFill>
                <a:latin typeface="+mj-lt"/>
              </a:rPr>
              <a:t>FOUNDATION</a:t>
            </a:r>
            <a:endParaRPr lang="fr-FR" sz="900" dirty="0">
              <a:solidFill>
                <a:schemeClr val="bg1"/>
              </a:solidFill>
              <a:latin typeface="+mj-lt"/>
            </a:endParaRPr>
          </a:p>
        </p:txBody>
      </p:sp>
      <p:sp>
        <p:nvSpPr>
          <p:cNvPr id="32" name="ZoneTexte 31"/>
          <p:cNvSpPr txBox="1"/>
          <p:nvPr/>
        </p:nvSpPr>
        <p:spPr>
          <a:xfrm>
            <a:off x="6156176" y="3656088"/>
            <a:ext cx="340158" cy="400110"/>
          </a:xfrm>
          <a:prstGeom prst="rect">
            <a:avLst/>
          </a:prstGeom>
          <a:noFill/>
        </p:spPr>
        <p:txBody>
          <a:bodyPr wrap="none">
            <a:spAutoFit/>
          </a:bodyPr>
          <a:lstStyle/>
          <a:p>
            <a:pPr>
              <a:defRPr/>
            </a:pPr>
            <a:r>
              <a:rPr lang="fr-FR" sz="2000" dirty="0">
                <a:solidFill>
                  <a:schemeClr val="bg2">
                    <a:lumMod val="90000"/>
                  </a:schemeClr>
                </a:solidFill>
                <a:latin typeface="+mj-lt"/>
              </a:rPr>
              <a:t>+</a:t>
            </a:r>
          </a:p>
        </p:txBody>
      </p:sp>
      <p:sp>
        <p:nvSpPr>
          <p:cNvPr id="53269" name="Rectangle 33"/>
          <p:cNvSpPr>
            <a:spLocks noChangeArrowheads="1"/>
          </p:cNvSpPr>
          <p:nvPr/>
        </p:nvSpPr>
        <p:spPr bwMode="auto">
          <a:xfrm>
            <a:off x="395536" y="2629303"/>
            <a:ext cx="5760640" cy="254000"/>
          </a:xfrm>
          <a:prstGeom prst="rect">
            <a:avLst/>
          </a:prstGeom>
          <a:noFill/>
          <a:ln w="9525" algn="ctr">
            <a:solidFill>
              <a:srgbClr val="B5A69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fr-FR">
              <a:solidFill>
                <a:srgbClr val="000000"/>
              </a:solidFill>
              <a:latin typeface="+mj-lt"/>
            </a:endParaRPr>
          </a:p>
        </p:txBody>
      </p:sp>
      <p:sp>
        <p:nvSpPr>
          <p:cNvPr id="53270" name="Rectangle 35"/>
          <p:cNvSpPr>
            <a:spLocks noChangeArrowheads="1"/>
          </p:cNvSpPr>
          <p:nvPr/>
        </p:nvSpPr>
        <p:spPr bwMode="auto">
          <a:xfrm>
            <a:off x="384870" y="2927425"/>
            <a:ext cx="5771306" cy="1581150"/>
          </a:xfrm>
          <a:prstGeom prst="rect">
            <a:avLst/>
          </a:prstGeom>
          <a:noFill/>
          <a:ln w="9525" algn="ctr">
            <a:solidFill>
              <a:srgbClr val="B5A69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fr-FR">
              <a:solidFill>
                <a:srgbClr val="000000"/>
              </a:solidFill>
              <a:latin typeface="+mj-lt"/>
            </a:endParaRPr>
          </a:p>
        </p:txBody>
      </p:sp>
      <p:sp>
        <p:nvSpPr>
          <p:cNvPr id="27" name="Rectangle 26"/>
          <p:cNvSpPr/>
          <p:nvPr/>
        </p:nvSpPr>
        <p:spPr>
          <a:xfrm>
            <a:off x="394395" y="2492896"/>
            <a:ext cx="5771306" cy="403473"/>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latin typeface="+mj-lt"/>
            </a:endParaRPr>
          </a:p>
        </p:txBody>
      </p:sp>
      <p:sp>
        <p:nvSpPr>
          <p:cNvPr id="53283" name="Rectangle 29"/>
          <p:cNvSpPr>
            <a:spLocks noChangeArrowheads="1"/>
          </p:cNvSpPr>
          <p:nvPr/>
        </p:nvSpPr>
        <p:spPr bwMode="auto">
          <a:xfrm>
            <a:off x="380678" y="2492896"/>
            <a:ext cx="5876876"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fr-FR" sz="1100" dirty="0" smtClean="0">
                <a:latin typeface="+mj-lt"/>
              </a:rPr>
              <a:t>SKIN CARE</a:t>
            </a:r>
          </a:p>
          <a:p>
            <a:r>
              <a:rPr lang="fr-FR" sz="1100" dirty="0" smtClean="0">
                <a:latin typeface="+mj-lt"/>
              </a:rPr>
              <a:t>DEEP WHITENING </a:t>
            </a:r>
            <a:r>
              <a:rPr lang="fr-FR" sz="1100" dirty="0">
                <a:latin typeface="+mj-lt"/>
              </a:rPr>
              <a:t>ANTI-AGEING </a:t>
            </a:r>
            <a:r>
              <a:rPr lang="fr-FR" sz="1100" dirty="0" smtClean="0">
                <a:latin typeface="+mj-lt"/>
              </a:rPr>
              <a:t>CONCERN</a:t>
            </a:r>
            <a:endParaRPr lang="fr-FR" sz="1100" dirty="0">
              <a:latin typeface="+mj-lt"/>
            </a:endParaRPr>
          </a:p>
        </p:txBody>
      </p:sp>
      <p:sp>
        <p:nvSpPr>
          <p:cNvPr id="53" name="Rectangle 29"/>
          <p:cNvSpPr>
            <a:spLocks noChangeArrowheads="1"/>
          </p:cNvSpPr>
          <p:nvPr/>
        </p:nvSpPr>
        <p:spPr bwMode="auto">
          <a:xfrm>
            <a:off x="6516216" y="2452826"/>
            <a:ext cx="442182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fr-FR" sz="1000" dirty="0" smtClean="0">
                <a:latin typeface="+mj-lt"/>
              </a:rPr>
              <a:t>MAKE-UP</a:t>
            </a:r>
          </a:p>
          <a:p>
            <a:r>
              <a:rPr lang="fr-FR" sz="1000" dirty="0" smtClean="0">
                <a:latin typeface="+mj-lt"/>
              </a:rPr>
              <a:t>INSTANT ANTI-AGEING BRIGHTENING</a:t>
            </a:r>
            <a:endParaRPr lang="fr-FR" sz="1000" dirty="0">
              <a:latin typeface="+mj-lt"/>
            </a:endParaRPr>
          </a:p>
        </p:txBody>
      </p:sp>
      <p:pic>
        <p:nvPicPr>
          <p:cNvPr id="24" name="Image 2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42344" y="3246117"/>
            <a:ext cx="908167" cy="986628"/>
          </a:xfrm>
          <a:prstGeom prst="rect">
            <a:avLst/>
          </a:prstGeom>
        </p:spPr>
      </p:pic>
      <p:sp>
        <p:nvSpPr>
          <p:cNvPr id="29" name="Text Box 5"/>
          <p:cNvSpPr txBox="1">
            <a:spLocks noChangeArrowheads="1"/>
          </p:cNvSpPr>
          <p:nvPr/>
        </p:nvSpPr>
        <p:spPr bwMode="auto">
          <a:xfrm>
            <a:off x="-1477962" y="5476950"/>
            <a:ext cx="936625" cy="4413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9720" tIns="50040" rIns="99720" bIns="5004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lnSpc>
                <a:spcPct val="80000"/>
              </a:lnSpc>
              <a:spcBef>
                <a:spcPts val="1750"/>
              </a:spcBef>
              <a:buClrTx/>
              <a:buFontTx/>
              <a:buNone/>
            </a:pPr>
            <a:r>
              <a:rPr lang="fr-FR" sz="2800">
                <a:solidFill>
                  <a:srgbClr val="FFFFFF"/>
                </a:solidFill>
                <a:latin typeface="Helvetica Neue" pitchFamily="2" charset="0"/>
                <a:cs typeface="Arial" pitchFamily="34" charset="0"/>
              </a:rPr>
              <a:t>+</a:t>
            </a:r>
          </a:p>
        </p:txBody>
      </p:sp>
      <p:sp>
        <p:nvSpPr>
          <p:cNvPr id="30" name="Text Box 5"/>
          <p:cNvSpPr txBox="1">
            <a:spLocks noChangeArrowheads="1"/>
          </p:cNvSpPr>
          <p:nvPr/>
        </p:nvSpPr>
        <p:spPr bwMode="auto">
          <a:xfrm>
            <a:off x="2419350" y="5476950"/>
            <a:ext cx="936625" cy="4413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9720" tIns="50040" rIns="99720" bIns="5004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lnSpc>
                <a:spcPct val="80000"/>
              </a:lnSpc>
              <a:spcBef>
                <a:spcPts val="1750"/>
              </a:spcBef>
              <a:buClrTx/>
              <a:buFontTx/>
              <a:buNone/>
            </a:pPr>
            <a:r>
              <a:rPr lang="fr-FR" sz="2800">
                <a:solidFill>
                  <a:srgbClr val="FFFFFF"/>
                </a:solidFill>
                <a:latin typeface="Helvetica Neue" pitchFamily="2" charset="0"/>
                <a:cs typeface="Arial" pitchFamily="34" charset="0"/>
              </a:rPr>
              <a:t>+</a:t>
            </a:r>
          </a:p>
        </p:txBody>
      </p:sp>
      <p:sp>
        <p:nvSpPr>
          <p:cNvPr id="36" name="Text Box 5"/>
          <p:cNvSpPr txBox="1">
            <a:spLocks noChangeArrowheads="1"/>
          </p:cNvSpPr>
          <p:nvPr/>
        </p:nvSpPr>
        <p:spPr bwMode="auto">
          <a:xfrm>
            <a:off x="627063" y="5476950"/>
            <a:ext cx="936625" cy="4413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9720" tIns="50040" rIns="99720" bIns="5004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lnSpc>
                <a:spcPct val="80000"/>
              </a:lnSpc>
              <a:spcBef>
                <a:spcPts val="1750"/>
              </a:spcBef>
              <a:buClrTx/>
              <a:buFontTx/>
              <a:buNone/>
            </a:pPr>
            <a:r>
              <a:rPr lang="fr-FR" sz="2800">
                <a:solidFill>
                  <a:srgbClr val="FFFFFF"/>
                </a:solidFill>
                <a:latin typeface="Helvetica Neue" pitchFamily="2" charset="0"/>
                <a:cs typeface="Arial" pitchFamily="34" charset="0"/>
              </a:rPr>
              <a:t>+</a:t>
            </a:r>
          </a:p>
        </p:txBody>
      </p:sp>
      <p:sp>
        <p:nvSpPr>
          <p:cNvPr id="43" name="Rectangle 140"/>
          <p:cNvSpPr>
            <a:spLocks noChangeArrowheads="1"/>
          </p:cNvSpPr>
          <p:nvPr/>
        </p:nvSpPr>
        <p:spPr bwMode="auto">
          <a:xfrm>
            <a:off x="8075838" y="3205827"/>
            <a:ext cx="6985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r>
              <a:rPr lang="fr-FR" sz="1600" dirty="0">
                <a:solidFill>
                  <a:srgbClr val="A28F76"/>
                </a:solidFill>
                <a:latin typeface="Times New Roman" pitchFamily="18" charset="0"/>
                <a:cs typeface="Times New Roman" pitchFamily="18" charset="0"/>
                <a:sym typeface="Wingdings" pitchFamily="2" charset="2"/>
              </a:rPr>
              <a:t></a:t>
            </a:r>
            <a:endParaRPr lang="fr-FR" sz="1600" dirty="0">
              <a:solidFill>
                <a:srgbClr val="A28F76"/>
              </a:solidFill>
              <a:latin typeface="Times New Roman" pitchFamily="18" charset="0"/>
              <a:cs typeface="Times New Roman" pitchFamily="18" charset="0"/>
              <a:sym typeface="Wingdings 2" pitchFamily="18" charset="2"/>
            </a:endParaRPr>
          </a:p>
        </p:txBody>
      </p:sp>
      <p:sp>
        <p:nvSpPr>
          <p:cNvPr id="44" name="Rectangle 140"/>
          <p:cNvSpPr>
            <a:spLocks noChangeArrowheads="1"/>
          </p:cNvSpPr>
          <p:nvPr/>
        </p:nvSpPr>
        <p:spPr bwMode="auto">
          <a:xfrm>
            <a:off x="5368141" y="3211946"/>
            <a:ext cx="6985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r>
              <a:rPr lang="fr-FR" sz="1600" dirty="0">
                <a:solidFill>
                  <a:srgbClr val="A28F76"/>
                </a:solidFill>
                <a:latin typeface="Times New Roman" pitchFamily="18" charset="0"/>
                <a:cs typeface="Times New Roman" pitchFamily="18" charset="0"/>
                <a:sym typeface="Wingdings" pitchFamily="2" charset="2"/>
              </a:rPr>
              <a:t></a:t>
            </a:r>
            <a:r>
              <a:rPr lang="fr-FR" sz="1600" dirty="0">
                <a:solidFill>
                  <a:srgbClr val="A28F76"/>
                </a:solidFill>
                <a:latin typeface="Times New Roman" pitchFamily="18" charset="0"/>
                <a:cs typeface="Times New Roman" pitchFamily="18" charset="0"/>
                <a:sym typeface="Wingdings 2" pitchFamily="18" charset="2"/>
              </a:rPr>
              <a:t></a:t>
            </a:r>
          </a:p>
        </p:txBody>
      </p:sp>
      <p:sp>
        <p:nvSpPr>
          <p:cNvPr id="54" name="Rectangle 140"/>
          <p:cNvSpPr>
            <a:spLocks noChangeArrowheads="1"/>
          </p:cNvSpPr>
          <p:nvPr/>
        </p:nvSpPr>
        <p:spPr bwMode="auto">
          <a:xfrm>
            <a:off x="3418237" y="3202672"/>
            <a:ext cx="6985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r>
              <a:rPr lang="fr-FR" sz="1600" dirty="0">
                <a:solidFill>
                  <a:srgbClr val="A28F76"/>
                </a:solidFill>
                <a:latin typeface="Times New Roman" pitchFamily="18" charset="0"/>
                <a:cs typeface="Times New Roman" pitchFamily="18" charset="0"/>
                <a:sym typeface="Wingdings" pitchFamily="2" charset="2"/>
              </a:rPr>
              <a:t></a:t>
            </a:r>
            <a:r>
              <a:rPr lang="fr-FR" sz="1600" dirty="0">
                <a:solidFill>
                  <a:srgbClr val="A28F76"/>
                </a:solidFill>
                <a:latin typeface="Times New Roman" pitchFamily="18" charset="0"/>
                <a:cs typeface="Times New Roman" pitchFamily="18" charset="0"/>
                <a:sym typeface="Wingdings 2" pitchFamily="18" charset="2"/>
              </a:rPr>
              <a:t></a:t>
            </a:r>
          </a:p>
        </p:txBody>
      </p:sp>
      <p:sp>
        <p:nvSpPr>
          <p:cNvPr id="55" name="Rectangle 140"/>
          <p:cNvSpPr>
            <a:spLocks noChangeArrowheads="1"/>
          </p:cNvSpPr>
          <p:nvPr/>
        </p:nvSpPr>
        <p:spPr bwMode="auto">
          <a:xfrm>
            <a:off x="1612404" y="3188580"/>
            <a:ext cx="6985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r>
              <a:rPr lang="fr-FR" sz="1600" dirty="0">
                <a:solidFill>
                  <a:srgbClr val="A28F76"/>
                </a:solidFill>
                <a:latin typeface="Times New Roman" pitchFamily="18" charset="0"/>
                <a:cs typeface="Times New Roman" pitchFamily="18" charset="0"/>
                <a:sym typeface="Wingdings" pitchFamily="2" charset="2"/>
              </a:rPr>
              <a:t></a:t>
            </a:r>
            <a:r>
              <a:rPr lang="fr-FR" sz="1600" dirty="0">
                <a:solidFill>
                  <a:srgbClr val="A28F76"/>
                </a:solidFill>
                <a:latin typeface="Times New Roman" pitchFamily="18" charset="0"/>
                <a:cs typeface="Times New Roman" pitchFamily="18" charset="0"/>
                <a:sym typeface="Wingdings 2" pitchFamily="18" charset="2"/>
              </a:rPr>
              <a:t></a:t>
            </a:r>
          </a:p>
        </p:txBody>
      </p:sp>
      <p:sp>
        <p:nvSpPr>
          <p:cNvPr id="35" name="Text Box 5">
            <a:hlinkClick r:id="rId7" action="ppaction://hlinksldjump"/>
          </p:cNvPr>
          <p:cNvSpPr txBox="1">
            <a:spLocks noChangeArrowheads="1"/>
          </p:cNvSpPr>
          <p:nvPr/>
        </p:nvSpPr>
        <p:spPr bwMode="auto">
          <a:xfrm>
            <a:off x="611560" y="6552343"/>
            <a:ext cx="925399"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defPPr>
              <a:defRPr lang="fr-FR"/>
            </a:defPPr>
            <a:lvl1pPr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POWER BEAUTY</a:t>
            </a:r>
          </a:p>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BRAND</a:t>
            </a:r>
            <a:r>
              <a:rPr lang="fr-FR" sz="500" kern="1200" baseline="0" dirty="0" smtClean="0">
                <a:solidFill>
                  <a:schemeClr val="bg1"/>
                </a:solidFill>
                <a:latin typeface="+mn-lt"/>
                <a:ea typeface="Microsoft YaHei" pitchFamily="34" charset="-122"/>
                <a:cs typeface="+mn-cs"/>
              </a:rPr>
              <a:t> </a:t>
            </a:r>
            <a:r>
              <a:rPr lang="fr-FR" sz="500" kern="1200" dirty="0" smtClean="0">
                <a:solidFill>
                  <a:schemeClr val="bg1"/>
                </a:solidFill>
                <a:latin typeface="+mn-lt"/>
                <a:ea typeface="Microsoft YaHei" pitchFamily="34" charset="-122"/>
                <a:cs typeface="+mn-cs"/>
              </a:rPr>
              <a:t>STATEMENT</a:t>
            </a:r>
          </a:p>
        </p:txBody>
      </p:sp>
      <p:pic>
        <p:nvPicPr>
          <p:cNvPr id="38" name="Picture 6">
            <a:hlinkClick r:id="rId8" action="ppaction://hlinksldjump"/>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175"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9" name="Picture 7">
            <a:hlinkClick r:id="rId10" action="ppaction://hlinksldjump"/>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11560"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0" name="Picture 9">
            <a:hlinkClick r:id="rId11" action="ppaction://hlinksldjump"/>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403648"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1" name="Text Box 10">
            <a:hlinkClick r:id="rId12" action="ppaction://hlinksldjump"/>
          </p:cNvPr>
          <p:cNvSpPr txBox="1">
            <a:spLocks noChangeArrowheads="1"/>
          </p:cNvSpPr>
          <p:nvPr/>
        </p:nvSpPr>
        <p:spPr bwMode="auto">
          <a:xfrm>
            <a:off x="-82550" y="6590815"/>
            <a:ext cx="866701"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buClrTx/>
              <a:buFontTx/>
              <a:buNone/>
              <a:defRPr/>
            </a:pPr>
            <a:r>
              <a:rPr lang="fr-FR" sz="500" dirty="0" smtClean="0">
                <a:latin typeface="+mn-lt"/>
              </a:rPr>
              <a:t>INTRODUCTION</a:t>
            </a:r>
          </a:p>
        </p:txBody>
      </p:sp>
      <p:pic>
        <p:nvPicPr>
          <p:cNvPr id="42" name="Picture 13">
            <a:hlinkClick r:id="rId10" action="ppaction://hlinksldjump"/>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699792" y="6472238"/>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5" name="Text Box 16">
            <a:hlinkClick r:id="rId13" action="ppaction://hlinksldjump"/>
          </p:cNvPr>
          <p:cNvSpPr txBox="1">
            <a:spLocks noChangeArrowheads="1"/>
          </p:cNvSpPr>
          <p:nvPr/>
        </p:nvSpPr>
        <p:spPr bwMode="auto">
          <a:xfrm>
            <a:off x="5517555" y="6590815"/>
            <a:ext cx="782637"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buClrTx/>
              <a:buFontTx/>
              <a:buNone/>
              <a:defRPr/>
            </a:pPr>
            <a:r>
              <a:rPr lang="fr-FR" sz="500" kern="1200" dirty="0" smtClean="0">
                <a:solidFill>
                  <a:schemeClr val="bg1"/>
                </a:solidFill>
                <a:latin typeface="+mn-lt"/>
                <a:ea typeface="Microsoft YaHei" pitchFamily="34" charset="-122"/>
                <a:cs typeface="+mn-cs"/>
              </a:rPr>
              <a:t>PACKAGING</a:t>
            </a:r>
          </a:p>
        </p:txBody>
      </p:sp>
      <p:pic>
        <p:nvPicPr>
          <p:cNvPr id="46" name="Picture 17">
            <a:hlinkClick r:id="rId14" action="ppaction://hlinksldjump"/>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507087" y="6472238"/>
            <a:ext cx="73025"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7" name="Text Box 5">
            <a:hlinkClick r:id="rId15" action="ppaction://hlinksldjump"/>
          </p:cNvPr>
          <p:cNvSpPr txBox="1">
            <a:spLocks noChangeArrowheads="1"/>
          </p:cNvSpPr>
          <p:nvPr/>
        </p:nvSpPr>
        <p:spPr bwMode="auto">
          <a:xfrm>
            <a:off x="1259632" y="6552343"/>
            <a:ext cx="1076325"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THE </a:t>
            </a:r>
          </a:p>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GHOST FLOWER</a:t>
            </a:r>
          </a:p>
        </p:txBody>
      </p:sp>
      <p:pic>
        <p:nvPicPr>
          <p:cNvPr id="48" name="Picture 7">
            <a:hlinkClick r:id="rId10" action="ppaction://hlinksldjump"/>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051720"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0" name="Text Box 4">
            <a:hlinkClick r:id="rId16" action="ppaction://hlinksldjump"/>
          </p:cNvPr>
          <p:cNvSpPr txBox="1">
            <a:spLocks noChangeArrowheads="1"/>
          </p:cNvSpPr>
          <p:nvPr/>
        </p:nvSpPr>
        <p:spPr bwMode="auto">
          <a:xfrm>
            <a:off x="4644008" y="6590815"/>
            <a:ext cx="1084263"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TECHNOLOGY</a:t>
            </a:r>
          </a:p>
        </p:txBody>
      </p:sp>
      <p:pic>
        <p:nvPicPr>
          <p:cNvPr id="51" name="Picture 7">
            <a:hlinkClick r:id="rId10" action="ppaction://hlinksldjump"/>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153572" y="6472238"/>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2" name="Text Box 4">
            <a:hlinkClick r:id="rId17" action="ppaction://hlinksldjump"/>
          </p:cNvPr>
          <p:cNvSpPr txBox="1">
            <a:spLocks noChangeArrowheads="1"/>
          </p:cNvSpPr>
          <p:nvPr/>
        </p:nvSpPr>
        <p:spPr bwMode="auto">
          <a:xfrm>
            <a:off x="2699792" y="6552343"/>
            <a:ext cx="773112"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WOMEN’S EXPECTATIONS</a:t>
            </a:r>
          </a:p>
        </p:txBody>
      </p:sp>
      <p:pic>
        <p:nvPicPr>
          <p:cNvPr id="56" name="Picture 13">
            <a:hlinkClick r:id="rId10" action="ppaction://hlinksldjump"/>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130675"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7" name="Text Box 4">
            <a:hlinkClick r:id="rId18" action="ppaction://hlinksldjump"/>
          </p:cNvPr>
          <p:cNvSpPr txBox="1">
            <a:spLocks noChangeArrowheads="1"/>
          </p:cNvSpPr>
          <p:nvPr/>
        </p:nvSpPr>
        <p:spPr bwMode="auto">
          <a:xfrm>
            <a:off x="3995936" y="6552343"/>
            <a:ext cx="1084263"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MAKE-UP </a:t>
            </a:r>
          </a:p>
          <a:p>
            <a:pPr lvl="0"/>
            <a:r>
              <a:rPr lang="fr-FR" sz="500" dirty="0" smtClean="0"/>
              <a:t>RESULT</a:t>
            </a:r>
          </a:p>
        </p:txBody>
      </p:sp>
      <p:pic>
        <p:nvPicPr>
          <p:cNvPr id="58" name="Picture 13">
            <a:hlinkClick r:id="rId10" action="ppaction://hlinksldjump"/>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788024"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9" name="Text Box 5">
            <a:hlinkClick r:id="rId19" action="ppaction://hlinksldjump"/>
          </p:cNvPr>
          <p:cNvSpPr txBox="1">
            <a:spLocks noChangeArrowheads="1"/>
          </p:cNvSpPr>
          <p:nvPr/>
        </p:nvSpPr>
        <p:spPr bwMode="auto">
          <a:xfrm>
            <a:off x="3491880" y="6513871"/>
            <a:ext cx="709613" cy="3253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SKINCARE</a:t>
            </a:r>
          </a:p>
          <a:p>
            <a:pPr lvl="0"/>
            <a:r>
              <a:rPr lang="fr-FR" sz="500" dirty="0" smtClean="0"/>
              <a:t>VERSUS</a:t>
            </a:r>
          </a:p>
          <a:p>
            <a:pPr lvl="0"/>
            <a:r>
              <a:rPr lang="fr-FR" sz="500" dirty="0" smtClean="0"/>
              <a:t>MAKE-UP</a:t>
            </a:r>
          </a:p>
        </p:txBody>
      </p:sp>
      <p:pic>
        <p:nvPicPr>
          <p:cNvPr id="60" name="Picture 7">
            <a:hlinkClick r:id="rId10" action="ppaction://hlinksldjump"/>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419872" y="6464300"/>
            <a:ext cx="74613" cy="36036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1" name="Picture 7">
            <a:hlinkClick r:id="rId10" action="ppaction://hlinksldjump"/>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876256" y="6468704"/>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2" name="Picture 7">
            <a:hlinkClick r:id="rId10" action="ppaction://hlinksldjump"/>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665740" y="6468704"/>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3" name="Picture 7">
            <a:hlinkClick r:id="rId10" action="ppaction://hlinksldjump"/>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385820" y="6490476"/>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4" name="Text Box 16">
            <a:hlinkClick r:id="rId20" action="ppaction://hlinksldjump"/>
          </p:cNvPr>
          <p:cNvSpPr txBox="1">
            <a:spLocks noChangeArrowheads="1"/>
          </p:cNvSpPr>
          <p:nvPr/>
        </p:nvSpPr>
        <p:spPr bwMode="auto">
          <a:xfrm>
            <a:off x="6175078" y="6542192"/>
            <a:ext cx="782637"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PRODIGY WHITE RANGE</a:t>
            </a:r>
          </a:p>
        </p:txBody>
      </p:sp>
      <p:sp>
        <p:nvSpPr>
          <p:cNvPr id="65" name="Text Box 16">
            <a:hlinkClick r:id="rId21" action="ppaction://hlinksldjump"/>
          </p:cNvPr>
          <p:cNvSpPr txBox="1">
            <a:spLocks noChangeArrowheads="1"/>
          </p:cNvSpPr>
          <p:nvPr/>
        </p:nvSpPr>
        <p:spPr bwMode="auto">
          <a:xfrm>
            <a:off x="6908647" y="6503720"/>
            <a:ext cx="782637" cy="3253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buClrTx/>
              <a:buFontTx/>
              <a:buNone/>
              <a:defRPr/>
            </a:pPr>
            <a:r>
              <a:rPr lang="fr-FR" sz="500" kern="1200" dirty="0" smtClean="0">
                <a:solidFill>
                  <a:schemeClr val="bg1"/>
                </a:solidFill>
                <a:latin typeface="+mn-lt"/>
                <a:ea typeface="Microsoft YaHei" pitchFamily="34" charset="-122"/>
                <a:cs typeface="+mn-cs"/>
              </a:rPr>
              <a:t>HR COMPACT </a:t>
            </a:r>
          </a:p>
          <a:p>
            <a:pPr algn="ctr" eaLnBrk="1" hangingPunct="1">
              <a:buClrTx/>
              <a:buFontTx/>
              <a:buNone/>
              <a:defRPr/>
            </a:pPr>
            <a:r>
              <a:rPr lang="fr-FR" sz="500" kern="1200" dirty="0" smtClean="0">
                <a:solidFill>
                  <a:schemeClr val="bg1"/>
                </a:solidFill>
                <a:latin typeface="+mn-lt"/>
                <a:ea typeface="Microsoft YaHei" pitchFamily="34" charset="-122"/>
                <a:cs typeface="+mn-cs"/>
              </a:rPr>
              <a:t>FOUNDATION</a:t>
            </a:r>
          </a:p>
          <a:p>
            <a:pPr algn="ctr" eaLnBrk="1" hangingPunct="1">
              <a:buClrTx/>
              <a:buFontTx/>
              <a:buNone/>
              <a:defRPr/>
            </a:pPr>
            <a:r>
              <a:rPr lang="fr-FR" sz="500" kern="1200" dirty="0" smtClean="0">
                <a:solidFill>
                  <a:schemeClr val="bg1"/>
                </a:solidFill>
                <a:latin typeface="+mn-lt"/>
                <a:ea typeface="Microsoft YaHei" pitchFamily="34" charset="-122"/>
                <a:cs typeface="+mn-cs"/>
              </a:rPr>
              <a:t>GEAOGRAPHY</a:t>
            </a:r>
          </a:p>
        </p:txBody>
      </p:sp>
      <p:sp>
        <p:nvSpPr>
          <p:cNvPr id="66" name="Text Box 16">
            <a:hlinkClick r:id="rId11" action="ppaction://hlinksldjump"/>
          </p:cNvPr>
          <p:cNvSpPr txBox="1">
            <a:spLocks noChangeArrowheads="1"/>
          </p:cNvSpPr>
          <p:nvPr/>
        </p:nvSpPr>
        <p:spPr bwMode="auto">
          <a:xfrm>
            <a:off x="7709616" y="6552343"/>
            <a:ext cx="782637"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LINK SELLING </a:t>
            </a:r>
          </a:p>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ROUTINE</a:t>
            </a:r>
          </a:p>
        </p:txBody>
      </p:sp>
      <p:sp>
        <p:nvSpPr>
          <p:cNvPr id="67" name="Text Box 16">
            <a:hlinkClick r:id="rId22" action="ppaction://hlinksldjump"/>
          </p:cNvPr>
          <p:cNvSpPr txBox="1">
            <a:spLocks noChangeArrowheads="1"/>
          </p:cNvSpPr>
          <p:nvPr/>
        </p:nvSpPr>
        <p:spPr bwMode="auto">
          <a:xfrm>
            <a:off x="8325867" y="6590815"/>
            <a:ext cx="782637"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COMPETITON</a:t>
            </a:r>
          </a:p>
        </p:txBody>
      </p:sp>
      <p:pic>
        <p:nvPicPr>
          <p:cNvPr id="68" name="Picture 6">
            <a:hlinkClick r:id="rId8" action="ppaction://hlinksldjump"/>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961883" y="6453336"/>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9" name="Text Box 4">
            <a:hlinkClick r:id="rId14" action="ppaction://hlinksldjump"/>
          </p:cNvPr>
          <p:cNvSpPr txBox="1">
            <a:spLocks noChangeArrowheads="1"/>
          </p:cNvSpPr>
          <p:nvPr/>
        </p:nvSpPr>
        <p:spPr bwMode="auto">
          <a:xfrm>
            <a:off x="1903561" y="6552343"/>
            <a:ext cx="1084263"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NEW COMPACT </a:t>
            </a:r>
          </a:p>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FOUNDATION</a:t>
            </a:r>
          </a:p>
        </p:txBody>
      </p:sp>
    </p:spTree>
    <p:extLst>
      <p:ext uri="{BB962C8B-B14F-4D97-AF65-F5344CB8AC3E}">
        <p14:creationId xmlns:p14="http://schemas.microsoft.com/office/powerpoint/2010/main" val="3156658194"/>
      </p:ext>
    </p:extLst>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Text Box 16"/>
          <p:cNvSpPr txBox="1">
            <a:spLocks noChangeArrowheads="1"/>
          </p:cNvSpPr>
          <p:nvPr/>
        </p:nvSpPr>
        <p:spPr bwMode="auto">
          <a:xfrm>
            <a:off x="2628304" y="2060575"/>
            <a:ext cx="1798637" cy="4416594"/>
          </a:xfrm>
          <a:prstGeom prst="rect">
            <a:avLst/>
          </a:prstGeom>
          <a:noFill/>
          <a:ln w="9525">
            <a:noFill/>
            <a:miter lim="800000"/>
            <a:headEnd/>
            <a:tailEnd/>
          </a:ln>
        </p:spPr>
        <p:txBody>
          <a:bodyPr wrap="square">
            <a:spAutoFit/>
          </a:bodyPr>
          <a:lstStyle/>
          <a:p>
            <a:pPr fontAlgn="base">
              <a:spcBef>
                <a:spcPct val="0"/>
              </a:spcBef>
              <a:spcAft>
                <a:spcPct val="0"/>
              </a:spcAft>
            </a:pPr>
            <a:r>
              <a:rPr lang="fr-FR" sz="900" dirty="0" smtClean="0">
                <a:solidFill>
                  <a:srgbClr val="FFFFFF"/>
                </a:solidFill>
              </a:rPr>
              <a:t>GUERLAIN</a:t>
            </a:r>
            <a:endParaRPr lang="fr-FR" sz="900" dirty="0">
              <a:solidFill>
                <a:srgbClr val="FFFFFF"/>
              </a:solidFill>
            </a:endParaRPr>
          </a:p>
          <a:p>
            <a:pPr fontAlgn="base">
              <a:spcBef>
                <a:spcPct val="0"/>
              </a:spcBef>
              <a:spcAft>
                <a:spcPct val="0"/>
              </a:spcAft>
            </a:pPr>
            <a:endParaRPr lang="fr-FR" sz="800" dirty="0">
              <a:solidFill>
                <a:srgbClr val="FFFFFF"/>
              </a:solidFill>
            </a:endParaRPr>
          </a:p>
          <a:p>
            <a:pPr fontAlgn="base">
              <a:spcBef>
                <a:spcPct val="0"/>
              </a:spcBef>
              <a:spcAft>
                <a:spcPct val="0"/>
              </a:spcAft>
            </a:pPr>
            <a:r>
              <a:rPr lang="fr-FR" sz="900" dirty="0" smtClean="0">
                <a:solidFill>
                  <a:srgbClr val="FFFFFF"/>
                </a:solidFill>
              </a:rPr>
              <a:t>BLANC DE PERLE</a:t>
            </a:r>
            <a:endParaRPr lang="fr-FR" sz="900" dirty="0">
              <a:solidFill>
                <a:srgbClr val="FFFFFF"/>
              </a:solidFill>
            </a:endParaRPr>
          </a:p>
          <a:p>
            <a:pPr fontAlgn="base">
              <a:spcBef>
                <a:spcPct val="0"/>
              </a:spcBef>
              <a:spcAft>
                <a:spcPct val="0"/>
              </a:spcAft>
            </a:pPr>
            <a:endParaRPr lang="fr-FR" sz="900" dirty="0">
              <a:solidFill>
                <a:srgbClr val="FFFFFF"/>
              </a:solidFill>
            </a:endParaRPr>
          </a:p>
          <a:p>
            <a:pPr fontAlgn="base">
              <a:spcBef>
                <a:spcPct val="0"/>
              </a:spcBef>
              <a:spcAft>
                <a:spcPct val="0"/>
              </a:spcAft>
            </a:pPr>
            <a:endParaRPr lang="fr-FR" sz="900" dirty="0" smtClean="0">
              <a:solidFill>
                <a:srgbClr val="FFFFFF"/>
              </a:solidFill>
            </a:endParaRPr>
          </a:p>
          <a:p>
            <a:pPr fontAlgn="base">
              <a:spcBef>
                <a:spcPct val="0"/>
              </a:spcBef>
              <a:spcAft>
                <a:spcPct val="0"/>
              </a:spcAft>
            </a:pPr>
            <a:r>
              <a:rPr lang="fr-FR" sz="900" dirty="0" err="1" smtClean="0">
                <a:solidFill>
                  <a:srgbClr val="FFFFFF"/>
                </a:solidFill>
              </a:rPr>
              <a:t>Brightening</a:t>
            </a:r>
            <a:r>
              <a:rPr lang="fr-FR" sz="900" dirty="0" smtClean="0">
                <a:solidFill>
                  <a:srgbClr val="FFFFFF"/>
                </a:solidFill>
              </a:rPr>
              <a:t>  </a:t>
            </a:r>
            <a:r>
              <a:rPr lang="fr-FR" sz="900" dirty="0" err="1" smtClean="0">
                <a:solidFill>
                  <a:srgbClr val="FFFFFF"/>
                </a:solidFill>
              </a:rPr>
              <a:t>foundation</a:t>
            </a:r>
            <a:endParaRPr lang="fr-FR" sz="900" dirty="0">
              <a:solidFill>
                <a:srgbClr val="FFFFFF"/>
              </a:solidFill>
            </a:endParaRPr>
          </a:p>
          <a:p>
            <a:pPr fontAlgn="base">
              <a:spcBef>
                <a:spcPct val="0"/>
              </a:spcBef>
              <a:spcAft>
                <a:spcPct val="0"/>
              </a:spcAft>
            </a:pPr>
            <a:endParaRPr lang="fr-FR" sz="900" dirty="0">
              <a:solidFill>
                <a:srgbClr val="FFFFFF"/>
              </a:solidFill>
            </a:endParaRPr>
          </a:p>
          <a:p>
            <a:pPr fontAlgn="base">
              <a:spcBef>
                <a:spcPct val="0"/>
              </a:spcBef>
              <a:spcAft>
                <a:spcPct val="0"/>
              </a:spcAft>
            </a:pPr>
            <a:endParaRPr lang="fr-FR" sz="900" dirty="0">
              <a:solidFill>
                <a:srgbClr val="FFFFFF"/>
              </a:solidFill>
            </a:endParaRPr>
          </a:p>
          <a:p>
            <a:pPr fontAlgn="base">
              <a:spcBef>
                <a:spcPct val="0"/>
              </a:spcBef>
              <a:spcAft>
                <a:spcPct val="0"/>
              </a:spcAft>
            </a:pPr>
            <a:r>
              <a:rPr lang="en-US" sz="900" dirty="0">
                <a:solidFill>
                  <a:srgbClr val="FFFFFF"/>
                </a:solidFill>
              </a:rPr>
              <a:t>White reveal silky veil makeup</a:t>
            </a:r>
          </a:p>
          <a:p>
            <a:pPr fontAlgn="base">
              <a:spcBef>
                <a:spcPct val="0"/>
              </a:spcBef>
              <a:spcAft>
                <a:spcPct val="0"/>
              </a:spcAft>
            </a:pPr>
            <a:endParaRPr lang="fr-FR" sz="1400" dirty="0">
              <a:solidFill>
                <a:srgbClr val="FFFFFF"/>
              </a:solidFill>
            </a:endParaRPr>
          </a:p>
          <a:p>
            <a:pPr fontAlgn="base">
              <a:spcBef>
                <a:spcPct val="0"/>
              </a:spcBef>
              <a:spcAft>
                <a:spcPct val="0"/>
              </a:spcAft>
            </a:pPr>
            <a:r>
              <a:rPr lang="fr-FR" sz="900" dirty="0" smtClean="0">
                <a:solidFill>
                  <a:srgbClr val="FFFFFF"/>
                </a:solidFill>
              </a:rPr>
              <a:t>        </a:t>
            </a:r>
          </a:p>
          <a:p>
            <a:pPr fontAlgn="base">
              <a:spcBef>
                <a:spcPct val="0"/>
              </a:spcBef>
              <a:spcAft>
                <a:spcPct val="0"/>
              </a:spcAft>
            </a:pPr>
            <a:endParaRPr lang="fr-FR" sz="1200" dirty="0" smtClean="0">
              <a:solidFill>
                <a:srgbClr val="FFFFFF"/>
              </a:solidFill>
            </a:endParaRPr>
          </a:p>
          <a:p>
            <a:pPr fontAlgn="base">
              <a:spcBef>
                <a:spcPct val="0"/>
              </a:spcBef>
              <a:spcAft>
                <a:spcPct val="0"/>
              </a:spcAft>
            </a:pPr>
            <a:endParaRPr lang="fr-FR" sz="1200" dirty="0">
              <a:solidFill>
                <a:srgbClr val="FFFFFF"/>
              </a:solidFill>
            </a:endParaRPr>
          </a:p>
          <a:p>
            <a:pPr fontAlgn="base">
              <a:spcBef>
                <a:spcPct val="0"/>
              </a:spcBef>
              <a:spcAft>
                <a:spcPct val="0"/>
              </a:spcAft>
            </a:pPr>
            <a:endParaRPr lang="fr-FR" sz="1200" dirty="0" smtClean="0">
              <a:solidFill>
                <a:srgbClr val="FFFFFF"/>
              </a:solidFill>
            </a:endParaRPr>
          </a:p>
          <a:p>
            <a:pPr fontAlgn="base">
              <a:spcBef>
                <a:spcPct val="0"/>
              </a:spcBef>
              <a:spcAft>
                <a:spcPct val="0"/>
              </a:spcAft>
            </a:pPr>
            <a:endParaRPr lang="fr-FR" sz="1200" dirty="0">
              <a:solidFill>
                <a:srgbClr val="FFFFFF"/>
              </a:solidFill>
            </a:endParaRPr>
          </a:p>
          <a:p>
            <a:pPr fontAlgn="base">
              <a:spcBef>
                <a:spcPct val="0"/>
              </a:spcBef>
              <a:spcAft>
                <a:spcPct val="0"/>
              </a:spcAft>
            </a:pPr>
            <a:endParaRPr lang="fr-FR" sz="1200" dirty="0" smtClean="0">
              <a:solidFill>
                <a:srgbClr val="FFFFFF"/>
              </a:solidFill>
            </a:endParaRPr>
          </a:p>
          <a:p>
            <a:pPr fontAlgn="base">
              <a:spcBef>
                <a:spcPct val="0"/>
              </a:spcBef>
              <a:spcAft>
                <a:spcPct val="0"/>
              </a:spcAft>
            </a:pPr>
            <a:endParaRPr lang="fr-FR" sz="1200" dirty="0">
              <a:solidFill>
                <a:srgbClr val="FFFFFF"/>
              </a:solidFill>
            </a:endParaRPr>
          </a:p>
          <a:p>
            <a:pPr fontAlgn="base">
              <a:spcBef>
                <a:spcPct val="0"/>
              </a:spcBef>
              <a:spcAft>
                <a:spcPct val="0"/>
              </a:spcAft>
            </a:pPr>
            <a:endParaRPr lang="fr-FR" sz="1200" dirty="0" smtClean="0">
              <a:solidFill>
                <a:srgbClr val="FFFFFF"/>
              </a:solidFill>
            </a:endParaRPr>
          </a:p>
          <a:p>
            <a:pPr fontAlgn="base">
              <a:spcBef>
                <a:spcPct val="0"/>
              </a:spcBef>
              <a:spcAft>
                <a:spcPct val="0"/>
              </a:spcAft>
            </a:pPr>
            <a:endParaRPr lang="fr-FR" sz="1200" dirty="0">
              <a:solidFill>
                <a:srgbClr val="FFFFFF"/>
              </a:solidFill>
            </a:endParaRPr>
          </a:p>
          <a:p>
            <a:pPr fontAlgn="base">
              <a:spcBef>
                <a:spcPct val="0"/>
              </a:spcBef>
              <a:spcAft>
                <a:spcPct val="0"/>
              </a:spcAft>
            </a:pPr>
            <a:endParaRPr lang="fr-FR" sz="900" dirty="0">
              <a:solidFill>
                <a:srgbClr val="FFFFFF"/>
              </a:solidFill>
            </a:endParaRPr>
          </a:p>
          <a:p>
            <a:pPr fontAlgn="base">
              <a:spcBef>
                <a:spcPct val="0"/>
              </a:spcBef>
              <a:spcAft>
                <a:spcPct val="0"/>
              </a:spcAft>
            </a:pPr>
            <a:endParaRPr lang="fr-FR" sz="900" dirty="0">
              <a:solidFill>
                <a:srgbClr val="FFFFFF"/>
              </a:solidFill>
            </a:endParaRPr>
          </a:p>
          <a:p>
            <a:pPr fontAlgn="base">
              <a:spcBef>
                <a:spcPct val="0"/>
              </a:spcBef>
              <a:spcAft>
                <a:spcPct val="0"/>
              </a:spcAft>
            </a:pPr>
            <a:endParaRPr lang="fr-FR" sz="900" dirty="0">
              <a:solidFill>
                <a:srgbClr val="FFFFFF"/>
              </a:solidFill>
            </a:endParaRPr>
          </a:p>
          <a:p>
            <a:pPr fontAlgn="base">
              <a:spcBef>
                <a:spcPct val="0"/>
              </a:spcBef>
              <a:spcAft>
                <a:spcPct val="0"/>
              </a:spcAft>
            </a:pPr>
            <a:endParaRPr lang="fr-FR" sz="900" dirty="0">
              <a:solidFill>
                <a:srgbClr val="FFFFFF"/>
              </a:solidFill>
            </a:endParaRPr>
          </a:p>
          <a:p>
            <a:pPr fontAlgn="base">
              <a:spcBef>
                <a:spcPct val="0"/>
              </a:spcBef>
              <a:spcAft>
                <a:spcPct val="0"/>
              </a:spcAft>
            </a:pPr>
            <a:endParaRPr lang="fr-FR" sz="900" dirty="0">
              <a:solidFill>
                <a:srgbClr val="FFFFFF"/>
              </a:solidFill>
            </a:endParaRPr>
          </a:p>
          <a:p>
            <a:pPr fontAlgn="base">
              <a:spcBef>
                <a:spcPct val="0"/>
              </a:spcBef>
              <a:spcAft>
                <a:spcPct val="0"/>
              </a:spcAft>
            </a:pPr>
            <a:endParaRPr lang="fr-FR" sz="1400" dirty="0" smtClean="0">
              <a:solidFill>
                <a:srgbClr val="FFFFFF"/>
              </a:solidFill>
            </a:endParaRPr>
          </a:p>
          <a:p>
            <a:pPr fontAlgn="base">
              <a:spcBef>
                <a:spcPct val="0"/>
              </a:spcBef>
              <a:spcAft>
                <a:spcPct val="0"/>
              </a:spcAft>
            </a:pPr>
            <a:endParaRPr lang="fr-FR" sz="1400" dirty="0">
              <a:solidFill>
                <a:srgbClr val="FFFFFF"/>
              </a:solidFill>
            </a:endParaRPr>
          </a:p>
        </p:txBody>
      </p:sp>
      <p:sp>
        <p:nvSpPr>
          <p:cNvPr id="22530" name="Text Box 16"/>
          <p:cNvSpPr txBox="1">
            <a:spLocks noChangeArrowheads="1"/>
          </p:cNvSpPr>
          <p:nvPr/>
        </p:nvSpPr>
        <p:spPr bwMode="auto">
          <a:xfrm>
            <a:off x="4290168" y="2060575"/>
            <a:ext cx="1657598" cy="4032146"/>
          </a:xfrm>
          <a:prstGeom prst="rect">
            <a:avLst/>
          </a:prstGeom>
          <a:noFill/>
          <a:ln w="9525">
            <a:noFill/>
            <a:miter lim="800000"/>
            <a:headEnd/>
            <a:tailEnd/>
          </a:ln>
        </p:spPr>
        <p:txBody>
          <a:bodyPr wrap="square">
            <a:spAutoFit/>
          </a:bodyPr>
          <a:lstStyle/>
          <a:p>
            <a:pPr fontAlgn="base">
              <a:spcBef>
                <a:spcPct val="0"/>
              </a:spcBef>
              <a:spcAft>
                <a:spcPct val="0"/>
              </a:spcAft>
            </a:pPr>
            <a:r>
              <a:rPr lang="fr-FR" sz="900" dirty="0">
                <a:solidFill>
                  <a:srgbClr val="FFFFFF"/>
                </a:solidFill>
              </a:rPr>
              <a:t>CHANEL</a:t>
            </a:r>
          </a:p>
          <a:p>
            <a:pPr fontAlgn="base">
              <a:spcBef>
                <a:spcPct val="0"/>
              </a:spcBef>
              <a:spcAft>
                <a:spcPct val="0"/>
              </a:spcAft>
            </a:pPr>
            <a:endParaRPr lang="fr-FR" sz="800" dirty="0">
              <a:solidFill>
                <a:srgbClr val="FFFFFF"/>
              </a:solidFill>
            </a:endParaRPr>
          </a:p>
          <a:p>
            <a:pPr fontAlgn="base">
              <a:spcBef>
                <a:spcPct val="0"/>
              </a:spcBef>
              <a:spcAft>
                <a:spcPct val="0"/>
              </a:spcAft>
            </a:pPr>
            <a:r>
              <a:rPr lang="fr-FR" sz="900" dirty="0">
                <a:solidFill>
                  <a:srgbClr val="FFFFFF"/>
                </a:solidFill>
              </a:rPr>
              <a:t>WHITE ESSENTIEL</a:t>
            </a:r>
          </a:p>
          <a:p>
            <a:pPr fontAlgn="base">
              <a:spcBef>
                <a:spcPct val="0"/>
              </a:spcBef>
              <a:spcAft>
                <a:spcPct val="0"/>
              </a:spcAft>
            </a:pPr>
            <a:endParaRPr lang="fr-FR" sz="1200" dirty="0">
              <a:solidFill>
                <a:srgbClr val="FFFFFF"/>
              </a:solidFill>
            </a:endParaRPr>
          </a:p>
          <a:p>
            <a:pPr fontAlgn="base">
              <a:spcBef>
                <a:spcPct val="0"/>
              </a:spcBef>
              <a:spcAft>
                <a:spcPct val="0"/>
              </a:spcAft>
            </a:pPr>
            <a:r>
              <a:rPr lang="en-US" sz="900" dirty="0" smtClean="0">
                <a:solidFill>
                  <a:srgbClr val="FFFFFF"/>
                </a:solidFill>
              </a:rPr>
              <a:t>Light </a:t>
            </a:r>
            <a:r>
              <a:rPr lang="en-US" sz="900" dirty="0">
                <a:solidFill>
                  <a:srgbClr val="FFFFFF"/>
                </a:solidFill>
              </a:rPr>
              <a:t>reflecting whitening compact foundation </a:t>
            </a:r>
            <a:r>
              <a:rPr lang="en-US" sz="900" dirty="0" err="1">
                <a:solidFill>
                  <a:srgbClr val="FFFFFF"/>
                </a:solidFill>
              </a:rPr>
              <a:t>spf</a:t>
            </a:r>
            <a:r>
              <a:rPr lang="en-US" sz="900" dirty="0">
                <a:solidFill>
                  <a:srgbClr val="FFFFFF"/>
                </a:solidFill>
              </a:rPr>
              <a:t> 25 / pa+++</a:t>
            </a:r>
          </a:p>
          <a:p>
            <a:pPr fontAlgn="base">
              <a:spcBef>
                <a:spcPct val="0"/>
              </a:spcBef>
              <a:spcAft>
                <a:spcPct val="0"/>
              </a:spcAft>
            </a:pPr>
            <a:endParaRPr lang="fr-FR" sz="900" dirty="0">
              <a:solidFill>
                <a:srgbClr val="FFFFFF"/>
              </a:solidFill>
            </a:endParaRPr>
          </a:p>
          <a:p>
            <a:pPr fontAlgn="base">
              <a:spcBef>
                <a:spcPct val="0"/>
              </a:spcBef>
              <a:spcAft>
                <a:spcPct val="0"/>
              </a:spcAft>
            </a:pPr>
            <a:r>
              <a:rPr lang="fr-FR" sz="900" dirty="0" smtClean="0">
                <a:solidFill>
                  <a:srgbClr val="FFFFFF"/>
                </a:solidFill>
              </a:rPr>
              <a:t>N/A</a:t>
            </a:r>
            <a:endParaRPr lang="fr-FR" sz="900" dirty="0">
              <a:solidFill>
                <a:srgbClr val="FFFFFF"/>
              </a:solidFill>
            </a:endParaRPr>
          </a:p>
          <a:p>
            <a:pPr fontAlgn="base">
              <a:spcBef>
                <a:spcPct val="0"/>
              </a:spcBef>
              <a:spcAft>
                <a:spcPct val="0"/>
              </a:spcAft>
            </a:pPr>
            <a:endParaRPr lang="fr-FR" sz="900" dirty="0">
              <a:solidFill>
                <a:srgbClr val="FFFFFF"/>
              </a:solidFill>
            </a:endParaRPr>
          </a:p>
          <a:p>
            <a:pPr fontAlgn="base">
              <a:spcBef>
                <a:spcPct val="0"/>
              </a:spcBef>
              <a:spcAft>
                <a:spcPct val="0"/>
              </a:spcAft>
            </a:pPr>
            <a:endParaRPr lang="fr-FR" sz="900" dirty="0">
              <a:solidFill>
                <a:srgbClr val="FFFFFF"/>
              </a:solidFill>
            </a:endParaRPr>
          </a:p>
          <a:p>
            <a:pPr fontAlgn="base">
              <a:spcBef>
                <a:spcPct val="0"/>
              </a:spcBef>
              <a:spcAft>
                <a:spcPct val="0"/>
              </a:spcAft>
            </a:pPr>
            <a:r>
              <a:rPr lang="en-US" sz="800" dirty="0" smtClean="0">
                <a:solidFill>
                  <a:srgbClr val="FFFFFF"/>
                </a:solidFill>
              </a:rPr>
              <a:t>This </a:t>
            </a:r>
            <a:r>
              <a:rPr lang="en-US" sz="800" dirty="0">
                <a:solidFill>
                  <a:srgbClr val="FFFFFF"/>
                </a:solidFill>
              </a:rPr>
              <a:t>foundation </a:t>
            </a:r>
            <a:r>
              <a:rPr lang="en-US" sz="800" dirty="0" err="1">
                <a:solidFill>
                  <a:srgbClr val="FFFFFF"/>
                </a:solidFill>
              </a:rPr>
              <a:t>smoothes</a:t>
            </a:r>
            <a:r>
              <a:rPr lang="en-US" sz="800" dirty="0">
                <a:solidFill>
                  <a:srgbClr val="FFFFFF"/>
                </a:solidFill>
              </a:rPr>
              <a:t> away </a:t>
            </a:r>
            <a:r>
              <a:rPr lang="en-US" sz="800" b="1" dirty="0">
                <a:solidFill>
                  <a:srgbClr val="FFFFFF"/>
                </a:solidFill>
              </a:rPr>
              <a:t>imperfections</a:t>
            </a:r>
            <a:r>
              <a:rPr lang="en-US" sz="800" dirty="0">
                <a:solidFill>
                  <a:srgbClr val="FFFFFF"/>
                </a:solidFill>
              </a:rPr>
              <a:t> and reveals all the charm of a </a:t>
            </a:r>
            <a:r>
              <a:rPr lang="en-US" sz="800" b="1" u="sng" dirty="0">
                <a:solidFill>
                  <a:srgbClr val="FFFFFF"/>
                </a:solidFill>
              </a:rPr>
              <a:t>translucent</a:t>
            </a:r>
            <a:r>
              <a:rPr lang="en-US" sz="800" dirty="0">
                <a:solidFill>
                  <a:srgbClr val="FFFFFF"/>
                </a:solidFill>
              </a:rPr>
              <a:t> complexion. </a:t>
            </a:r>
          </a:p>
          <a:p>
            <a:pPr fontAlgn="base">
              <a:spcBef>
                <a:spcPct val="0"/>
              </a:spcBef>
              <a:spcAft>
                <a:spcPct val="0"/>
              </a:spcAft>
            </a:pPr>
            <a:r>
              <a:rPr lang="en-US" sz="800" dirty="0">
                <a:solidFill>
                  <a:srgbClr val="FFFFFF"/>
                </a:solidFill>
              </a:rPr>
              <a:t>The compact texture offers a </a:t>
            </a:r>
            <a:r>
              <a:rPr lang="en-US" sz="800" b="1" u="sng" dirty="0">
                <a:solidFill>
                  <a:srgbClr val="FFFFFF"/>
                </a:solidFill>
              </a:rPr>
              <a:t>luminous</a:t>
            </a:r>
            <a:r>
              <a:rPr lang="en-US" sz="800" dirty="0">
                <a:solidFill>
                  <a:srgbClr val="FFFFFF"/>
                </a:solidFill>
              </a:rPr>
              <a:t>, semi-matte, and powdery finish that adorns the complexion and stays perfectly even </a:t>
            </a:r>
            <a:r>
              <a:rPr lang="en-US" sz="800" b="1" u="sng" dirty="0">
                <a:solidFill>
                  <a:srgbClr val="FFFFFF"/>
                </a:solidFill>
              </a:rPr>
              <a:t>for hours</a:t>
            </a:r>
            <a:r>
              <a:rPr lang="en-US" sz="800" dirty="0">
                <a:solidFill>
                  <a:srgbClr val="FFFFFF"/>
                </a:solidFill>
              </a:rPr>
              <a:t>. </a:t>
            </a:r>
          </a:p>
          <a:p>
            <a:pPr fontAlgn="base">
              <a:spcBef>
                <a:spcPct val="0"/>
              </a:spcBef>
              <a:spcAft>
                <a:spcPct val="0"/>
              </a:spcAft>
            </a:pPr>
            <a:endParaRPr lang="fr-FR" sz="700" dirty="0">
              <a:solidFill>
                <a:srgbClr val="FFFFFF"/>
              </a:solidFill>
            </a:endParaRPr>
          </a:p>
          <a:p>
            <a:pPr fontAlgn="base">
              <a:spcBef>
                <a:spcPct val="0"/>
              </a:spcBef>
              <a:spcAft>
                <a:spcPct val="0"/>
              </a:spcAft>
            </a:pPr>
            <a:r>
              <a:rPr lang="fr-FR" sz="900" dirty="0">
                <a:solidFill>
                  <a:srgbClr val="FFFFFF"/>
                </a:solidFill>
              </a:rPr>
              <a:t>  </a:t>
            </a:r>
            <a:r>
              <a:rPr lang="fr-FR" sz="900" dirty="0" smtClean="0">
                <a:solidFill>
                  <a:srgbClr val="FFFFFF"/>
                </a:solidFill>
              </a:rPr>
              <a:t>     </a:t>
            </a:r>
            <a:endParaRPr lang="fr-FR" sz="900" dirty="0">
              <a:solidFill>
                <a:srgbClr val="FFFFFF"/>
              </a:solidFill>
            </a:endParaRPr>
          </a:p>
          <a:p>
            <a:pPr fontAlgn="base">
              <a:spcBef>
                <a:spcPct val="0"/>
              </a:spcBef>
              <a:spcAft>
                <a:spcPct val="0"/>
              </a:spcAft>
            </a:pPr>
            <a:endParaRPr lang="fr-FR" sz="900" dirty="0" smtClean="0">
              <a:solidFill>
                <a:srgbClr val="FFFFFF"/>
              </a:solidFill>
            </a:endParaRPr>
          </a:p>
          <a:p>
            <a:pPr fontAlgn="base">
              <a:spcBef>
                <a:spcPct val="0"/>
              </a:spcBef>
              <a:spcAft>
                <a:spcPct val="0"/>
              </a:spcAft>
            </a:pPr>
            <a:endParaRPr lang="fr-FR" sz="900" dirty="0">
              <a:solidFill>
                <a:srgbClr val="FFFFFF"/>
              </a:solidFill>
            </a:endParaRPr>
          </a:p>
          <a:p>
            <a:pPr fontAlgn="base">
              <a:spcBef>
                <a:spcPct val="0"/>
              </a:spcBef>
              <a:spcAft>
                <a:spcPct val="0"/>
              </a:spcAft>
            </a:pPr>
            <a:endParaRPr lang="fr-FR" sz="900" dirty="0">
              <a:solidFill>
                <a:srgbClr val="FFFFFF"/>
              </a:solidFill>
            </a:endParaRPr>
          </a:p>
          <a:p>
            <a:pPr fontAlgn="base">
              <a:spcBef>
                <a:spcPct val="0"/>
              </a:spcBef>
              <a:spcAft>
                <a:spcPct val="0"/>
              </a:spcAft>
            </a:pPr>
            <a:endParaRPr lang="fr-FR" sz="900" dirty="0">
              <a:solidFill>
                <a:srgbClr val="FFFFFF"/>
              </a:solidFill>
            </a:endParaRPr>
          </a:p>
          <a:p>
            <a:pPr fontAlgn="base">
              <a:spcBef>
                <a:spcPct val="0"/>
              </a:spcBef>
              <a:spcAft>
                <a:spcPct val="0"/>
              </a:spcAft>
            </a:pPr>
            <a:endParaRPr lang="fr-FR" sz="900" dirty="0">
              <a:solidFill>
                <a:srgbClr val="FFFFFF"/>
              </a:solidFill>
            </a:endParaRPr>
          </a:p>
          <a:p>
            <a:pPr fontAlgn="base">
              <a:spcBef>
                <a:spcPct val="0"/>
              </a:spcBef>
              <a:spcAft>
                <a:spcPct val="0"/>
              </a:spcAft>
            </a:pPr>
            <a:endParaRPr lang="fr-FR" sz="900" dirty="0">
              <a:solidFill>
                <a:srgbClr val="FFFFFF"/>
              </a:solidFill>
            </a:endParaRPr>
          </a:p>
          <a:p>
            <a:pPr fontAlgn="base">
              <a:spcBef>
                <a:spcPct val="0"/>
              </a:spcBef>
              <a:spcAft>
                <a:spcPct val="0"/>
              </a:spcAft>
            </a:pPr>
            <a:endParaRPr lang="fr-FR" sz="1400" dirty="0">
              <a:solidFill>
                <a:srgbClr val="FFFFFF"/>
              </a:solidFill>
            </a:endParaRPr>
          </a:p>
        </p:txBody>
      </p:sp>
      <p:sp>
        <p:nvSpPr>
          <p:cNvPr id="22531" name="Text Box 16"/>
          <p:cNvSpPr txBox="1">
            <a:spLocks noChangeArrowheads="1"/>
          </p:cNvSpPr>
          <p:nvPr/>
        </p:nvSpPr>
        <p:spPr bwMode="auto">
          <a:xfrm>
            <a:off x="5862042" y="2071688"/>
            <a:ext cx="1657350" cy="4201150"/>
          </a:xfrm>
          <a:prstGeom prst="rect">
            <a:avLst/>
          </a:prstGeom>
          <a:noFill/>
          <a:ln w="9525">
            <a:noFill/>
            <a:miter lim="800000"/>
            <a:headEnd/>
            <a:tailEnd/>
          </a:ln>
        </p:spPr>
        <p:txBody>
          <a:bodyPr>
            <a:spAutoFit/>
          </a:bodyPr>
          <a:lstStyle/>
          <a:p>
            <a:pPr fontAlgn="base">
              <a:spcBef>
                <a:spcPct val="0"/>
              </a:spcBef>
              <a:spcAft>
                <a:spcPct val="0"/>
              </a:spcAft>
            </a:pPr>
            <a:r>
              <a:rPr lang="fr-FR" sz="900" dirty="0" smtClean="0">
                <a:solidFill>
                  <a:srgbClr val="FFFFFF"/>
                </a:solidFill>
              </a:rPr>
              <a:t>YSL </a:t>
            </a:r>
          </a:p>
          <a:p>
            <a:pPr fontAlgn="base">
              <a:spcBef>
                <a:spcPct val="0"/>
              </a:spcBef>
              <a:spcAft>
                <a:spcPct val="0"/>
              </a:spcAft>
            </a:pPr>
            <a:endParaRPr lang="fr-FR" sz="800" dirty="0" smtClean="0">
              <a:solidFill>
                <a:srgbClr val="FFFFFF"/>
              </a:solidFill>
            </a:endParaRPr>
          </a:p>
          <a:p>
            <a:pPr fontAlgn="base">
              <a:spcBef>
                <a:spcPct val="0"/>
              </a:spcBef>
              <a:spcAft>
                <a:spcPct val="0"/>
              </a:spcAft>
            </a:pPr>
            <a:r>
              <a:rPr lang="fr-FR" sz="900" dirty="0" smtClean="0">
                <a:solidFill>
                  <a:srgbClr val="FFFFFF"/>
                </a:solidFill>
              </a:rPr>
              <a:t>TEINT RADIANCE PERLE COMPACT</a:t>
            </a:r>
          </a:p>
          <a:p>
            <a:pPr fontAlgn="base">
              <a:spcBef>
                <a:spcPct val="0"/>
              </a:spcBef>
              <a:spcAft>
                <a:spcPct val="0"/>
              </a:spcAft>
            </a:pPr>
            <a:endParaRPr lang="fr-FR" sz="800" dirty="0" smtClean="0">
              <a:solidFill>
                <a:srgbClr val="FFFFFF"/>
              </a:solidFill>
            </a:endParaRPr>
          </a:p>
          <a:p>
            <a:pPr fontAlgn="base">
              <a:spcBef>
                <a:spcPct val="0"/>
              </a:spcBef>
              <a:spcAft>
                <a:spcPct val="0"/>
              </a:spcAft>
            </a:pPr>
            <a:r>
              <a:rPr lang="en-US" sz="900" dirty="0" smtClean="0">
                <a:solidFill>
                  <a:srgbClr val="FFFFFF"/>
                </a:solidFill>
              </a:rPr>
              <a:t>Sheer &amp; pearly powder foundation - SPF 18 </a:t>
            </a:r>
          </a:p>
          <a:p>
            <a:pPr fontAlgn="base">
              <a:spcBef>
                <a:spcPct val="0"/>
              </a:spcBef>
              <a:spcAft>
                <a:spcPct val="0"/>
              </a:spcAft>
            </a:pPr>
            <a:endParaRPr lang="fr-FR" sz="800" dirty="0" smtClean="0">
              <a:solidFill>
                <a:srgbClr val="FFFFFF"/>
              </a:solidFill>
            </a:endParaRPr>
          </a:p>
          <a:p>
            <a:pPr fontAlgn="base">
              <a:spcBef>
                <a:spcPct val="0"/>
              </a:spcBef>
              <a:spcAft>
                <a:spcPct val="0"/>
              </a:spcAft>
            </a:pPr>
            <a:r>
              <a:rPr lang="en-US" sz="900" dirty="0" smtClean="0">
                <a:solidFill>
                  <a:srgbClr val="FFFFFF"/>
                </a:solidFill>
              </a:rPr>
              <a:t>The most precious pearl for the most radiant complexion</a:t>
            </a:r>
          </a:p>
          <a:p>
            <a:pPr fontAlgn="base">
              <a:spcBef>
                <a:spcPct val="0"/>
              </a:spcBef>
              <a:spcAft>
                <a:spcPct val="0"/>
              </a:spcAft>
            </a:pPr>
            <a:endParaRPr lang="fr-FR" sz="800" dirty="0" smtClean="0">
              <a:solidFill>
                <a:srgbClr val="FFFFFF"/>
              </a:solidFill>
            </a:endParaRPr>
          </a:p>
          <a:p>
            <a:pPr fontAlgn="base">
              <a:spcBef>
                <a:spcPct val="0"/>
              </a:spcBef>
              <a:spcAft>
                <a:spcPct val="0"/>
              </a:spcAft>
            </a:pPr>
            <a:endParaRPr lang="fr-FR" sz="900" dirty="0" smtClean="0">
              <a:solidFill>
                <a:srgbClr val="FFFFFF"/>
              </a:solidFill>
            </a:endParaRPr>
          </a:p>
          <a:p>
            <a:pPr fontAlgn="base">
              <a:spcBef>
                <a:spcPct val="0"/>
              </a:spcBef>
              <a:spcAft>
                <a:spcPct val="0"/>
              </a:spcAft>
            </a:pPr>
            <a:endParaRPr lang="fr-FR" sz="900" dirty="0">
              <a:solidFill>
                <a:srgbClr val="FFFFFF"/>
              </a:solidFill>
            </a:endParaRPr>
          </a:p>
          <a:p>
            <a:pPr fontAlgn="base">
              <a:spcBef>
                <a:spcPct val="0"/>
              </a:spcBef>
              <a:spcAft>
                <a:spcPct val="0"/>
              </a:spcAft>
            </a:pPr>
            <a:endParaRPr lang="fr-FR" sz="900" dirty="0" smtClean="0">
              <a:solidFill>
                <a:srgbClr val="FFFFFF"/>
              </a:solidFill>
            </a:endParaRPr>
          </a:p>
          <a:p>
            <a:pPr fontAlgn="base">
              <a:spcBef>
                <a:spcPct val="0"/>
              </a:spcBef>
              <a:spcAft>
                <a:spcPct val="0"/>
              </a:spcAft>
            </a:pPr>
            <a:endParaRPr lang="fr-FR" sz="900" dirty="0">
              <a:solidFill>
                <a:srgbClr val="FFFFFF"/>
              </a:solidFill>
            </a:endParaRPr>
          </a:p>
          <a:p>
            <a:pPr fontAlgn="base">
              <a:spcBef>
                <a:spcPct val="0"/>
              </a:spcBef>
              <a:spcAft>
                <a:spcPct val="0"/>
              </a:spcAft>
            </a:pPr>
            <a:endParaRPr lang="fr-FR" sz="900" dirty="0" smtClean="0">
              <a:solidFill>
                <a:srgbClr val="FFFFFF"/>
              </a:solidFill>
            </a:endParaRPr>
          </a:p>
          <a:p>
            <a:pPr fontAlgn="base">
              <a:spcBef>
                <a:spcPct val="0"/>
              </a:spcBef>
              <a:spcAft>
                <a:spcPct val="0"/>
              </a:spcAft>
            </a:pPr>
            <a:endParaRPr lang="fr-FR" sz="900" dirty="0">
              <a:solidFill>
                <a:srgbClr val="FFFFFF"/>
              </a:solidFill>
            </a:endParaRPr>
          </a:p>
          <a:p>
            <a:pPr fontAlgn="base">
              <a:spcBef>
                <a:spcPct val="0"/>
              </a:spcBef>
              <a:spcAft>
                <a:spcPct val="0"/>
              </a:spcAft>
            </a:pPr>
            <a:endParaRPr lang="fr-FR" sz="900" dirty="0" smtClean="0">
              <a:solidFill>
                <a:srgbClr val="FFFFFF"/>
              </a:solidFill>
            </a:endParaRPr>
          </a:p>
          <a:p>
            <a:pPr fontAlgn="base">
              <a:spcBef>
                <a:spcPct val="0"/>
              </a:spcBef>
              <a:spcAft>
                <a:spcPct val="0"/>
              </a:spcAft>
            </a:pPr>
            <a:endParaRPr lang="fr-FR" sz="900" dirty="0">
              <a:solidFill>
                <a:srgbClr val="FFFFFF"/>
              </a:solidFill>
            </a:endParaRPr>
          </a:p>
          <a:p>
            <a:pPr fontAlgn="base">
              <a:spcBef>
                <a:spcPct val="0"/>
              </a:spcBef>
              <a:spcAft>
                <a:spcPct val="0"/>
              </a:spcAft>
            </a:pPr>
            <a:endParaRPr lang="fr-FR" sz="900" dirty="0" smtClean="0">
              <a:solidFill>
                <a:srgbClr val="FFFFFF"/>
              </a:solidFill>
            </a:endParaRPr>
          </a:p>
          <a:p>
            <a:pPr fontAlgn="base">
              <a:spcBef>
                <a:spcPct val="0"/>
              </a:spcBef>
              <a:spcAft>
                <a:spcPct val="0"/>
              </a:spcAft>
            </a:pPr>
            <a:r>
              <a:rPr lang="fr-FR" sz="900" dirty="0" smtClean="0">
                <a:solidFill>
                  <a:srgbClr val="FFFFFF"/>
                </a:solidFill>
              </a:rPr>
              <a:t>        </a:t>
            </a:r>
          </a:p>
          <a:p>
            <a:pPr fontAlgn="base">
              <a:spcBef>
                <a:spcPct val="0"/>
              </a:spcBef>
              <a:spcAft>
                <a:spcPct val="0"/>
              </a:spcAft>
            </a:pPr>
            <a:endParaRPr lang="fr-FR" sz="500" dirty="0" smtClean="0">
              <a:solidFill>
                <a:srgbClr val="FFFFFF"/>
              </a:solidFill>
            </a:endParaRPr>
          </a:p>
          <a:p>
            <a:pPr fontAlgn="base">
              <a:spcBef>
                <a:spcPct val="0"/>
              </a:spcBef>
              <a:spcAft>
                <a:spcPct val="0"/>
              </a:spcAft>
            </a:pPr>
            <a:endParaRPr lang="fr-FR" sz="900" dirty="0">
              <a:solidFill>
                <a:srgbClr val="FFFFFF"/>
              </a:solidFill>
            </a:endParaRPr>
          </a:p>
          <a:p>
            <a:pPr fontAlgn="base">
              <a:spcBef>
                <a:spcPct val="0"/>
              </a:spcBef>
              <a:spcAft>
                <a:spcPct val="0"/>
              </a:spcAft>
            </a:pPr>
            <a:endParaRPr lang="fr-FR" sz="900" dirty="0">
              <a:solidFill>
                <a:srgbClr val="FFFFFF"/>
              </a:solidFill>
            </a:endParaRPr>
          </a:p>
          <a:p>
            <a:pPr fontAlgn="base">
              <a:spcBef>
                <a:spcPct val="0"/>
              </a:spcBef>
              <a:spcAft>
                <a:spcPct val="0"/>
              </a:spcAft>
            </a:pPr>
            <a:endParaRPr lang="fr-FR" sz="900" dirty="0">
              <a:solidFill>
                <a:srgbClr val="FFFFFF"/>
              </a:solidFill>
            </a:endParaRPr>
          </a:p>
          <a:p>
            <a:pPr fontAlgn="base">
              <a:spcBef>
                <a:spcPct val="0"/>
              </a:spcBef>
              <a:spcAft>
                <a:spcPct val="0"/>
              </a:spcAft>
            </a:pPr>
            <a:endParaRPr lang="fr-FR" sz="900" dirty="0">
              <a:solidFill>
                <a:srgbClr val="FFFFFF"/>
              </a:solidFill>
            </a:endParaRPr>
          </a:p>
          <a:p>
            <a:pPr fontAlgn="base">
              <a:spcBef>
                <a:spcPct val="0"/>
              </a:spcBef>
              <a:spcAft>
                <a:spcPct val="0"/>
              </a:spcAft>
            </a:pPr>
            <a:endParaRPr lang="fr-FR" sz="1400" dirty="0">
              <a:solidFill>
                <a:srgbClr val="FFFFFF"/>
              </a:solidFill>
            </a:endParaRPr>
          </a:p>
          <a:p>
            <a:pPr fontAlgn="base">
              <a:spcBef>
                <a:spcPct val="0"/>
              </a:spcBef>
              <a:spcAft>
                <a:spcPct val="0"/>
              </a:spcAft>
            </a:pPr>
            <a:endParaRPr lang="fr-FR" sz="900" dirty="0">
              <a:solidFill>
                <a:srgbClr val="FFFFFF"/>
              </a:solidFill>
            </a:endParaRPr>
          </a:p>
        </p:txBody>
      </p:sp>
      <p:sp>
        <p:nvSpPr>
          <p:cNvPr id="22532" name="Text Box 16"/>
          <p:cNvSpPr txBox="1">
            <a:spLocks noChangeArrowheads="1"/>
          </p:cNvSpPr>
          <p:nvPr/>
        </p:nvSpPr>
        <p:spPr bwMode="auto">
          <a:xfrm>
            <a:off x="7379692" y="2060575"/>
            <a:ext cx="1657350" cy="4401205"/>
          </a:xfrm>
          <a:prstGeom prst="rect">
            <a:avLst/>
          </a:prstGeom>
          <a:noFill/>
          <a:ln w="9525">
            <a:noFill/>
            <a:miter lim="800000"/>
            <a:headEnd/>
            <a:tailEnd/>
          </a:ln>
        </p:spPr>
        <p:txBody>
          <a:bodyPr>
            <a:spAutoFit/>
          </a:bodyPr>
          <a:lstStyle/>
          <a:p>
            <a:pPr fontAlgn="base">
              <a:spcBef>
                <a:spcPct val="0"/>
              </a:spcBef>
              <a:spcAft>
                <a:spcPct val="0"/>
              </a:spcAft>
            </a:pPr>
            <a:r>
              <a:rPr lang="fr-FR" sz="900" dirty="0" smtClean="0">
                <a:solidFill>
                  <a:srgbClr val="FFFFFF"/>
                </a:solidFill>
              </a:rPr>
              <a:t>DIOR</a:t>
            </a:r>
          </a:p>
          <a:p>
            <a:pPr fontAlgn="base">
              <a:spcBef>
                <a:spcPct val="0"/>
              </a:spcBef>
              <a:spcAft>
                <a:spcPct val="0"/>
              </a:spcAft>
            </a:pPr>
            <a:endParaRPr lang="fr-FR" sz="800" dirty="0" smtClean="0">
              <a:solidFill>
                <a:srgbClr val="FFFFFF"/>
              </a:solidFill>
            </a:endParaRPr>
          </a:p>
          <a:p>
            <a:pPr fontAlgn="base">
              <a:spcBef>
                <a:spcPct val="0"/>
              </a:spcBef>
              <a:spcAft>
                <a:spcPct val="0"/>
              </a:spcAft>
            </a:pPr>
            <a:endParaRPr lang="fr-FR" sz="900" dirty="0" smtClean="0">
              <a:solidFill>
                <a:srgbClr val="FFFFFF"/>
              </a:solidFill>
            </a:endParaRPr>
          </a:p>
          <a:p>
            <a:pPr fontAlgn="base">
              <a:spcBef>
                <a:spcPct val="0"/>
              </a:spcBef>
              <a:spcAft>
                <a:spcPct val="0"/>
              </a:spcAft>
            </a:pPr>
            <a:endParaRPr lang="fr-FR" sz="900" dirty="0" smtClean="0">
              <a:solidFill>
                <a:srgbClr val="FFFFFF"/>
              </a:solidFill>
            </a:endParaRPr>
          </a:p>
          <a:p>
            <a:pPr fontAlgn="base">
              <a:spcBef>
                <a:spcPct val="0"/>
              </a:spcBef>
              <a:spcAft>
                <a:spcPct val="0"/>
              </a:spcAft>
            </a:pPr>
            <a:endParaRPr lang="fr-FR" sz="900" dirty="0" smtClean="0">
              <a:solidFill>
                <a:srgbClr val="FFFFFF"/>
              </a:solidFill>
            </a:endParaRPr>
          </a:p>
          <a:p>
            <a:pPr fontAlgn="base">
              <a:spcBef>
                <a:spcPct val="0"/>
              </a:spcBef>
              <a:spcAft>
                <a:spcPct val="0"/>
              </a:spcAft>
            </a:pPr>
            <a:r>
              <a:rPr lang="fr-FR" sz="900" dirty="0" smtClean="0">
                <a:solidFill>
                  <a:srgbClr val="FFFFFF"/>
                </a:solidFill>
              </a:rPr>
              <a:t>Veil </a:t>
            </a:r>
            <a:r>
              <a:rPr lang="fr-FR" sz="900" dirty="0" err="1" smtClean="0">
                <a:solidFill>
                  <a:srgbClr val="FFFFFF"/>
                </a:solidFill>
              </a:rPr>
              <a:t>makeup</a:t>
            </a:r>
            <a:endParaRPr lang="fr-FR" sz="900" dirty="0" smtClean="0">
              <a:solidFill>
                <a:srgbClr val="FFFFFF"/>
              </a:solidFill>
            </a:endParaRPr>
          </a:p>
          <a:p>
            <a:pPr fontAlgn="base">
              <a:spcBef>
                <a:spcPct val="0"/>
              </a:spcBef>
              <a:spcAft>
                <a:spcPct val="0"/>
              </a:spcAft>
            </a:pPr>
            <a:endParaRPr lang="fr-FR" sz="900" dirty="0" smtClean="0">
              <a:solidFill>
                <a:srgbClr val="FFFFFF"/>
              </a:solidFill>
            </a:endParaRPr>
          </a:p>
          <a:p>
            <a:pPr fontAlgn="base">
              <a:spcBef>
                <a:spcPct val="0"/>
              </a:spcBef>
              <a:spcAft>
                <a:spcPct val="0"/>
              </a:spcAft>
            </a:pPr>
            <a:endParaRPr lang="fr-FR" sz="900" dirty="0" smtClean="0">
              <a:solidFill>
                <a:srgbClr val="FFFFFF"/>
              </a:solidFill>
            </a:endParaRPr>
          </a:p>
          <a:p>
            <a:pPr fontAlgn="base">
              <a:spcBef>
                <a:spcPct val="0"/>
              </a:spcBef>
              <a:spcAft>
                <a:spcPct val="0"/>
              </a:spcAft>
            </a:pPr>
            <a:r>
              <a:rPr lang="en-US" sz="900" dirty="0" smtClean="0">
                <a:solidFill>
                  <a:srgbClr val="FFFFFF"/>
                </a:solidFill>
              </a:rPr>
              <a:t>White reveal silky veil makeup</a:t>
            </a:r>
          </a:p>
          <a:p>
            <a:pPr fontAlgn="base">
              <a:spcBef>
                <a:spcPct val="0"/>
              </a:spcBef>
              <a:spcAft>
                <a:spcPct val="0"/>
              </a:spcAft>
            </a:pPr>
            <a:endParaRPr lang="fr-FR" sz="1400" dirty="0" smtClean="0">
              <a:solidFill>
                <a:srgbClr val="FFFFFF"/>
              </a:solidFill>
            </a:endParaRPr>
          </a:p>
          <a:p>
            <a:pPr fontAlgn="base">
              <a:spcBef>
                <a:spcPct val="0"/>
              </a:spcBef>
              <a:spcAft>
                <a:spcPct val="0"/>
              </a:spcAft>
            </a:pPr>
            <a:endParaRPr lang="fr-FR" sz="900" dirty="0" smtClean="0">
              <a:solidFill>
                <a:srgbClr val="FFFFFF"/>
              </a:solidFill>
            </a:endParaRPr>
          </a:p>
          <a:p>
            <a:pPr fontAlgn="base">
              <a:spcBef>
                <a:spcPct val="0"/>
              </a:spcBef>
              <a:spcAft>
                <a:spcPct val="0"/>
              </a:spcAft>
            </a:pPr>
            <a:endParaRPr lang="fr-FR" sz="900" dirty="0">
              <a:solidFill>
                <a:srgbClr val="FFFFFF"/>
              </a:solidFill>
            </a:endParaRPr>
          </a:p>
          <a:p>
            <a:pPr fontAlgn="base">
              <a:spcBef>
                <a:spcPct val="0"/>
              </a:spcBef>
              <a:spcAft>
                <a:spcPct val="0"/>
              </a:spcAft>
            </a:pPr>
            <a:endParaRPr lang="fr-FR" sz="900" dirty="0" smtClean="0">
              <a:solidFill>
                <a:srgbClr val="FFFFFF"/>
              </a:solidFill>
            </a:endParaRPr>
          </a:p>
          <a:p>
            <a:pPr fontAlgn="base">
              <a:spcBef>
                <a:spcPct val="0"/>
              </a:spcBef>
              <a:spcAft>
                <a:spcPct val="0"/>
              </a:spcAft>
            </a:pPr>
            <a:endParaRPr lang="fr-FR" sz="900" dirty="0">
              <a:solidFill>
                <a:srgbClr val="FFFFFF"/>
              </a:solidFill>
            </a:endParaRPr>
          </a:p>
          <a:p>
            <a:pPr fontAlgn="base">
              <a:spcBef>
                <a:spcPct val="0"/>
              </a:spcBef>
              <a:spcAft>
                <a:spcPct val="0"/>
              </a:spcAft>
            </a:pPr>
            <a:endParaRPr lang="fr-FR" sz="900" dirty="0" smtClean="0">
              <a:solidFill>
                <a:srgbClr val="FFFFFF"/>
              </a:solidFill>
            </a:endParaRPr>
          </a:p>
          <a:p>
            <a:pPr fontAlgn="base">
              <a:spcBef>
                <a:spcPct val="0"/>
              </a:spcBef>
              <a:spcAft>
                <a:spcPct val="0"/>
              </a:spcAft>
            </a:pPr>
            <a:endParaRPr lang="fr-FR" sz="900" dirty="0">
              <a:solidFill>
                <a:srgbClr val="FFFFFF"/>
              </a:solidFill>
            </a:endParaRPr>
          </a:p>
          <a:p>
            <a:pPr fontAlgn="base">
              <a:spcBef>
                <a:spcPct val="0"/>
              </a:spcBef>
              <a:spcAft>
                <a:spcPct val="0"/>
              </a:spcAft>
            </a:pPr>
            <a:endParaRPr lang="fr-FR" sz="900" dirty="0" smtClean="0">
              <a:solidFill>
                <a:srgbClr val="FFFFFF"/>
              </a:solidFill>
            </a:endParaRPr>
          </a:p>
          <a:p>
            <a:pPr fontAlgn="base">
              <a:spcBef>
                <a:spcPct val="0"/>
              </a:spcBef>
              <a:spcAft>
                <a:spcPct val="0"/>
              </a:spcAft>
            </a:pPr>
            <a:endParaRPr lang="fr-FR" sz="900" dirty="0">
              <a:solidFill>
                <a:srgbClr val="FFFFFF"/>
              </a:solidFill>
            </a:endParaRPr>
          </a:p>
          <a:p>
            <a:pPr fontAlgn="base">
              <a:spcBef>
                <a:spcPct val="0"/>
              </a:spcBef>
              <a:spcAft>
                <a:spcPct val="0"/>
              </a:spcAft>
            </a:pPr>
            <a:endParaRPr lang="fr-FR" sz="900" dirty="0" smtClean="0">
              <a:solidFill>
                <a:srgbClr val="FFFFFF"/>
              </a:solidFill>
            </a:endParaRPr>
          </a:p>
          <a:p>
            <a:pPr fontAlgn="base">
              <a:spcBef>
                <a:spcPct val="0"/>
              </a:spcBef>
              <a:spcAft>
                <a:spcPct val="0"/>
              </a:spcAft>
            </a:pPr>
            <a:endParaRPr lang="fr-FR" sz="900" dirty="0">
              <a:solidFill>
                <a:srgbClr val="FFFFFF"/>
              </a:solidFill>
            </a:endParaRPr>
          </a:p>
          <a:p>
            <a:pPr fontAlgn="base">
              <a:spcBef>
                <a:spcPct val="0"/>
              </a:spcBef>
              <a:spcAft>
                <a:spcPct val="0"/>
              </a:spcAft>
            </a:pPr>
            <a:endParaRPr lang="fr-FR" sz="900" dirty="0">
              <a:solidFill>
                <a:srgbClr val="FFFFFF"/>
              </a:solidFill>
            </a:endParaRPr>
          </a:p>
          <a:p>
            <a:pPr fontAlgn="base">
              <a:spcBef>
                <a:spcPct val="0"/>
              </a:spcBef>
              <a:spcAft>
                <a:spcPct val="0"/>
              </a:spcAft>
            </a:pPr>
            <a:endParaRPr lang="fr-FR" sz="400" dirty="0" smtClean="0">
              <a:solidFill>
                <a:srgbClr val="FFFFFF"/>
              </a:solidFill>
            </a:endParaRPr>
          </a:p>
          <a:p>
            <a:pPr fontAlgn="base">
              <a:spcBef>
                <a:spcPct val="0"/>
              </a:spcBef>
              <a:spcAft>
                <a:spcPct val="0"/>
              </a:spcAft>
            </a:pPr>
            <a:endParaRPr lang="fr-FR" sz="1200" dirty="0">
              <a:solidFill>
                <a:srgbClr val="FFFFFF"/>
              </a:solidFill>
            </a:endParaRPr>
          </a:p>
          <a:p>
            <a:pPr fontAlgn="base">
              <a:spcBef>
                <a:spcPct val="0"/>
              </a:spcBef>
              <a:spcAft>
                <a:spcPct val="0"/>
              </a:spcAft>
            </a:pPr>
            <a:endParaRPr lang="fr-FR" sz="300" dirty="0" smtClean="0">
              <a:solidFill>
                <a:srgbClr val="FFFFFF"/>
              </a:solidFill>
            </a:endParaRPr>
          </a:p>
          <a:p>
            <a:pPr fontAlgn="base">
              <a:spcBef>
                <a:spcPct val="0"/>
              </a:spcBef>
              <a:spcAft>
                <a:spcPct val="0"/>
              </a:spcAft>
            </a:pPr>
            <a:endParaRPr lang="fr-FR" sz="900" dirty="0" smtClean="0">
              <a:solidFill>
                <a:srgbClr val="FFFFFF"/>
              </a:solidFill>
            </a:endParaRPr>
          </a:p>
          <a:p>
            <a:pPr fontAlgn="base">
              <a:spcBef>
                <a:spcPct val="0"/>
              </a:spcBef>
              <a:spcAft>
                <a:spcPct val="0"/>
              </a:spcAft>
            </a:pPr>
            <a:endParaRPr lang="fr-FR" sz="900" dirty="0" smtClean="0">
              <a:solidFill>
                <a:srgbClr val="FFFFFF"/>
              </a:solidFill>
            </a:endParaRPr>
          </a:p>
          <a:p>
            <a:pPr fontAlgn="base">
              <a:spcBef>
                <a:spcPct val="0"/>
              </a:spcBef>
              <a:spcAft>
                <a:spcPct val="0"/>
              </a:spcAft>
            </a:pPr>
            <a:endParaRPr lang="fr-FR" sz="900" dirty="0" smtClean="0">
              <a:solidFill>
                <a:srgbClr val="FFFFFF"/>
              </a:solidFill>
            </a:endParaRPr>
          </a:p>
          <a:p>
            <a:pPr fontAlgn="base">
              <a:spcBef>
                <a:spcPct val="0"/>
              </a:spcBef>
              <a:spcAft>
                <a:spcPct val="0"/>
              </a:spcAft>
            </a:pPr>
            <a:endParaRPr lang="fr-FR" sz="900" dirty="0" smtClean="0">
              <a:solidFill>
                <a:srgbClr val="FFFFFF"/>
              </a:solidFill>
            </a:endParaRPr>
          </a:p>
          <a:p>
            <a:pPr fontAlgn="base">
              <a:spcBef>
                <a:spcPct val="0"/>
              </a:spcBef>
              <a:spcAft>
                <a:spcPct val="0"/>
              </a:spcAft>
            </a:pPr>
            <a:endParaRPr lang="fr-FR" sz="900" dirty="0" smtClean="0">
              <a:solidFill>
                <a:srgbClr val="FFFFFF"/>
              </a:solidFill>
            </a:endParaRPr>
          </a:p>
          <a:p>
            <a:pPr fontAlgn="base">
              <a:spcBef>
                <a:spcPct val="0"/>
              </a:spcBef>
              <a:spcAft>
                <a:spcPct val="0"/>
              </a:spcAft>
            </a:pPr>
            <a:endParaRPr lang="fr-FR" sz="1400" dirty="0" smtClean="0">
              <a:solidFill>
                <a:srgbClr val="FFFFFF"/>
              </a:solidFill>
            </a:endParaRPr>
          </a:p>
        </p:txBody>
      </p:sp>
      <p:sp>
        <p:nvSpPr>
          <p:cNvPr id="22534" name="Line 9"/>
          <p:cNvSpPr>
            <a:spLocks noChangeShapeType="1"/>
          </p:cNvSpPr>
          <p:nvPr/>
        </p:nvSpPr>
        <p:spPr bwMode="auto">
          <a:xfrm>
            <a:off x="5895380" y="1965325"/>
            <a:ext cx="0" cy="4941888"/>
          </a:xfrm>
          <a:prstGeom prst="line">
            <a:avLst/>
          </a:prstGeom>
          <a:noFill/>
          <a:ln w="12700" cap="rnd">
            <a:solidFill>
              <a:schemeClr val="bg1"/>
            </a:solidFill>
            <a:prstDash val="sysDot"/>
            <a:round/>
            <a:headEnd/>
            <a:tailEnd/>
          </a:ln>
        </p:spPr>
        <p:txBody>
          <a:bodyPr/>
          <a:lstStyle/>
          <a:p>
            <a:pPr fontAlgn="base">
              <a:spcBef>
                <a:spcPct val="0"/>
              </a:spcBef>
              <a:spcAft>
                <a:spcPct val="0"/>
              </a:spcAft>
            </a:pPr>
            <a:endParaRPr lang="fr-FR">
              <a:solidFill>
                <a:srgbClr val="000000"/>
              </a:solidFill>
              <a:latin typeface="Arial" charset="0"/>
            </a:endParaRPr>
          </a:p>
        </p:txBody>
      </p:sp>
      <p:sp>
        <p:nvSpPr>
          <p:cNvPr id="22535" name="Line 8"/>
          <p:cNvSpPr>
            <a:spLocks noChangeShapeType="1"/>
          </p:cNvSpPr>
          <p:nvPr/>
        </p:nvSpPr>
        <p:spPr bwMode="auto">
          <a:xfrm>
            <a:off x="4318992" y="2038350"/>
            <a:ext cx="0" cy="4868863"/>
          </a:xfrm>
          <a:prstGeom prst="line">
            <a:avLst/>
          </a:prstGeom>
          <a:noFill/>
          <a:ln w="12700" cap="rnd">
            <a:solidFill>
              <a:schemeClr val="bg1"/>
            </a:solidFill>
            <a:prstDash val="sysDot"/>
            <a:round/>
            <a:headEnd/>
            <a:tailEnd/>
          </a:ln>
        </p:spPr>
        <p:txBody>
          <a:bodyPr/>
          <a:lstStyle/>
          <a:p>
            <a:pPr fontAlgn="base">
              <a:spcBef>
                <a:spcPct val="0"/>
              </a:spcBef>
              <a:spcAft>
                <a:spcPct val="0"/>
              </a:spcAft>
            </a:pPr>
            <a:endParaRPr lang="fr-FR">
              <a:solidFill>
                <a:srgbClr val="000000"/>
              </a:solidFill>
              <a:latin typeface="Arial" charset="0"/>
            </a:endParaRPr>
          </a:p>
        </p:txBody>
      </p:sp>
      <p:sp>
        <p:nvSpPr>
          <p:cNvPr id="22536" name="Rectangle 2"/>
          <p:cNvSpPr>
            <a:spLocks noChangeArrowheads="1"/>
          </p:cNvSpPr>
          <p:nvPr/>
        </p:nvSpPr>
        <p:spPr bwMode="auto">
          <a:xfrm>
            <a:off x="1042442" y="1174750"/>
            <a:ext cx="7896771" cy="877888"/>
          </a:xfrm>
          <a:prstGeom prst="rect">
            <a:avLst/>
          </a:prstGeom>
          <a:solidFill>
            <a:schemeClr val="bg1"/>
          </a:solidFill>
          <a:ln w="9525">
            <a:solidFill>
              <a:schemeClr val="tx1"/>
            </a:solidFill>
            <a:miter lim="800000"/>
            <a:headEnd/>
            <a:tailEnd/>
          </a:ln>
        </p:spPr>
        <p:txBody>
          <a:bodyPr wrap="none" anchor="ctr"/>
          <a:lstStyle/>
          <a:p>
            <a:pPr algn="ctr" fontAlgn="base">
              <a:spcBef>
                <a:spcPct val="0"/>
              </a:spcBef>
              <a:spcAft>
                <a:spcPct val="0"/>
              </a:spcAft>
            </a:pPr>
            <a:endParaRPr lang="fr-FR">
              <a:solidFill>
                <a:srgbClr val="000000"/>
              </a:solidFill>
              <a:latin typeface="Arial" charset="0"/>
            </a:endParaRPr>
          </a:p>
        </p:txBody>
      </p:sp>
      <p:sp>
        <p:nvSpPr>
          <p:cNvPr id="22537" name="Line 10"/>
          <p:cNvSpPr>
            <a:spLocks noChangeShapeType="1"/>
          </p:cNvSpPr>
          <p:nvPr/>
        </p:nvSpPr>
        <p:spPr bwMode="auto">
          <a:xfrm>
            <a:off x="7416205" y="2052638"/>
            <a:ext cx="0" cy="4854575"/>
          </a:xfrm>
          <a:prstGeom prst="line">
            <a:avLst/>
          </a:prstGeom>
          <a:noFill/>
          <a:ln w="12700" cap="rnd">
            <a:solidFill>
              <a:schemeClr val="bg1"/>
            </a:solidFill>
            <a:prstDash val="sysDot"/>
            <a:round/>
            <a:headEnd/>
            <a:tailEnd/>
          </a:ln>
        </p:spPr>
        <p:txBody>
          <a:bodyPr/>
          <a:lstStyle/>
          <a:p>
            <a:pPr fontAlgn="base">
              <a:spcBef>
                <a:spcPct val="0"/>
              </a:spcBef>
              <a:spcAft>
                <a:spcPct val="0"/>
              </a:spcAft>
            </a:pPr>
            <a:endParaRPr lang="fr-FR">
              <a:solidFill>
                <a:srgbClr val="000000"/>
              </a:solidFill>
              <a:latin typeface="Arial" charset="0"/>
            </a:endParaRPr>
          </a:p>
        </p:txBody>
      </p:sp>
      <p:sp>
        <p:nvSpPr>
          <p:cNvPr id="22540" name="Line 29"/>
          <p:cNvSpPr>
            <a:spLocks noChangeShapeType="1"/>
          </p:cNvSpPr>
          <p:nvPr/>
        </p:nvSpPr>
        <p:spPr bwMode="auto">
          <a:xfrm>
            <a:off x="4318992" y="1116013"/>
            <a:ext cx="0" cy="936625"/>
          </a:xfrm>
          <a:prstGeom prst="line">
            <a:avLst/>
          </a:prstGeom>
          <a:noFill/>
          <a:ln w="12700" cap="rnd">
            <a:solidFill>
              <a:srgbClr val="663300"/>
            </a:solidFill>
            <a:prstDash val="sysDot"/>
            <a:round/>
            <a:headEnd/>
            <a:tailEnd/>
          </a:ln>
        </p:spPr>
        <p:txBody>
          <a:bodyPr/>
          <a:lstStyle/>
          <a:p>
            <a:pPr fontAlgn="base">
              <a:spcBef>
                <a:spcPct val="0"/>
              </a:spcBef>
              <a:spcAft>
                <a:spcPct val="0"/>
              </a:spcAft>
            </a:pPr>
            <a:endParaRPr lang="fr-FR">
              <a:solidFill>
                <a:srgbClr val="000000"/>
              </a:solidFill>
              <a:latin typeface="Arial" charset="0"/>
            </a:endParaRPr>
          </a:p>
        </p:txBody>
      </p:sp>
      <p:sp>
        <p:nvSpPr>
          <p:cNvPr id="22541" name="Line 30"/>
          <p:cNvSpPr>
            <a:spLocks noChangeShapeType="1"/>
          </p:cNvSpPr>
          <p:nvPr/>
        </p:nvSpPr>
        <p:spPr bwMode="auto">
          <a:xfrm>
            <a:off x="5884267" y="1116013"/>
            <a:ext cx="0" cy="936625"/>
          </a:xfrm>
          <a:prstGeom prst="line">
            <a:avLst/>
          </a:prstGeom>
          <a:noFill/>
          <a:ln w="12700" cap="rnd">
            <a:solidFill>
              <a:srgbClr val="663300"/>
            </a:solidFill>
            <a:prstDash val="sysDot"/>
            <a:round/>
            <a:headEnd/>
            <a:tailEnd/>
          </a:ln>
        </p:spPr>
        <p:txBody>
          <a:bodyPr/>
          <a:lstStyle/>
          <a:p>
            <a:pPr fontAlgn="base">
              <a:spcBef>
                <a:spcPct val="0"/>
              </a:spcBef>
              <a:spcAft>
                <a:spcPct val="0"/>
              </a:spcAft>
            </a:pPr>
            <a:endParaRPr lang="fr-FR">
              <a:solidFill>
                <a:srgbClr val="000000"/>
              </a:solidFill>
              <a:latin typeface="Arial" charset="0"/>
            </a:endParaRPr>
          </a:p>
        </p:txBody>
      </p:sp>
      <p:sp>
        <p:nvSpPr>
          <p:cNvPr id="22542" name="Line 31"/>
          <p:cNvSpPr>
            <a:spLocks noChangeShapeType="1"/>
          </p:cNvSpPr>
          <p:nvPr/>
        </p:nvSpPr>
        <p:spPr bwMode="auto">
          <a:xfrm>
            <a:off x="7416205" y="1116013"/>
            <a:ext cx="0" cy="936625"/>
          </a:xfrm>
          <a:prstGeom prst="line">
            <a:avLst/>
          </a:prstGeom>
          <a:noFill/>
          <a:ln w="12700" cap="rnd">
            <a:solidFill>
              <a:srgbClr val="663300"/>
            </a:solidFill>
            <a:prstDash val="sysDot"/>
            <a:round/>
            <a:headEnd/>
            <a:tailEnd/>
          </a:ln>
        </p:spPr>
        <p:txBody>
          <a:bodyPr/>
          <a:lstStyle/>
          <a:p>
            <a:pPr fontAlgn="base">
              <a:spcBef>
                <a:spcPct val="0"/>
              </a:spcBef>
              <a:spcAft>
                <a:spcPct val="0"/>
              </a:spcAft>
            </a:pPr>
            <a:endParaRPr lang="fr-FR">
              <a:solidFill>
                <a:srgbClr val="000000"/>
              </a:solidFill>
              <a:latin typeface="Arial" charset="0"/>
            </a:endParaRPr>
          </a:p>
        </p:txBody>
      </p:sp>
      <p:sp>
        <p:nvSpPr>
          <p:cNvPr id="22545" name="Line 79"/>
          <p:cNvSpPr>
            <a:spLocks noChangeShapeType="1"/>
          </p:cNvSpPr>
          <p:nvPr/>
        </p:nvSpPr>
        <p:spPr bwMode="auto">
          <a:xfrm>
            <a:off x="142875" y="2254250"/>
            <a:ext cx="8820150" cy="0"/>
          </a:xfrm>
          <a:prstGeom prst="line">
            <a:avLst/>
          </a:prstGeom>
          <a:noFill/>
          <a:ln w="12700" cap="rnd">
            <a:solidFill>
              <a:schemeClr val="bg1"/>
            </a:solidFill>
            <a:prstDash val="sysDot"/>
            <a:round/>
            <a:headEnd/>
            <a:tailEnd/>
          </a:ln>
        </p:spPr>
        <p:txBody>
          <a:bodyPr/>
          <a:lstStyle/>
          <a:p>
            <a:pPr fontAlgn="base">
              <a:spcBef>
                <a:spcPct val="0"/>
              </a:spcBef>
              <a:spcAft>
                <a:spcPct val="0"/>
              </a:spcAft>
            </a:pPr>
            <a:endParaRPr lang="fr-FR">
              <a:solidFill>
                <a:srgbClr val="000000"/>
              </a:solidFill>
              <a:latin typeface="Arial" charset="0"/>
            </a:endParaRPr>
          </a:p>
        </p:txBody>
      </p:sp>
      <p:sp>
        <p:nvSpPr>
          <p:cNvPr id="22546" name="Line 81"/>
          <p:cNvSpPr>
            <a:spLocks noChangeShapeType="1"/>
          </p:cNvSpPr>
          <p:nvPr/>
        </p:nvSpPr>
        <p:spPr bwMode="auto">
          <a:xfrm>
            <a:off x="141288" y="2636912"/>
            <a:ext cx="8820150" cy="0"/>
          </a:xfrm>
          <a:prstGeom prst="line">
            <a:avLst/>
          </a:prstGeom>
          <a:noFill/>
          <a:ln w="12700" cap="rnd">
            <a:solidFill>
              <a:schemeClr val="bg1"/>
            </a:solidFill>
            <a:prstDash val="sysDot"/>
            <a:round/>
            <a:headEnd/>
            <a:tailEnd/>
          </a:ln>
        </p:spPr>
        <p:txBody>
          <a:bodyPr/>
          <a:lstStyle/>
          <a:p>
            <a:pPr fontAlgn="base">
              <a:spcBef>
                <a:spcPct val="0"/>
              </a:spcBef>
              <a:spcAft>
                <a:spcPct val="0"/>
              </a:spcAft>
            </a:pPr>
            <a:endParaRPr lang="fr-FR">
              <a:solidFill>
                <a:srgbClr val="000000"/>
              </a:solidFill>
              <a:latin typeface="Arial" charset="0"/>
            </a:endParaRPr>
          </a:p>
        </p:txBody>
      </p:sp>
      <p:sp>
        <p:nvSpPr>
          <p:cNvPr id="22547" name="Line 82"/>
          <p:cNvSpPr>
            <a:spLocks noChangeShapeType="1"/>
          </p:cNvSpPr>
          <p:nvPr/>
        </p:nvSpPr>
        <p:spPr bwMode="auto">
          <a:xfrm>
            <a:off x="141288" y="3140968"/>
            <a:ext cx="8820150" cy="0"/>
          </a:xfrm>
          <a:prstGeom prst="line">
            <a:avLst/>
          </a:prstGeom>
          <a:noFill/>
          <a:ln w="12700" cap="rnd">
            <a:solidFill>
              <a:schemeClr val="bg1"/>
            </a:solidFill>
            <a:prstDash val="sysDot"/>
            <a:round/>
            <a:headEnd/>
            <a:tailEnd/>
          </a:ln>
        </p:spPr>
        <p:txBody>
          <a:bodyPr/>
          <a:lstStyle/>
          <a:p>
            <a:pPr fontAlgn="base">
              <a:spcBef>
                <a:spcPct val="0"/>
              </a:spcBef>
              <a:spcAft>
                <a:spcPct val="0"/>
              </a:spcAft>
            </a:pPr>
            <a:endParaRPr lang="fr-FR">
              <a:solidFill>
                <a:srgbClr val="000000"/>
              </a:solidFill>
              <a:latin typeface="Arial" charset="0"/>
            </a:endParaRPr>
          </a:p>
        </p:txBody>
      </p:sp>
      <p:sp>
        <p:nvSpPr>
          <p:cNvPr id="22548" name="Line 86"/>
          <p:cNvSpPr>
            <a:spLocks noChangeShapeType="1"/>
          </p:cNvSpPr>
          <p:nvPr/>
        </p:nvSpPr>
        <p:spPr bwMode="auto">
          <a:xfrm>
            <a:off x="142875" y="5157788"/>
            <a:ext cx="8820150" cy="0"/>
          </a:xfrm>
          <a:prstGeom prst="line">
            <a:avLst/>
          </a:prstGeom>
          <a:noFill/>
          <a:ln w="12700" cap="rnd">
            <a:solidFill>
              <a:schemeClr val="bg1"/>
            </a:solidFill>
            <a:prstDash val="sysDot"/>
            <a:round/>
            <a:headEnd/>
            <a:tailEnd/>
          </a:ln>
        </p:spPr>
        <p:txBody>
          <a:bodyPr/>
          <a:lstStyle/>
          <a:p>
            <a:pPr fontAlgn="base">
              <a:spcBef>
                <a:spcPct val="0"/>
              </a:spcBef>
              <a:spcAft>
                <a:spcPct val="0"/>
              </a:spcAft>
            </a:pPr>
            <a:endParaRPr lang="fr-FR">
              <a:solidFill>
                <a:srgbClr val="000000"/>
              </a:solidFill>
              <a:latin typeface="Arial" charset="0"/>
            </a:endParaRPr>
          </a:p>
        </p:txBody>
      </p:sp>
      <p:sp>
        <p:nvSpPr>
          <p:cNvPr id="22549" name="Line 87"/>
          <p:cNvSpPr>
            <a:spLocks noChangeShapeType="1"/>
          </p:cNvSpPr>
          <p:nvPr/>
        </p:nvSpPr>
        <p:spPr bwMode="auto">
          <a:xfrm>
            <a:off x="142875" y="5516563"/>
            <a:ext cx="8820150" cy="0"/>
          </a:xfrm>
          <a:prstGeom prst="line">
            <a:avLst/>
          </a:prstGeom>
          <a:noFill/>
          <a:ln w="12700" cap="rnd">
            <a:solidFill>
              <a:schemeClr val="bg1"/>
            </a:solidFill>
            <a:prstDash val="sysDot"/>
            <a:round/>
            <a:headEnd/>
            <a:tailEnd/>
          </a:ln>
        </p:spPr>
        <p:txBody>
          <a:bodyPr/>
          <a:lstStyle/>
          <a:p>
            <a:pPr fontAlgn="base">
              <a:spcBef>
                <a:spcPct val="0"/>
              </a:spcBef>
              <a:spcAft>
                <a:spcPct val="0"/>
              </a:spcAft>
            </a:pPr>
            <a:endParaRPr lang="fr-FR">
              <a:solidFill>
                <a:srgbClr val="000000"/>
              </a:solidFill>
              <a:latin typeface="Arial" charset="0"/>
            </a:endParaRPr>
          </a:p>
        </p:txBody>
      </p:sp>
      <p:sp>
        <p:nvSpPr>
          <p:cNvPr id="22552" name="Line 109"/>
          <p:cNvSpPr>
            <a:spLocks noChangeShapeType="1"/>
          </p:cNvSpPr>
          <p:nvPr/>
        </p:nvSpPr>
        <p:spPr bwMode="auto">
          <a:xfrm>
            <a:off x="142875" y="3622675"/>
            <a:ext cx="8820150" cy="0"/>
          </a:xfrm>
          <a:prstGeom prst="line">
            <a:avLst/>
          </a:prstGeom>
          <a:noFill/>
          <a:ln w="12700" cap="rnd">
            <a:solidFill>
              <a:schemeClr val="bg1"/>
            </a:solidFill>
            <a:prstDash val="sysDot"/>
            <a:round/>
            <a:headEnd/>
            <a:tailEnd/>
          </a:ln>
        </p:spPr>
        <p:txBody>
          <a:bodyPr/>
          <a:lstStyle/>
          <a:p>
            <a:pPr fontAlgn="base">
              <a:spcBef>
                <a:spcPct val="0"/>
              </a:spcBef>
              <a:spcAft>
                <a:spcPct val="0"/>
              </a:spcAft>
            </a:pPr>
            <a:endParaRPr lang="fr-FR">
              <a:solidFill>
                <a:srgbClr val="000000"/>
              </a:solidFill>
              <a:latin typeface="Arial" charset="0"/>
            </a:endParaRPr>
          </a:p>
        </p:txBody>
      </p:sp>
      <p:sp>
        <p:nvSpPr>
          <p:cNvPr id="22555" name="Text Box 3"/>
          <p:cNvSpPr txBox="1">
            <a:spLocks noChangeArrowheads="1"/>
          </p:cNvSpPr>
          <p:nvPr/>
        </p:nvSpPr>
        <p:spPr bwMode="auto">
          <a:xfrm>
            <a:off x="-361950" y="2035175"/>
            <a:ext cx="1296988" cy="4647426"/>
          </a:xfrm>
          <a:prstGeom prst="rect">
            <a:avLst/>
          </a:prstGeom>
          <a:noFill/>
          <a:ln w="9525">
            <a:noFill/>
            <a:miter lim="800000"/>
            <a:headEnd/>
            <a:tailEnd/>
          </a:ln>
        </p:spPr>
        <p:txBody>
          <a:bodyPr>
            <a:spAutoFit/>
          </a:bodyPr>
          <a:lstStyle/>
          <a:p>
            <a:pPr marL="180975" lvl="1" indent="-1588" algn="r" fontAlgn="base">
              <a:spcBef>
                <a:spcPct val="0"/>
              </a:spcBef>
              <a:spcAft>
                <a:spcPct val="0"/>
              </a:spcAft>
              <a:tabLst>
                <a:tab pos="266700" algn="l"/>
              </a:tabLst>
            </a:pPr>
            <a:r>
              <a:rPr lang="fr-FR" sz="900" b="1" dirty="0" smtClean="0">
                <a:solidFill>
                  <a:srgbClr val="FFFFFF"/>
                </a:solidFill>
              </a:rPr>
              <a:t>BRAND</a:t>
            </a:r>
            <a:endParaRPr lang="fr-FR" sz="900" b="1" dirty="0">
              <a:solidFill>
                <a:srgbClr val="FFFFFF"/>
              </a:solidFill>
            </a:endParaRPr>
          </a:p>
          <a:p>
            <a:pPr marL="180975" lvl="1" indent="-1588" algn="r" fontAlgn="base">
              <a:spcBef>
                <a:spcPct val="0"/>
              </a:spcBef>
              <a:spcAft>
                <a:spcPct val="0"/>
              </a:spcAft>
              <a:tabLst>
                <a:tab pos="266700" algn="l"/>
              </a:tabLst>
            </a:pPr>
            <a:endParaRPr lang="fr-FR" sz="900" b="1" dirty="0">
              <a:solidFill>
                <a:srgbClr val="FFFFFF"/>
              </a:solidFill>
            </a:endParaRPr>
          </a:p>
          <a:p>
            <a:pPr marL="180975" lvl="1" indent="-1588" algn="r" fontAlgn="base">
              <a:spcBef>
                <a:spcPct val="0"/>
              </a:spcBef>
              <a:spcAft>
                <a:spcPct val="0"/>
              </a:spcAft>
              <a:tabLst>
                <a:tab pos="266700" algn="l"/>
              </a:tabLst>
            </a:pPr>
            <a:r>
              <a:rPr lang="fr-FR" sz="900" b="1" dirty="0" smtClean="0">
                <a:solidFill>
                  <a:srgbClr val="FFFFFF"/>
                </a:solidFill>
              </a:rPr>
              <a:t>NAME</a:t>
            </a:r>
            <a:endParaRPr lang="fr-FR" sz="900" b="1" dirty="0">
              <a:solidFill>
                <a:srgbClr val="FFFFFF"/>
              </a:solidFill>
            </a:endParaRPr>
          </a:p>
          <a:p>
            <a:pPr marL="180975" lvl="1" indent="-1588" algn="r" fontAlgn="base">
              <a:spcBef>
                <a:spcPct val="0"/>
              </a:spcBef>
              <a:spcAft>
                <a:spcPct val="0"/>
              </a:spcAft>
              <a:tabLst>
                <a:tab pos="266700" algn="l"/>
              </a:tabLst>
            </a:pPr>
            <a:endParaRPr lang="fr-FR" sz="900" b="1" dirty="0">
              <a:solidFill>
                <a:srgbClr val="FFFFFF"/>
              </a:solidFill>
            </a:endParaRPr>
          </a:p>
          <a:p>
            <a:pPr marL="180975" lvl="1" indent="-1588" algn="r" fontAlgn="base">
              <a:spcBef>
                <a:spcPct val="0"/>
              </a:spcBef>
              <a:spcAft>
                <a:spcPct val="0"/>
              </a:spcAft>
              <a:tabLst>
                <a:tab pos="266700" algn="l"/>
              </a:tabLst>
            </a:pPr>
            <a:endParaRPr lang="fr-FR" sz="900" b="1" dirty="0">
              <a:solidFill>
                <a:srgbClr val="FFFFFF"/>
              </a:solidFill>
            </a:endParaRPr>
          </a:p>
          <a:p>
            <a:pPr marL="180975" lvl="1" indent="-1588" algn="r" fontAlgn="base">
              <a:spcBef>
                <a:spcPct val="0"/>
              </a:spcBef>
              <a:spcAft>
                <a:spcPct val="0"/>
              </a:spcAft>
              <a:tabLst>
                <a:tab pos="266700" algn="l"/>
              </a:tabLst>
            </a:pPr>
            <a:r>
              <a:rPr lang="fr-FR" sz="900" b="1" dirty="0">
                <a:solidFill>
                  <a:srgbClr val="FFFFFF"/>
                </a:solidFill>
              </a:rPr>
              <a:t>SOUS-DEF</a:t>
            </a:r>
          </a:p>
          <a:p>
            <a:pPr marL="180975" lvl="1" indent="-1588" algn="r" fontAlgn="base">
              <a:spcBef>
                <a:spcPct val="0"/>
              </a:spcBef>
              <a:spcAft>
                <a:spcPct val="0"/>
              </a:spcAft>
              <a:tabLst>
                <a:tab pos="266700" algn="l"/>
              </a:tabLst>
            </a:pPr>
            <a:endParaRPr lang="fr-FR" sz="900" b="1" dirty="0">
              <a:solidFill>
                <a:srgbClr val="FFFFFF"/>
              </a:solidFill>
            </a:endParaRPr>
          </a:p>
          <a:p>
            <a:pPr marL="180975" lvl="1" indent="-1588" algn="r" fontAlgn="base">
              <a:spcBef>
                <a:spcPct val="0"/>
              </a:spcBef>
              <a:spcAft>
                <a:spcPct val="0"/>
              </a:spcAft>
              <a:tabLst>
                <a:tab pos="266700" algn="l"/>
              </a:tabLst>
            </a:pPr>
            <a:endParaRPr lang="fr-FR" sz="900" b="1" dirty="0">
              <a:solidFill>
                <a:srgbClr val="FFFFFF"/>
              </a:solidFill>
            </a:endParaRPr>
          </a:p>
          <a:p>
            <a:pPr marL="180975" lvl="1" indent="-1588" algn="r" fontAlgn="base">
              <a:spcBef>
                <a:spcPct val="0"/>
              </a:spcBef>
              <a:spcAft>
                <a:spcPct val="0"/>
              </a:spcAft>
              <a:tabLst>
                <a:tab pos="266700" algn="l"/>
              </a:tabLst>
            </a:pPr>
            <a:endParaRPr lang="fr-FR" sz="900" b="1" dirty="0">
              <a:solidFill>
                <a:srgbClr val="FFFFFF"/>
              </a:solidFill>
            </a:endParaRPr>
          </a:p>
          <a:p>
            <a:pPr marL="180975" lvl="1" indent="-1588" algn="r" fontAlgn="base">
              <a:spcBef>
                <a:spcPct val="0"/>
              </a:spcBef>
              <a:spcAft>
                <a:spcPct val="0"/>
              </a:spcAft>
              <a:tabLst>
                <a:tab pos="266700" algn="l"/>
              </a:tabLst>
            </a:pPr>
            <a:r>
              <a:rPr lang="fr-FR" sz="900" b="1" dirty="0">
                <a:solidFill>
                  <a:srgbClr val="FFFFFF"/>
                </a:solidFill>
              </a:rPr>
              <a:t>CLAIM</a:t>
            </a:r>
          </a:p>
          <a:p>
            <a:pPr marL="180975" lvl="1" indent="-1588" algn="r" fontAlgn="base">
              <a:spcBef>
                <a:spcPct val="0"/>
              </a:spcBef>
              <a:spcAft>
                <a:spcPct val="0"/>
              </a:spcAft>
              <a:tabLst>
                <a:tab pos="266700" algn="l"/>
              </a:tabLst>
            </a:pPr>
            <a:endParaRPr lang="fr-FR" sz="900" b="1" dirty="0">
              <a:solidFill>
                <a:srgbClr val="FFFFFF"/>
              </a:solidFill>
            </a:endParaRPr>
          </a:p>
          <a:p>
            <a:pPr marL="180975" lvl="1" indent="-1588" algn="r" fontAlgn="base">
              <a:spcBef>
                <a:spcPct val="0"/>
              </a:spcBef>
              <a:spcAft>
                <a:spcPct val="0"/>
              </a:spcAft>
              <a:tabLst>
                <a:tab pos="266700" algn="l"/>
              </a:tabLst>
            </a:pPr>
            <a:endParaRPr lang="fr-FR" sz="900" b="1" dirty="0">
              <a:solidFill>
                <a:srgbClr val="FFFFFF"/>
              </a:solidFill>
            </a:endParaRPr>
          </a:p>
          <a:p>
            <a:pPr marL="180975" lvl="1" indent="-1588" algn="r" fontAlgn="base">
              <a:spcBef>
                <a:spcPct val="0"/>
              </a:spcBef>
              <a:spcAft>
                <a:spcPct val="0"/>
              </a:spcAft>
              <a:tabLst>
                <a:tab pos="266700" algn="l"/>
              </a:tabLst>
            </a:pPr>
            <a:endParaRPr lang="fr-FR" sz="1200" b="1" dirty="0">
              <a:solidFill>
                <a:srgbClr val="FFFFFF"/>
              </a:solidFill>
            </a:endParaRPr>
          </a:p>
          <a:p>
            <a:pPr marL="180975" lvl="1" indent="-1588" algn="r" fontAlgn="base">
              <a:spcBef>
                <a:spcPct val="0"/>
              </a:spcBef>
              <a:spcAft>
                <a:spcPct val="0"/>
              </a:spcAft>
              <a:tabLst>
                <a:tab pos="266700" algn="l"/>
              </a:tabLst>
            </a:pPr>
            <a:endParaRPr lang="fr-FR" sz="1600" b="1" dirty="0">
              <a:solidFill>
                <a:srgbClr val="FFFFFF"/>
              </a:solidFill>
            </a:endParaRPr>
          </a:p>
          <a:p>
            <a:pPr marL="180975" lvl="1" indent="-1588" algn="r" fontAlgn="base">
              <a:spcBef>
                <a:spcPct val="0"/>
              </a:spcBef>
              <a:spcAft>
                <a:spcPct val="0"/>
              </a:spcAft>
              <a:tabLst>
                <a:tab pos="266700" algn="l"/>
              </a:tabLst>
            </a:pPr>
            <a:endParaRPr lang="fr-FR" sz="1200" b="1" dirty="0">
              <a:solidFill>
                <a:srgbClr val="FFFFFF"/>
              </a:solidFill>
            </a:endParaRPr>
          </a:p>
          <a:p>
            <a:pPr marL="180975" lvl="1" indent="-1588" algn="r" fontAlgn="base">
              <a:spcBef>
                <a:spcPct val="0"/>
              </a:spcBef>
              <a:spcAft>
                <a:spcPct val="0"/>
              </a:spcAft>
              <a:tabLst>
                <a:tab pos="266700" algn="l"/>
              </a:tabLst>
            </a:pPr>
            <a:r>
              <a:rPr lang="fr-FR" sz="900" b="1" dirty="0">
                <a:solidFill>
                  <a:srgbClr val="FFFFFF"/>
                </a:solidFill>
              </a:rPr>
              <a:t>BODYCOPY</a:t>
            </a:r>
          </a:p>
          <a:p>
            <a:pPr marL="180975" lvl="1" indent="-1588" algn="r" fontAlgn="base">
              <a:spcBef>
                <a:spcPct val="0"/>
              </a:spcBef>
              <a:spcAft>
                <a:spcPct val="0"/>
              </a:spcAft>
              <a:tabLst>
                <a:tab pos="266700" algn="l"/>
              </a:tabLst>
            </a:pPr>
            <a:endParaRPr lang="fr-FR" sz="900" b="1" dirty="0">
              <a:solidFill>
                <a:srgbClr val="FFFFFF"/>
              </a:solidFill>
            </a:endParaRPr>
          </a:p>
          <a:p>
            <a:pPr marL="180975" lvl="1" indent="-1588" algn="r" fontAlgn="base">
              <a:spcBef>
                <a:spcPct val="0"/>
              </a:spcBef>
              <a:spcAft>
                <a:spcPct val="0"/>
              </a:spcAft>
              <a:tabLst>
                <a:tab pos="266700" algn="l"/>
              </a:tabLst>
            </a:pPr>
            <a:endParaRPr lang="fr-FR" sz="1200" b="1" dirty="0">
              <a:solidFill>
                <a:srgbClr val="FFFFFF"/>
              </a:solidFill>
            </a:endParaRPr>
          </a:p>
          <a:p>
            <a:pPr marL="180975" lvl="1" indent="-1588" algn="r" fontAlgn="base">
              <a:spcBef>
                <a:spcPct val="0"/>
              </a:spcBef>
              <a:spcAft>
                <a:spcPct val="0"/>
              </a:spcAft>
              <a:tabLst>
                <a:tab pos="266700" algn="l"/>
              </a:tabLst>
            </a:pPr>
            <a:endParaRPr lang="fr-FR" sz="900" b="1" dirty="0">
              <a:solidFill>
                <a:srgbClr val="FFFFFF"/>
              </a:solidFill>
            </a:endParaRPr>
          </a:p>
          <a:p>
            <a:pPr marL="180975" lvl="1" indent="-1588" algn="r" fontAlgn="base">
              <a:spcBef>
                <a:spcPct val="0"/>
              </a:spcBef>
              <a:spcAft>
                <a:spcPct val="0"/>
              </a:spcAft>
              <a:tabLst>
                <a:tab pos="266700" algn="l"/>
              </a:tabLst>
            </a:pPr>
            <a:endParaRPr lang="fr-FR" sz="900" b="1" dirty="0">
              <a:solidFill>
                <a:srgbClr val="FFFFFF"/>
              </a:solidFill>
            </a:endParaRPr>
          </a:p>
          <a:p>
            <a:pPr marL="180975" lvl="1" indent="-1588" algn="r" fontAlgn="base">
              <a:spcBef>
                <a:spcPct val="0"/>
              </a:spcBef>
              <a:spcAft>
                <a:spcPct val="0"/>
              </a:spcAft>
              <a:tabLst>
                <a:tab pos="266700" algn="l"/>
              </a:tabLst>
            </a:pPr>
            <a:endParaRPr lang="fr-FR" sz="900" b="1" dirty="0">
              <a:solidFill>
                <a:srgbClr val="FFFFFF"/>
              </a:solidFill>
            </a:endParaRPr>
          </a:p>
          <a:p>
            <a:pPr marL="180975" lvl="1" indent="-1588" algn="r" fontAlgn="base">
              <a:spcBef>
                <a:spcPct val="0"/>
              </a:spcBef>
              <a:spcAft>
                <a:spcPct val="0"/>
              </a:spcAft>
              <a:tabLst>
                <a:tab pos="266700" algn="l"/>
              </a:tabLst>
            </a:pPr>
            <a:endParaRPr lang="fr-FR" sz="900" b="1" dirty="0">
              <a:solidFill>
                <a:srgbClr val="FFFFFF"/>
              </a:solidFill>
            </a:endParaRPr>
          </a:p>
          <a:p>
            <a:pPr marL="180975" lvl="1" indent="-1588" algn="r" fontAlgn="base">
              <a:spcBef>
                <a:spcPct val="0"/>
              </a:spcBef>
              <a:spcAft>
                <a:spcPct val="0"/>
              </a:spcAft>
              <a:tabLst>
                <a:tab pos="266700" algn="l"/>
              </a:tabLst>
            </a:pPr>
            <a:r>
              <a:rPr lang="fr-FR" sz="900" b="1" dirty="0" smtClean="0">
                <a:solidFill>
                  <a:srgbClr val="FFFFFF"/>
                </a:solidFill>
              </a:rPr>
              <a:t>PRICE</a:t>
            </a:r>
            <a:endParaRPr lang="fr-FR" sz="900" b="1" dirty="0">
              <a:solidFill>
                <a:srgbClr val="FFFFFF"/>
              </a:solidFill>
            </a:endParaRPr>
          </a:p>
          <a:p>
            <a:pPr marL="180975" lvl="1" indent="-1588" algn="r" fontAlgn="base">
              <a:spcBef>
                <a:spcPct val="0"/>
              </a:spcBef>
              <a:spcAft>
                <a:spcPct val="0"/>
              </a:spcAft>
              <a:tabLst>
                <a:tab pos="266700" algn="l"/>
              </a:tabLst>
            </a:pPr>
            <a:endParaRPr lang="fr-FR" sz="900" b="1" dirty="0">
              <a:solidFill>
                <a:srgbClr val="FFFFFF"/>
              </a:solidFill>
            </a:endParaRPr>
          </a:p>
          <a:p>
            <a:pPr marL="180975" lvl="1" indent="-1588" algn="r" fontAlgn="base">
              <a:spcBef>
                <a:spcPct val="0"/>
              </a:spcBef>
              <a:spcAft>
                <a:spcPct val="0"/>
              </a:spcAft>
              <a:tabLst>
                <a:tab pos="266700" algn="l"/>
              </a:tabLst>
            </a:pPr>
            <a:endParaRPr lang="fr-FR" sz="1600" b="1" dirty="0">
              <a:solidFill>
                <a:srgbClr val="FFFFFF"/>
              </a:solidFill>
            </a:endParaRPr>
          </a:p>
          <a:p>
            <a:pPr marL="180975" lvl="1" indent="-1588" algn="r" fontAlgn="base">
              <a:spcBef>
                <a:spcPct val="0"/>
              </a:spcBef>
              <a:spcAft>
                <a:spcPct val="0"/>
              </a:spcAft>
              <a:tabLst>
                <a:tab pos="266700" algn="l"/>
              </a:tabLst>
            </a:pPr>
            <a:r>
              <a:rPr lang="fr-FR" sz="900" b="1" dirty="0">
                <a:solidFill>
                  <a:srgbClr val="FFFFFF"/>
                </a:solidFill>
              </a:rPr>
              <a:t>ADVERTISING</a:t>
            </a:r>
          </a:p>
          <a:p>
            <a:pPr marL="180975" lvl="1" indent="-1588" algn="r" fontAlgn="base">
              <a:spcBef>
                <a:spcPct val="0"/>
              </a:spcBef>
              <a:spcAft>
                <a:spcPct val="0"/>
              </a:spcAft>
              <a:tabLst>
                <a:tab pos="266700" algn="l"/>
              </a:tabLst>
            </a:pPr>
            <a:endParaRPr lang="fr-FR" sz="2400" b="1" dirty="0">
              <a:solidFill>
                <a:srgbClr val="FFFFFF"/>
              </a:solidFill>
            </a:endParaRPr>
          </a:p>
          <a:p>
            <a:pPr marL="180975" lvl="1" indent="-1588" algn="r" fontAlgn="base">
              <a:spcBef>
                <a:spcPct val="0"/>
              </a:spcBef>
              <a:spcAft>
                <a:spcPct val="0"/>
              </a:spcAft>
              <a:tabLst>
                <a:tab pos="266700" algn="l"/>
              </a:tabLst>
            </a:pPr>
            <a:endParaRPr lang="fr-FR" sz="600" b="1" dirty="0">
              <a:solidFill>
                <a:srgbClr val="FFFFFF"/>
              </a:solidFill>
            </a:endParaRPr>
          </a:p>
          <a:p>
            <a:pPr marL="180975" lvl="1" indent="-1588" algn="r" fontAlgn="base">
              <a:spcBef>
                <a:spcPct val="0"/>
              </a:spcBef>
              <a:spcAft>
                <a:spcPct val="0"/>
              </a:spcAft>
              <a:tabLst>
                <a:tab pos="266700" algn="l"/>
              </a:tabLst>
            </a:pPr>
            <a:endParaRPr lang="fr-FR" sz="900" b="1" dirty="0">
              <a:solidFill>
                <a:srgbClr val="FFFFFF"/>
              </a:solidFill>
            </a:endParaRPr>
          </a:p>
        </p:txBody>
      </p:sp>
      <p:pic>
        <p:nvPicPr>
          <p:cNvPr id="22562" name="Picture 59"/>
          <p:cNvPicPr>
            <a:picLocks noChangeAspect="1" noChangeArrowheads="1"/>
          </p:cNvPicPr>
          <p:nvPr/>
        </p:nvPicPr>
        <p:blipFill>
          <a:blip r:embed="rId3" cstate="print"/>
          <a:srcRect b="124"/>
          <a:stretch>
            <a:fillRect/>
          </a:stretch>
        </p:blipFill>
        <p:spPr bwMode="auto">
          <a:xfrm>
            <a:off x="4556100" y="1196752"/>
            <a:ext cx="1168028" cy="818074"/>
          </a:xfrm>
          <a:prstGeom prst="rect">
            <a:avLst/>
          </a:prstGeom>
          <a:noFill/>
          <a:ln w="9525">
            <a:noFill/>
            <a:miter lim="800000"/>
            <a:headEnd/>
            <a:tailEnd/>
          </a:ln>
        </p:spPr>
      </p:pic>
      <p:pic>
        <p:nvPicPr>
          <p:cNvPr id="22563" name="Picture 66"/>
          <p:cNvPicPr>
            <a:picLocks noChangeAspect="1" noChangeArrowheads="1"/>
          </p:cNvPicPr>
          <p:nvPr/>
        </p:nvPicPr>
        <p:blipFill>
          <a:blip r:embed="rId4" cstate="print"/>
          <a:srcRect/>
          <a:stretch>
            <a:fillRect/>
          </a:stretch>
        </p:blipFill>
        <p:spPr bwMode="auto">
          <a:xfrm>
            <a:off x="4570487" y="5583110"/>
            <a:ext cx="1081633" cy="753356"/>
          </a:xfrm>
          <a:prstGeom prst="rect">
            <a:avLst/>
          </a:prstGeom>
          <a:noFill/>
          <a:ln w="9525">
            <a:noFill/>
            <a:miter lim="800000"/>
            <a:headEnd/>
            <a:tailEnd/>
          </a:ln>
        </p:spPr>
      </p:pic>
      <p:pic>
        <p:nvPicPr>
          <p:cNvPr id="1027" name="Picture 3"/>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r="65" b="91"/>
          <a:stretch/>
        </p:blipFill>
        <p:spPr bwMode="auto">
          <a:xfrm>
            <a:off x="3082878" y="1192213"/>
            <a:ext cx="849558" cy="841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b="55"/>
          <a:stretch/>
        </p:blipFill>
        <p:spPr bwMode="auto">
          <a:xfrm>
            <a:off x="2857176" y="5582075"/>
            <a:ext cx="1172332" cy="7554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8" name="Picture 51"/>
          <p:cNvPicPr>
            <a:picLocks noChangeAspect="1" noChangeArrowheads="1"/>
          </p:cNvPicPr>
          <p:nvPr/>
        </p:nvPicPr>
        <p:blipFill>
          <a:blip r:embed="rId7" cstate="print"/>
          <a:srcRect b="3"/>
          <a:stretch>
            <a:fillRect/>
          </a:stretch>
        </p:blipFill>
        <p:spPr bwMode="auto">
          <a:xfrm>
            <a:off x="7668344" y="1196975"/>
            <a:ext cx="1152525" cy="823913"/>
          </a:xfrm>
          <a:prstGeom prst="rect">
            <a:avLst/>
          </a:prstGeom>
          <a:noFill/>
          <a:ln w="9525">
            <a:noFill/>
            <a:miter lim="800000"/>
            <a:headEnd/>
            <a:tailEnd/>
          </a:ln>
        </p:spPr>
      </p:pic>
      <p:pic>
        <p:nvPicPr>
          <p:cNvPr id="63" name="Picture 58" descr="P185746-__"/>
          <p:cNvPicPr>
            <a:picLocks noChangeAspect="1" noChangeArrowheads="1"/>
          </p:cNvPicPr>
          <p:nvPr/>
        </p:nvPicPr>
        <p:blipFill>
          <a:blip r:embed="rId8" cstate="print"/>
          <a:srcRect/>
          <a:stretch>
            <a:fillRect/>
          </a:stretch>
        </p:blipFill>
        <p:spPr bwMode="auto">
          <a:xfrm>
            <a:off x="7740352" y="5599748"/>
            <a:ext cx="1094725" cy="720080"/>
          </a:xfrm>
          <a:prstGeom prst="rect">
            <a:avLst/>
          </a:prstGeom>
          <a:noFill/>
          <a:ln w="9525">
            <a:noFill/>
            <a:miter lim="800000"/>
            <a:headEnd/>
            <a:tailEnd/>
          </a:ln>
        </p:spPr>
      </p:pic>
      <p:pic>
        <p:nvPicPr>
          <p:cNvPr id="1031" name="Picture 7"/>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r="11"/>
          <a:stretch/>
        </p:blipFill>
        <p:spPr bwMode="auto">
          <a:xfrm>
            <a:off x="6012160" y="5571567"/>
            <a:ext cx="1241648" cy="776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2" name="Picture 8"/>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r="351" b="206"/>
          <a:stretch/>
        </p:blipFill>
        <p:spPr bwMode="auto">
          <a:xfrm>
            <a:off x="6228184" y="1192214"/>
            <a:ext cx="908844" cy="8490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0" name="Line 28"/>
          <p:cNvSpPr>
            <a:spLocks noChangeShapeType="1"/>
          </p:cNvSpPr>
          <p:nvPr/>
        </p:nvSpPr>
        <p:spPr bwMode="auto">
          <a:xfrm>
            <a:off x="9035330" y="1116013"/>
            <a:ext cx="0" cy="936625"/>
          </a:xfrm>
          <a:prstGeom prst="line">
            <a:avLst/>
          </a:prstGeom>
          <a:noFill/>
          <a:ln w="12700" cap="rnd">
            <a:solidFill>
              <a:srgbClr val="663300"/>
            </a:solidFill>
            <a:prstDash val="sysDot"/>
            <a:round/>
            <a:headEnd/>
            <a:tailEnd/>
          </a:ln>
        </p:spPr>
        <p:txBody>
          <a:bodyPr/>
          <a:lstStyle/>
          <a:p>
            <a:pPr fontAlgn="base">
              <a:spcBef>
                <a:spcPct val="0"/>
              </a:spcBef>
              <a:spcAft>
                <a:spcPct val="0"/>
              </a:spcAft>
            </a:pPr>
            <a:endParaRPr lang="fr-FR">
              <a:solidFill>
                <a:srgbClr val="000000"/>
              </a:solidFill>
              <a:latin typeface="Arial" charset="0"/>
            </a:endParaRPr>
          </a:p>
        </p:txBody>
      </p:sp>
      <p:sp>
        <p:nvSpPr>
          <p:cNvPr id="71" name="Line 29"/>
          <p:cNvSpPr>
            <a:spLocks noChangeShapeType="1"/>
          </p:cNvSpPr>
          <p:nvPr/>
        </p:nvSpPr>
        <p:spPr bwMode="auto">
          <a:xfrm>
            <a:off x="10692680" y="1116013"/>
            <a:ext cx="0" cy="936625"/>
          </a:xfrm>
          <a:prstGeom prst="line">
            <a:avLst/>
          </a:prstGeom>
          <a:noFill/>
          <a:ln w="12700" cap="rnd">
            <a:solidFill>
              <a:srgbClr val="663300"/>
            </a:solidFill>
            <a:prstDash val="sysDot"/>
            <a:round/>
            <a:headEnd/>
            <a:tailEnd/>
          </a:ln>
        </p:spPr>
        <p:txBody>
          <a:bodyPr/>
          <a:lstStyle/>
          <a:p>
            <a:pPr fontAlgn="base">
              <a:spcBef>
                <a:spcPct val="0"/>
              </a:spcBef>
              <a:spcAft>
                <a:spcPct val="0"/>
              </a:spcAft>
            </a:pPr>
            <a:endParaRPr lang="fr-FR">
              <a:solidFill>
                <a:srgbClr val="000000"/>
              </a:solidFill>
              <a:latin typeface="Arial" charset="0"/>
            </a:endParaRPr>
          </a:p>
        </p:txBody>
      </p:sp>
      <p:sp>
        <p:nvSpPr>
          <p:cNvPr id="3" name="Rectangle 2"/>
          <p:cNvSpPr/>
          <p:nvPr/>
        </p:nvSpPr>
        <p:spPr>
          <a:xfrm>
            <a:off x="7380312" y="2348880"/>
            <a:ext cx="1478290" cy="230832"/>
          </a:xfrm>
          <a:prstGeom prst="rect">
            <a:avLst/>
          </a:prstGeom>
        </p:spPr>
        <p:txBody>
          <a:bodyPr wrap="none">
            <a:spAutoFit/>
          </a:bodyPr>
          <a:lstStyle/>
          <a:p>
            <a:pPr lvl="0" fontAlgn="base">
              <a:spcBef>
                <a:spcPct val="0"/>
              </a:spcBef>
              <a:spcAft>
                <a:spcPct val="0"/>
              </a:spcAft>
            </a:pPr>
            <a:r>
              <a:rPr lang="fr-FR" sz="900" dirty="0">
                <a:solidFill>
                  <a:srgbClr val="FFFFFF"/>
                </a:solidFill>
              </a:rPr>
              <a:t>DIORSNOW WHITENING</a:t>
            </a:r>
          </a:p>
        </p:txBody>
      </p:sp>
      <p:sp>
        <p:nvSpPr>
          <p:cNvPr id="4" name="Rectangle 3"/>
          <p:cNvSpPr/>
          <p:nvPr/>
        </p:nvSpPr>
        <p:spPr>
          <a:xfrm>
            <a:off x="2629347" y="3587532"/>
            <a:ext cx="1798637" cy="1569660"/>
          </a:xfrm>
          <a:prstGeom prst="rect">
            <a:avLst/>
          </a:prstGeom>
        </p:spPr>
        <p:txBody>
          <a:bodyPr wrap="square">
            <a:spAutoFit/>
          </a:bodyPr>
          <a:lstStyle/>
          <a:p>
            <a:pPr lvl="0" fontAlgn="base">
              <a:spcBef>
                <a:spcPct val="0"/>
              </a:spcBef>
              <a:spcAft>
                <a:spcPct val="0"/>
              </a:spcAft>
            </a:pPr>
            <a:r>
              <a:rPr lang="en-US" sz="800" dirty="0">
                <a:solidFill>
                  <a:srgbClr val="FFFFFF"/>
                </a:solidFill>
              </a:rPr>
              <a:t>It instantly increases the radiance of the face. With each application, the brightness and beauty of the complexion are ideally preserved. Its final secret is a concentration of mother of pearl that </a:t>
            </a:r>
            <a:r>
              <a:rPr lang="en-US" sz="800" u="sng" dirty="0">
                <a:solidFill>
                  <a:srgbClr val="FFFFFF"/>
                </a:solidFill>
              </a:rPr>
              <a:t>captures light </a:t>
            </a:r>
            <a:r>
              <a:rPr lang="en-US" sz="800" dirty="0">
                <a:solidFill>
                  <a:srgbClr val="FFFFFF"/>
                </a:solidFill>
              </a:rPr>
              <a:t>on the face. </a:t>
            </a:r>
            <a:r>
              <a:rPr lang="en-US" sz="800" u="sng" dirty="0">
                <a:solidFill>
                  <a:srgbClr val="FFFFFF"/>
                </a:solidFill>
              </a:rPr>
              <a:t>Delicately protected</a:t>
            </a:r>
            <a:r>
              <a:rPr lang="en-US" sz="800" dirty="0">
                <a:solidFill>
                  <a:srgbClr val="FFFFFF"/>
                </a:solidFill>
              </a:rPr>
              <a:t>, the complexion maintains the smooth and diaphanous perfection of the peal: </a:t>
            </a:r>
            <a:r>
              <a:rPr lang="en-US" sz="800" u="sng" dirty="0">
                <a:solidFill>
                  <a:srgbClr val="FFFFFF"/>
                </a:solidFill>
              </a:rPr>
              <a:t>white, even radiant and immaculate</a:t>
            </a:r>
            <a:endParaRPr lang="fr-FR" sz="800" u="sng" dirty="0">
              <a:solidFill>
                <a:srgbClr val="FFFFFF"/>
              </a:solidFill>
            </a:endParaRPr>
          </a:p>
        </p:txBody>
      </p:sp>
      <p:sp>
        <p:nvSpPr>
          <p:cNvPr id="5" name="Rectangle 4"/>
          <p:cNvSpPr/>
          <p:nvPr/>
        </p:nvSpPr>
        <p:spPr>
          <a:xfrm>
            <a:off x="5859486" y="3587532"/>
            <a:ext cx="1659905" cy="1446550"/>
          </a:xfrm>
          <a:prstGeom prst="rect">
            <a:avLst/>
          </a:prstGeom>
        </p:spPr>
        <p:txBody>
          <a:bodyPr wrap="square">
            <a:spAutoFit/>
          </a:bodyPr>
          <a:lstStyle/>
          <a:p>
            <a:pPr lvl="0" fontAlgn="base">
              <a:spcBef>
                <a:spcPct val="0"/>
              </a:spcBef>
              <a:spcAft>
                <a:spcPct val="0"/>
              </a:spcAft>
            </a:pPr>
            <a:r>
              <a:rPr lang="en-US" sz="800" dirty="0">
                <a:solidFill>
                  <a:srgbClr val="FFFFFF"/>
                </a:solidFill>
              </a:rPr>
              <a:t>YSL adorns your complexion with the </a:t>
            </a:r>
            <a:r>
              <a:rPr lang="en-US" sz="800" u="sng" dirty="0">
                <a:solidFill>
                  <a:srgbClr val="FFFFFF"/>
                </a:solidFill>
              </a:rPr>
              <a:t>sublime radiance </a:t>
            </a:r>
            <a:r>
              <a:rPr lang="en-US" sz="800" dirty="0">
                <a:solidFill>
                  <a:srgbClr val="FFFFFF"/>
                </a:solidFill>
              </a:rPr>
              <a:t>of the purest and most luminous pearl in the world, the Japanese </a:t>
            </a:r>
            <a:r>
              <a:rPr lang="en-US" sz="800" dirty="0" err="1">
                <a:solidFill>
                  <a:srgbClr val="FFFFFF"/>
                </a:solidFill>
              </a:rPr>
              <a:t>Akoya</a:t>
            </a:r>
            <a:r>
              <a:rPr lang="en-US" sz="800" dirty="0">
                <a:solidFill>
                  <a:srgbClr val="FFFFFF"/>
                </a:solidFill>
              </a:rPr>
              <a:t> Pearl. Its ultra fine and light texture offers your complexion </a:t>
            </a:r>
            <a:r>
              <a:rPr lang="en-US" sz="800" u="sng" dirty="0">
                <a:solidFill>
                  <a:srgbClr val="FFFFFF"/>
                </a:solidFill>
              </a:rPr>
              <a:t>a flawless and naturally unified finish a</a:t>
            </a:r>
            <a:r>
              <a:rPr lang="en-US" sz="800" dirty="0">
                <a:solidFill>
                  <a:srgbClr val="FFFFFF"/>
                </a:solidFill>
              </a:rPr>
              <a:t>nd leaves your skin infinitely </a:t>
            </a:r>
            <a:r>
              <a:rPr lang="en-US" sz="800" u="sng" dirty="0">
                <a:solidFill>
                  <a:srgbClr val="FFFFFF"/>
                </a:solidFill>
              </a:rPr>
              <a:t>comfortable all day </a:t>
            </a:r>
            <a:r>
              <a:rPr lang="en-US" sz="800" dirty="0">
                <a:solidFill>
                  <a:srgbClr val="FFFFFF"/>
                </a:solidFill>
              </a:rPr>
              <a:t>long.</a:t>
            </a:r>
          </a:p>
        </p:txBody>
      </p:sp>
      <p:sp>
        <p:nvSpPr>
          <p:cNvPr id="6" name="Rectangle 5"/>
          <p:cNvSpPr/>
          <p:nvPr/>
        </p:nvSpPr>
        <p:spPr>
          <a:xfrm>
            <a:off x="7380312" y="3573016"/>
            <a:ext cx="1800200" cy="1200329"/>
          </a:xfrm>
          <a:prstGeom prst="rect">
            <a:avLst/>
          </a:prstGeom>
        </p:spPr>
        <p:txBody>
          <a:bodyPr wrap="square">
            <a:spAutoFit/>
          </a:bodyPr>
          <a:lstStyle/>
          <a:p>
            <a:pPr lvl="0" fontAlgn="base">
              <a:spcBef>
                <a:spcPct val="0"/>
              </a:spcBef>
              <a:spcAft>
                <a:spcPct val="0"/>
              </a:spcAft>
            </a:pPr>
            <a:r>
              <a:rPr lang="en-US" sz="800" dirty="0">
                <a:solidFill>
                  <a:srgbClr val="FFFFFF"/>
                </a:solidFill>
              </a:rPr>
              <a:t>Ultra-fine powders, specially coated for optimal absorption into the skin, Diamond Prism™ pearl makeup fuse into an </a:t>
            </a:r>
            <a:r>
              <a:rPr lang="en-US" sz="800" u="sng" dirty="0">
                <a:solidFill>
                  <a:srgbClr val="FFFFFF"/>
                </a:solidFill>
              </a:rPr>
              <a:t>invisible</a:t>
            </a:r>
            <a:r>
              <a:rPr lang="en-US" sz="800" dirty="0">
                <a:solidFill>
                  <a:srgbClr val="FFFFFF"/>
                </a:solidFill>
              </a:rPr>
              <a:t> veil with a transparent, ultra finish. </a:t>
            </a:r>
          </a:p>
          <a:p>
            <a:pPr lvl="0" fontAlgn="base">
              <a:spcBef>
                <a:spcPct val="0"/>
              </a:spcBef>
              <a:spcAft>
                <a:spcPct val="0"/>
              </a:spcAft>
            </a:pPr>
            <a:r>
              <a:rPr lang="en-US" sz="800" u="sng" dirty="0">
                <a:solidFill>
                  <a:srgbClr val="FFFFFF"/>
                </a:solidFill>
              </a:rPr>
              <a:t>Extreme comfort</a:t>
            </a:r>
            <a:r>
              <a:rPr lang="en-US" sz="800" dirty="0">
                <a:solidFill>
                  <a:srgbClr val="FFFFFF"/>
                </a:solidFill>
              </a:rPr>
              <a:t>: The T.E.C.™ whitening </a:t>
            </a:r>
          </a:p>
          <a:p>
            <a:pPr lvl="0" fontAlgn="base">
              <a:spcBef>
                <a:spcPct val="0"/>
              </a:spcBef>
              <a:spcAft>
                <a:spcPct val="0"/>
              </a:spcAft>
            </a:pPr>
            <a:r>
              <a:rPr lang="en-US" sz="800" dirty="0">
                <a:solidFill>
                  <a:srgbClr val="FFFFFF"/>
                </a:solidFill>
              </a:rPr>
              <a:t>technology</a:t>
            </a:r>
          </a:p>
        </p:txBody>
      </p:sp>
      <p:sp>
        <p:nvSpPr>
          <p:cNvPr id="7" name="Rectangle 6"/>
          <p:cNvSpPr/>
          <p:nvPr/>
        </p:nvSpPr>
        <p:spPr>
          <a:xfrm>
            <a:off x="3082878" y="5214392"/>
            <a:ext cx="667170" cy="230832"/>
          </a:xfrm>
          <a:prstGeom prst="rect">
            <a:avLst/>
          </a:prstGeom>
        </p:spPr>
        <p:txBody>
          <a:bodyPr wrap="none">
            <a:spAutoFit/>
          </a:bodyPr>
          <a:lstStyle/>
          <a:p>
            <a:pPr lvl="0" fontAlgn="base">
              <a:spcBef>
                <a:spcPct val="0"/>
              </a:spcBef>
              <a:spcAft>
                <a:spcPct val="0"/>
              </a:spcAft>
            </a:pPr>
            <a:r>
              <a:rPr lang="fr-FR" sz="900" dirty="0">
                <a:solidFill>
                  <a:srgbClr val="FFFFFF"/>
                </a:solidFill>
              </a:rPr>
              <a:t>8715 JPY</a:t>
            </a:r>
          </a:p>
        </p:txBody>
      </p:sp>
      <p:sp>
        <p:nvSpPr>
          <p:cNvPr id="8" name="Rectangle 7"/>
          <p:cNvSpPr/>
          <p:nvPr/>
        </p:nvSpPr>
        <p:spPr>
          <a:xfrm>
            <a:off x="4642842" y="5214392"/>
            <a:ext cx="667170" cy="230832"/>
          </a:xfrm>
          <a:prstGeom prst="rect">
            <a:avLst/>
          </a:prstGeom>
        </p:spPr>
        <p:txBody>
          <a:bodyPr wrap="none">
            <a:spAutoFit/>
          </a:bodyPr>
          <a:lstStyle/>
          <a:p>
            <a:pPr lvl="0" fontAlgn="base">
              <a:spcBef>
                <a:spcPct val="0"/>
              </a:spcBef>
              <a:spcAft>
                <a:spcPct val="0"/>
              </a:spcAft>
            </a:pPr>
            <a:r>
              <a:rPr lang="fr-FR" sz="900" dirty="0">
                <a:solidFill>
                  <a:srgbClr val="FFFFFF"/>
                </a:solidFill>
              </a:rPr>
              <a:t>6825 JPY</a:t>
            </a:r>
          </a:p>
        </p:txBody>
      </p:sp>
      <p:sp>
        <p:nvSpPr>
          <p:cNvPr id="9" name="Rectangle 8"/>
          <p:cNvSpPr/>
          <p:nvPr/>
        </p:nvSpPr>
        <p:spPr>
          <a:xfrm>
            <a:off x="6228184" y="5214392"/>
            <a:ext cx="667170" cy="230832"/>
          </a:xfrm>
          <a:prstGeom prst="rect">
            <a:avLst/>
          </a:prstGeom>
        </p:spPr>
        <p:txBody>
          <a:bodyPr wrap="none">
            <a:spAutoFit/>
          </a:bodyPr>
          <a:lstStyle/>
          <a:p>
            <a:pPr lvl="0" fontAlgn="base">
              <a:spcBef>
                <a:spcPct val="0"/>
              </a:spcBef>
              <a:spcAft>
                <a:spcPct val="0"/>
              </a:spcAft>
            </a:pPr>
            <a:r>
              <a:rPr lang="fr-FR" sz="900" dirty="0">
                <a:solidFill>
                  <a:srgbClr val="FFFFFF"/>
                </a:solidFill>
              </a:rPr>
              <a:t>6825 JPY</a:t>
            </a:r>
          </a:p>
        </p:txBody>
      </p:sp>
      <p:sp>
        <p:nvSpPr>
          <p:cNvPr id="10" name="Rectangle 9"/>
          <p:cNvSpPr/>
          <p:nvPr/>
        </p:nvSpPr>
        <p:spPr>
          <a:xfrm>
            <a:off x="7804695" y="5214392"/>
            <a:ext cx="667170" cy="230832"/>
          </a:xfrm>
          <a:prstGeom prst="rect">
            <a:avLst/>
          </a:prstGeom>
        </p:spPr>
        <p:txBody>
          <a:bodyPr wrap="none">
            <a:spAutoFit/>
          </a:bodyPr>
          <a:lstStyle/>
          <a:p>
            <a:pPr lvl="0" fontAlgn="base">
              <a:spcBef>
                <a:spcPct val="0"/>
              </a:spcBef>
              <a:spcAft>
                <a:spcPct val="0"/>
              </a:spcAft>
            </a:pPr>
            <a:r>
              <a:rPr lang="fr-FR" sz="900" dirty="0">
                <a:solidFill>
                  <a:srgbClr val="FFFFFF"/>
                </a:solidFill>
              </a:rPr>
              <a:t>6825 JPY</a:t>
            </a:r>
          </a:p>
        </p:txBody>
      </p:sp>
      <p:sp>
        <p:nvSpPr>
          <p:cNvPr id="67" name="Line 8"/>
          <p:cNvSpPr>
            <a:spLocks noChangeShapeType="1"/>
          </p:cNvSpPr>
          <p:nvPr/>
        </p:nvSpPr>
        <p:spPr bwMode="auto">
          <a:xfrm>
            <a:off x="2699792" y="2047081"/>
            <a:ext cx="0" cy="4868863"/>
          </a:xfrm>
          <a:prstGeom prst="line">
            <a:avLst/>
          </a:prstGeom>
          <a:noFill/>
          <a:ln w="12700" cap="rnd">
            <a:solidFill>
              <a:schemeClr val="bg1"/>
            </a:solidFill>
            <a:prstDash val="sysDot"/>
            <a:round/>
            <a:headEnd/>
            <a:tailEnd/>
          </a:ln>
        </p:spPr>
        <p:txBody>
          <a:bodyPr/>
          <a:lstStyle/>
          <a:p>
            <a:pPr fontAlgn="base">
              <a:spcBef>
                <a:spcPct val="0"/>
              </a:spcBef>
              <a:spcAft>
                <a:spcPct val="0"/>
              </a:spcAft>
            </a:pPr>
            <a:endParaRPr lang="fr-FR">
              <a:solidFill>
                <a:srgbClr val="000000"/>
              </a:solidFill>
              <a:latin typeface="Arial" charset="0"/>
            </a:endParaRPr>
          </a:p>
        </p:txBody>
      </p:sp>
      <p:sp>
        <p:nvSpPr>
          <p:cNvPr id="75" name="Line 11"/>
          <p:cNvSpPr>
            <a:spLocks noChangeShapeType="1"/>
          </p:cNvSpPr>
          <p:nvPr/>
        </p:nvSpPr>
        <p:spPr bwMode="auto">
          <a:xfrm>
            <a:off x="1042442" y="2061369"/>
            <a:ext cx="0" cy="4854575"/>
          </a:xfrm>
          <a:prstGeom prst="line">
            <a:avLst/>
          </a:prstGeom>
          <a:noFill/>
          <a:ln w="12700" cap="rnd">
            <a:solidFill>
              <a:schemeClr val="bg1"/>
            </a:solidFill>
            <a:prstDash val="sysDot"/>
            <a:round/>
            <a:headEnd/>
            <a:tailEnd/>
          </a:ln>
        </p:spPr>
        <p:txBody>
          <a:bodyPr/>
          <a:lstStyle/>
          <a:p>
            <a:pPr fontAlgn="base">
              <a:spcBef>
                <a:spcPct val="0"/>
              </a:spcBef>
              <a:spcAft>
                <a:spcPct val="0"/>
              </a:spcAft>
            </a:pPr>
            <a:endParaRPr lang="fr-FR">
              <a:solidFill>
                <a:srgbClr val="000000"/>
              </a:solidFill>
              <a:latin typeface="Arial" charset="0"/>
            </a:endParaRPr>
          </a:p>
        </p:txBody>
      </p:sp>
      <p:sp>
        <p:nvSpPr>
          <p:cNvPr id="76" name="Line 28"/>
          <p:cNvSpPr>
            <a:spLocks noChangeShapeType="1"/>
          </p:cNvSpPr>
          <p:nvPr/>
        </p:nvSpPr>
        <p:spPr bwMode="auto">
          <a:xfrm>
            <a:off x="1042442" y="1124744"/>
            <a:ext cx="0" cy="936625"/>
          </a:xfrm>
          <a:prstGeom prst="line">
            <a:avLst/>
          </a:prstGeom>
          <a:noFill/>
          <a:ln w="12700" cap="rnd">
            <a:solidFill>
              <a:srgbClr val="663300"/>
            </a:solidFill>
            <a:prstDash val="sysDot"/>
            <a:round/>
            <a:headEnd/>
            <a:tailEnd/>
          </a:ln>
        </p:spPr>
        <p:txBody>
          <a:bodyPr/>
          <a:lstStyle/>
          <a:p>
            <a:pPr fontAlgn="base">
              <a:spcBef>
                <a:spcPct val="0"/>
              </a:spcBef>
              <a:spcAft>
                <a:spcPct val="0"/>
              </a:spcAft>
            </a:pPr>
            <a:endParaRPr lang="fr-FR">
              <a:solidFill>
                <a:srgbClr val="000000"/>
              </a:solidFill>
              <a:latin typeface="Arial" charset="0"/>
            </a:endParaRPr>
          </a:p>
        </p:txBody>
      </p:sp>
      <p:sp>
        <p:nvSpPr>
          <p:cNvPr id="77" name="Line 29"/>
          <p:cNvSpPr>
            <a:spLocks noChangeShapeType="1"/>
          </p:cNvSpPr>
          <p:nvPr/>
        </p:nvSpPr>
        <p:spPr bwMode="auto">
          <a:xfrm>
            <a:off x="2699792" y="1124744"/>
            <a:ext cx="0" cy="936625"/>
          </a:xfrm>
          <a:prstGeom prst="line">
            <a:avLst/>
          </a:prstGeom>
          <a:noFill/>
          <a:ln w="12700" cap="rnd">
            <a:solidFill>
              <a:srgbClr val="663300"/>
            </a:solidFill>
            <a:prstDash val="sysDot"/>
            <a:round/>
            <a:headEnd/>
            <a:tailEnd/>
          </a:ln>
        </p:spPr>
        <p:txBody>
          <a:bodyPr/>
          <a:lstStyle/>
          <a:p>
            <a:pPr fontAlgn="base">
              <a:spcBef>
                <a:spcPct val="0"/>
              </a:spcBef>
              <a:spcAft>
                <a:spcPct val="0"/>
              </a:spcAft>
            </a:pPr>
            <a:endParaRPr lang="fr-FR">
              <a:solidFill>
                <a:srgbClr val="000000"/>
              </a:solidFill>
              <a:latin typeface="Arial" charset="0"/>
            </a:endParaRPr>
          </a:p>
        </p:txBody>
      </p:sp>
      <p:sp>
        <p:nvSpPr>
          <p:cNvPr id="82" name="Text Box 16"/>
          <p:cNvSpPr txBox="1">
            <a:spLocks noChangeArrowheads="1"/>
          </p:cNvSpPr>
          <p:nvPr/>
        </p:nvSpPr>
        <p:spPr bwMode="auto">
          <a:xfrm>
            <a:off x="1043608" y="2060848"/>
            <a:ext cx="1656183" cy="4278094"/>
          </a:xfrm>
          <a:prstGeom prst="rect">
            <a:avLst/>
          </a:prstGeom>
          <a:noFill/>
          <a:ln w="9525">
            <a:noFill/>
            <a:miter lim="800000"/>
            <a:headEnd/>
            <a:tailEnd/>
          </a:ln>
        </p:spPr>
        <p:txBody>
          <a:bodyPr wrap="square">
            <a:spAutoFit/>
          </a:bodyPr>
          <a:lstStyle/>
          <a:p>
            <a:pPr fontAlgn="base">
              <a:spcBef>
                <a:spcPct val="0"/>
              </a:spcBef>
              <a:spcAft>
                <a:spcPct val="0"/>
              </a:spcAft>
            </a:pPr>
            <a:r>
              <a:rPr lang="fr-FR" sz="900" dirty="0" smtClean="0">
                <a:solidFill>
                  <a:srgbClr val="FFFFFF"/>
                </a:solidFill>
              </a:rPr>
              <a:t>CLE DE PEAU</a:t>
            </a:r>
            <a:endParaRPr lang="fr-FR" sz="900" dirty="0">
              <a:solidFill>
                <a:srgbClr val="FFFFFF"/>
              </a:solidFill>
            </a:endParaRPr>
          </a:p>
          <a:p>
            <a:pPr fontAlgn="base">
              <a:spcBef>
                <a:spcPct val="0"/>
              </a:spcBef>
              <a:spcAft>
                <a:spcPct val="0"/>
              </a:spcAft>
            </a:pPr>
            <a:endParaRPr lang="fr-FR" sz="800" dirty="0">
              <a:solidFill>
                <a:srgbClr val="FFFFFF"/>
              </a:solidFill>
            </a:endParaRPr>
          </a:p>
          <a:p>
            <a:pPr fontAlgn="base">
              <a:spcBef>
                <a:spcPct val="0"/>
              </a:spcBef>
              <a:spcAft>
                <a:spcPct val="0"/>
              </a:spcAft>
            </a:pPr>
            <a:r>
              <a:rPr lang="fr-FR" sz="900" dirty="0" smtClean="0">
                <a:solidFill>
                  <a:srgbClr val="FFFFFF"/>
                </a:solidFill>
              </a:rPr>
              <a:t>BRIGHTENING POWDER</a:t>
            </a:r>
            <a:endParaRPr lang="fr-FR" sz="900" dirty="0">
              <a:solidFill>
                <a:srgbClr val="FFFFFF"/>
              </a:solidFill>
            </a:endParaRPr>
          </a:p>
          <a:p>
            <a:pPr fontAlgn="base">
              <a:spcBef>
                <a:spcPct val="0"/>
              </a:spcBef>
              <a:spcAft>
                <a:spcPct val="0"/>
              </a:spcAft>
            </a:pPr>
            <a:endParaRPr lang="fr-FR" sz="900" dirty="0">
              <a:solidFill>
                <a:srgbClr val="FFFFFF"/>
              </a:solidFill>
            </a:endParaRPr>
          </a:p>
          <a:p>
            <a:pPr fontAlgn="base">
              <a:spcBef>
                <a:spcPct val="0"/>
              </a:spcBef>
              <a:spcAft>
                <a:spcPct val="0"/>
              </a:spcAft>
            </a:pPr>
            <a:endParaRPr lang="fr-FR" sz="900" dirty="0" smtClean="0">
              <a:solidFill>
                <a:srgbClr val="FFFFFF"/>
              </a:solidFill>
            </a:endParaRPr>
          </a:p>
          <a:p>
            <a:pPr fontAlgn="base">
              <a:spcBef>
                <a:spcPct val="0"/>
              </a:spcBef>
              <a:spcAft>
                <a:spcPct val="0"/>
              </a:spcAft>
            </a:pPr>
            <a:r>
              <a:rPr lang="fr-FR" sz="900" dirty="0" err="1" smtClean="0">
                <a:solidFill>
                  <a:srgbClr val="FFFFFF"/>
                </a:solidFill>
              </a:rPr>
              <a:t>Brightening</a:t>
            </a:r>
            <a:r>
              <a:rPr lang="fr-FR" sz="900" dirty="0" smtClean="0">
                <a:solidFill>
                  <a:srgbClr val="FFFFFF"/>
                </a:solidFill>
              </a:rPr>
              <a:t>  </a:t>
            </a:r>
            <a:r>
              <a:rPr lang="fr-FR" sz="900" dirty="0" err="1" smtClean="0">
                <a:solidFill>
                  <a:srgbClr val="FFFFFF"/>
                </a:solidFill>
              </a:rPr>
              <a:t>foundation</a:t>
            </a:r>
            <a:endParaRPr lang="fr-FR" sz="900" dirty="0">
              <a:solidFill>
                <a:srgbClr val="FFFFFF"/>
              </a:solidFill>
            </a:endParaRPr>
          </a:p>
          <a:p>
            <a:pPr fontAlgn="base">
              <a:spcBef>
                <a:spcPct val="0"/>
              </a:spcBef>
              <a:spcAft>
                <a:spcPct val="0"/>
              </a:spcAft>
            </a:pPr>
            <a:endParaRPr lang="fr-FR" sz="900" dirty="0">
              <a:solidFill>
                <a:srgbClr val="FFFFFF"/>
              </a:solidFill>
            </a:endParaRPr>
          </a:p>
          <a:p>
            <a:pPr fontAlgn="base">
              <a:spcBef>
                <a:spcPct val="0"/>
              </a:spcBef>
              <a:spcAft>
                <a:spcPct val="0"/>
              </a:spcAft>
            </a:pPr>
            <a:endParaRPr lang="fr-FR" sz="900" dirty="0">
              <a:solidFill>
                <a:srgbClr val="FFFFFF"/>
              </a:solidFill>
            </a:endParaRPr>
          </a:p>
          <a:p>
            <a:pPr fontAlgn="base">
              <a:spcBef>
                <a:spcPct val="0"/>
              </a:spcBef>
              <a:spcAft>
                <a:spcPct val="0"/>
              </a:spcAft>
            </a:pPr>
            <a:r>
              <a:rPr lang="en-US" sz="900" dirty="0" smtClean="0">
                <a:solidFill>
                  <a:srgbClr val="FFFFFF"/>
                </a:solidFill>
              </a:rPr>
              <a:t>N/A</a:t>
            </a:r>
            <a:endParaRPr lang="en-US" sz="900" dirty="0">
              <a:solidFill>
                <a:srgbClr val="FFFFFF"/>
              </a:solidFill>
            </a:endParaRPr>
          </a:p>
          <a:p>
            <a:pPr fontAlgn="base">
              <a:spcBef>
                <a:spcPct val="0"/>
              </a:spcBef>
              <a:spcAft>
                <a:spcPct val="0"/>
              </a:spcAft>
            </a:pPr>
            <a:endParaRPr lang="fr-FR" sz="1400" dirty="0">
              <a:solidFill>
                <a:srgbClr val="FFFFFF"/>
              </a:solidFill>
            </a:endParaRPr>
          </a:p>
          <a:p>
            <a:pPr fontAlgn="base">
              <a:spcBef>
                <a:spcPct val="0"/>
              </a:spcBef>
              <a:spcAft>
                <a:spcPct val="0"/>
              </a:spcAft>
            </a:pPr>
            <a:r>
              <a:rPr lang="fr-FR" sz="900" dirty="0" smtClean="0">
                <a:solidFill>
                  <a:srgbClr val="FFFFFF"/>
                </a:solidFill>
              </a:rPr>
              <a:t>        </a:t>
            </a:r>
          </a:p>
          <a:p>
            <a:pPr fontAlgn="base">
              <a:spcBef>
                <a:spcPct val="0"/>
              </a:spcBef>
              <a:spcAft>
                <a:spcPct val="0"/>
              </a:spcAft>
            </a:pPr>
            <a:endParaRPr lang="fr-FR" sz="1200" dirty="0" smtClean="0">
              <a:solidFill>
                <a:srgbClr val="FFFFFF"/>
              </a:solidFill>
            </a:endParaRPr>
          </a:p>
          <a:p>
            <a:pPr fontAlgn="base">
              <a:spcBef>
                <a:spcPct val="0"/>
              </a:spcBef>
              <a:spcAft>
                <a:spcPct val="0"/>
              </a:spcAft>
            </a:pPr>
            <a:endParaRPr lang="fr-FR" sz="1200" dirty="0">
              <a:solidFill>
                <a:srgbClr val="FFFFFF"/>
              </a:solidFill>
            </a:endParaRPr>
          </a:p>
          <a:p>
            <a:pPr fontAlgn="base">
              <a:spcBef>
                <a:spcPct val="0"/>
              </a:spcBef>
              <a:spcAft>
                <a:spcPct val="0"/>
              </a:spcAft>
            </a:pPr>
            <a:endParaRPr lang="fr-FR" sz="1200" dirty="0" smtClean="0">
              <a:solidFill>
                <a:srgbClr val="FFFFFF"/>
              </a:solidFill>
            </a:endParaRPr>
          </a:p>
          <a:p>
            <a:pPr fontAlgn="base">
              <a:spcBef>
                <a:spcPct val="0"/>
              </a:spcBef>
              <a:spcAft>
                <a:spcPct val="0"/>
              </a:spcAft>
            </a:pPr>
            <a:endParaRPr lang="fr-FR" sz="1200" dirty="0">
              <a:solidFill>
                <a:srgbClr val="FFFFFF"/>
              </a:solidFill>
            </a:endParaRPr>
          </a:p>
          <a:p>
            <a:pPr fontAlgn="base">
              <a:spcBef>
                <a:spcPct val="0"/>
              </a:spcBef>
              <a:spcAft>
                <a:spcPct val="0"/>
              </a:spcAft>
            </a:pPr>
            <a:endParaRPr lang="fr-FR" sz="1200" dirty="0" smtClean="0">
              <a:solidFill>
                <a:srgbClr val="FFFFFF"/>
              </a:solidFill>
            </a:endParaRPr>
          </a:p>
          <a:p>
            <a:pPr fontAlgn="base">
              <a:spcBef>
                <a:spcPct val="0"/>
              </a:spcBef>
              <a:spcAft>
                <a:spcPct val="0"/>
              </a:spcAft>
            </a:pPr>
            <a:endParaRPr lang="fr-FR" sz="1200" dirty="0">
              <a:solidFill>
                <a:srgbClr val="FFFFFF"/>
              </a:solidFill>
            </a:endParaRPr>
          </a:p>
          <a:p>
            <a:pPr fontAlgn="base">
              <a:spcBef>
                <a:spcPct val="0"/>
              </a:spcBef>
              <a:spcAft>
                <a:spcPct val="0"/>
              </a:spcAft>
            </a:pPr>
            <a:endParaRPr lang="fr-FR" sz="1200" dirty="0" smtClean="0">
              <a:solidFill>
                <a:srgbClr val="FFFFFF"/>
              </a:solidFill>
            </a:endParaRPr>
          </a:p>
          <a:p>
            <a:pPr fontAlgn="base">
              <a:spcBef>
                <a:spcPct val="0"/>
              </a:spcBef>
              <a:spcAft>
                <a:spcPct val="0"/>
              </a:spcAft>
            </a:pPr>
            <a:endParaRPr lang="fr-FR" sz="1200" dirty="0">
              <a:solidFill>
                <a:srgbClr val="FFFFFF"/>
              </a:solidFill>
            </a:endParaRPr>
          </a:p>
          <a:p>
            <a:pPr fontAlgn="base">
              <a:spcBef>
                <a:spcPct val="0"/>
              </a:spcBef>
              <a:spcAft>
                <a:spcPct val="0"/>
              </a:spcAft>
            </a:pPr>
            <a:endParaRPr lang="fr-FR" sz="900" dirty="0">
              <a:solidFill>
                <a:srgbClr val="FFFFFF"/>
              </a:solidFill>
            </a:endParaRPr>
          </a:p>
          <a:p>
            <a:pPr fontAlgn="base">
              <a:spcBef>
                <a:spcPct val="0"/>
              </a:spcBef>
              <a:spcAft>
                <a:spcPct val="0"/>
              </a:spcAft>
            </a:pPr>
            <a:endParaRPr lang="fr-FR" sz="900" dirty="0">
              <a:solidFill>
                <a:srgbClr val="FFFFFF"/>
              </a:solidFill>
            </a:endParaRPr>
          </a:p>
          <a:p>
            <a:pPr fontAlgn="base">
              <a:spcBef>
                <a:spcPct val="0"/>
              </a:spcBef>
              <a:spcAft>
                <a:spcPct val="0"/>
              </a:spcAft>
            </a:pPr>
            <a:endParaRPr lang="fr-FR" sz="900" dirty="0">
              <a:solidFill>
                <a:srgbClr val="FFFFFF"/>
              </a:solidFill>
            </a:endParaRPr>
          </a:p>
          <a:p>
            <a:pPr fontAlgn="base">
              <a:spcBef>
                <a:spcPct val="0"/>
              </a:spcBef>
              <a:spcAft>
                <a:spcPct val="0"/>
              </a:spcAft>
            </a:pPr>
            <a:endParaRPr lang="fr-FR" sz="900" dirty="0">
              <a:solidFill>
                <a:srgbClr val="FFFFFF"/>
              </a:solidFill>
            </a:endParaRPr>
          </a:p>
          <a:p>
            <a:pPr fontAlgn="base">
              <a:spcBef>
                <a:spcPct val="0"/>
              </a:spcBef>
              <a:spcAft>
                <a:spcPct val="0"/>
              </a:spcAft>
            </a:pPr>
            <a:endParaRPr lang="fr-FR" sz="900" dirty="0">
              <a:solidFill>
                <a:srgbClr val="FFFFFF"/>
              </a:solidFill>
            </a:endParaRPr>
          </a:p>
          <a:p>
            <a:pPr fontAlgn="base">
              <a:spcBef>
                <a:spcPct val="0"/>
              </a:spcBef>
              <a:spcAft>
                <a:spcPct val="0"/>
              </a:spcAft>
            </a:pPr>
            <a:endParaRPr lang="fr-FR" sz="1400" dirty="0" smtClean="0">
              <a:solidFill>
                <a:srgbClr val="FFFFFF"/>
              </a:solidFill>
            </a:endParaRPr>
          </a:p>
          <a:p>
            <a:pPr fontAlgn="base">
              <a:spcBef>
                <a:spcPct val="0"/>
              </a:spcBef>
              <a:spcAft>
                <a:spcPct val="0"/>
              </a:spcAft>
            </a:pPr>
            <a:endParaRPr lang="fr-FR" sz="1400" dirty="0">
              <a:solidFill>
                <a:srgbClr val="FFFFFF"/>
              </a:solidFill>
            </a:endParaRPr>
          </a:p>
        </p:txBody>
      </p:sp>
      <p:sp>
        <p:nvSpPr>
          <p:cNvPr id="80" name="Rectangle 79"/>
          <p:cNvSpPr/>
          <p:nvPr/>
        </p:nvSpPr>
        <p:spPr>
          <a:xfrm>
            <a:off x="1463678" y="5223123"/>
            <a:ext cx="731290" cy="230832"/>
          </a:xfrm>
          <a:prstGeom prst="rect">
            <a:avLst/>
          </a:prstGeom>
        </p:spPr>
        <p:txBody>
          <a:bodyPr wrap="none">
            <a:spAutoFit/>
          </a:bodyPr>
          <a:lstStyle/>
          <a:p>
            <a:pPr lvl="0" fontAlgn="base">
              <a:spcBef>
                <a:spcPct val="0"/>
              </a:spcBef>
              <a:spcAft>
                <a:spcPct val="0"/>
              </a:spcAft>
            </a:pPr>
            <a:r>
              <a:rPr lang="fr-FR" sz="900" dirty="0" smtClean="0">
                <a:solidFill>
                  <a:srgbClr val="FFFFFF"/>
                </a:solidFill>
              </a:rPr>
              <a:t>12600 </a:t>
            </a:r>
            <a:r>
              <a:rPr lang="fr-FR" sz="900" dirty="0">
                <a:solidFill>
                  <a:srgbClr val="FFFFFF"/>
                </a:solidFill>
              </a:rPr>
              <a:t>JPY</a:t>
            </a:r>
          </a:p>
        </p:txBody>
      </p:sp>
      <p:sp>
        <p:nvSpPr>
          <p:cNvPr id="83" name="Rectangle 82"/>
          <p:cNvSpPr/>
          <p:nvPr/>
        </p:nvSpPr>
        <p:spPr>
          <a:xfrm>
            <a:off x="971600" y="3587532"/>
            <a:ext cx="1798637" cy="1077218"/>
          </a:xfrm>
          <a:prstGeom prst="rect">
            <a:avLst/>
          </a:prstGeom>
        </p:spPr>
        <p:txBody>
          <a:bodyPr wrap="square">
            <a:spAutoFit/>
          </a:bodyPr>
          <a:lstStyle/>
          <a:p>
            <a:pPr lvl="0" fontAlgn="base">
              <a:spcBef>
                <a:spcPct val="0"/>
              </a:spcBef>
              <a:spcAft>
                <a:spcPct val="0"/>
              </a:spcAft>
            </a:pPr>
            <a:r>
              <a:rPr lang="en-US" sz="800" dirty="0">
                <a:solidFill>
                  <a:srgbClr val="FFFFFF"/>
                </a:solidFill>
              </a:rPr>
              <a:t>With an ultra-fine texture that blends well with skin </a:t>
            </a:r>
            <a:r>
              <a:rPr lang="en-US" sz="800" u="sng" dirty="0">
                <a:solidFill>
                  <a:srgbClr val="FFFFFF"/>
                </a:solidFill>
              </a:rPr>
              <a:t>Conceals imperfections</a:t>
            </a:r>
            <a:r>
              <a:rPr lang="en-US" sz="800" dirty="0">
                <a:solidFill>
                  <a:srgbClr val="FFFFFF"/>
                </a:solidFill>
              </a:rPr>
              <a:t> &amp; evens out skin tone Broadly </a:t>
            </a:r>
            <a:r>
              <a:rPr lang="en-US" sz="800" u="sng" dirty="0">
                <a:solidFill>
                  <a:srgbClr val="FFFFFF"/>
                </a:solidFill>
              </a:rPr>
              <a:t>protects skin from the damage of UV rays </a:t>
            </a:r>
            <a:r>
              <a:rPr lang="en-US" sz="800" dirty="0">
                <a:solidFill>
                  <a:srgbClr val="FFFFFF"/>
                </a:solidFill>
              </a:rPr>
              <a:t>Lightweight &amp; comfortable to wear Gives a radiant, </a:t>
            </a:r>
            <a:r>
              <a:rPr lang="en-US" sz="800" u="sng" dirty="0">
                <a:solidFill>
                  <a:srgbClr val="FFFFFF"/>
                </a:solidFill>
              </a:rPr>
              <a:t>natural &amp; translucent finish </a:t>
            </a:r>
            <a:r>
              <a:rPr lang="en-US" sz="800" u="sng" dirty="0" smtClean="0">
                <a:solidFill>
                  <a:srgbClr val="FFFFFF"/>
                </a:solidFill>
              </a:rPr>
              <a:t>.</a:t>
            </a:r>
            <a:endParaRPr lang="fr-FR" sz="800" u="sng" dirty="0">
              <a:solidFill>
                <a:srgbClr val="FFFFFF"/>
              </a:solidFill>
            </a:endParaRPr>
          </a:p>
        </p:txBody>
      </p:sp>
      <p:pic>
        <p:nvPicPr>
          <p:cNvPr id="1026" name="Picture 2"/>
          <p:cNvPicPr>
            <a:picLocks noChangeAspect="1" noChangeArrowheads="1"/>
          </p:cNvPicPr>
          <p:nvPr/>
        </p:nvPicPr>
        <p:blipFill rotWithShape="1">
          <a:blip r:embed="rId11" cstate="print">
            <a:extLst>
              <a:ext uri="{28A0092B-C50C-407E-A947-70E740481C1C}">
                <a14:useLocalDpi xmlns:a14="http://schemas.microsoft.com/office/drawing/2010/main" val="0"/>
              </a:ext>
            </a:extLst>
          </a:blip>
          <a:srcRect r="203"/>
          <a:stretch/>
        </p:blipFill>
        <p:spPr bwMode="auto">
          <a:xfrm>
            <a:off x="1470250" y="1196752"/>
            <a:ext cx="869502" cy="831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5" name="Text Box 60"/>
          <p:cNvSpPr txBox="1">
            <a:spLocks noChangeArrowheads="1"/>
          </p:cNvSpPr>
          <p:nvPr/>
        </p:nvSpPr>
        <p:spPr bwMode="auto">
          <a:xfrm>
            <a:off x="3504262" y="196079"/>
            <a:ext cx="5651500" cy="954107"/>
          </a:xfrm>
          <a:prstGeom prst="rect">
            <a:avLst/>
          </a:prstGeom>
          <a:noFill/>
          <a:ln w="9525">
            <a:noFill/>
            <a:miter lim="800000"/>
            <a:headEnd/>
            <a:tailEnd/>
          </a:ln>
        </p:spPr>
        <p:txBody>
          <a:bodyPr>
            <a:spAutoFit/>
          </a:bodyPr>
          <a:lstStyle/>
          <a:p>
            <a:pPr algn="r" fontAlgn="base">
              <a:spcBef>
                <a:spcPct val="50000"/>
              </a:spcBef>
              <a:spcAft>
                <a:spcPct val="0"/>
              </a:spcAft>
            </a:pPr>
            <a:r>
              <a:rPr lang="fr-FR" sz="2800" dirty="0" smtClean="0">
                <a:solidFill>
                  <a:srgbClr val="B5A692"/>
                </a:solidFill>
              </a:rPr>
              <a:t>WHITENING COMPACT FOUNDATION COMPETITION</a:t>
            </a:r>
            <a:endParaRPr lang="fr-FR" sz="2800" dirty="0">
              <a:solidFill>
                <a:srgbClr val="B5A692"/>
              </a:solidFill>
            </a:endParaRPr>
          </a:p>
        </p:txBody>
      </p:sp>
      <p:sp>
        <p:nvSpPr>
          <p:cNvPr id="48" name="Text Box 5">
            <a:hlinkClick r:id="rId12" action="ppaction://hlinksldjump"/>
          </p:cNvPr>
          <p:cNvSpPr txBox="1">
            <a:spLocks noChangeArrowheads="1"/>
          </p:cNvSpPr>
          <p:nvPr/>
        </p:nvSpPr>
        <p:spPr bwMode="auto">
          <a:xfrm>
            <a:off x="611560" y="6552343"/>
            <a:ext cx="925399"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defPPr>
              <a:defRPr lang="fr-FR"/>
            </a:defPPr>
            <a:lvl1pPr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POWER BEAUTY</a:t>
            </a:r>
          </a:p>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BRAND</a:t>
            </a:r>
            <a:r>
              <a:rPr lang="fr-FR" sz="500" kern="1200" baseline="0" dirty="0" smtClean="0">
                <a:solidFill>
                  <a:schemeClr val="bg1"/>
                </a:solidFill>
                <a:latin typeface="+mn-lt"/>
                <a:ea typeface="Microsoft YaHei" pitchFamily="34" charset="-122"/>
                <a:cs typeface="+mn-cs"/>
              </a:rPr>
              <a:t> </a:t>
            </a:r>
            <a:r>
              <a:rPr lang="fr-FR" sz="500" kern="1200" dirty="0" smtClean="0">
                <a:solidFill>
                  <a:schemeClr val="bg1"/>
                </a:solidFill>
                <a:latin typeface="+mn-lt"/>
                <a:ea typeface="Microsoft YaHei" pitchFamily="34" charset="-122"/>
                <a:cs typeface="+mn-cs"/>
              </a:rPr>
              <a:t>STATEMENT</a:t>
            </a:r>
          </a:p>
        </p:txBody>
      </p:sp>
      <p:pic>
        <p:nvPicPr>
          <p:cNvPr id="49" name="Picture 6">
            <a:hlinkClick r:id="rId13" action="ppaction://hlinksldjump"/>
          </p:cNvPr>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3175"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0" name="Picture 7">
            <a:hlinkClick r:id="rId15" action="ppaction://hlinksldjump"/>
          </p:cNvPr>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611560"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1" name="Picture 9">
            <a:hlinkClick r:id="rId16" action="ppaction://hlinksldjump"/>
          </p:cNvPr>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1403648"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2" name="Text Box 10">
            <a:hlinkClick r:id="rId17" action="ppaction://hlinksldjump"/>
          </p:cNvPr>
          <p:cNvSpPr txBox="1">
            <a:spLocks noChangeArrowheads="1"/>
          </p:cNvSpPr>
          <p:nvPr/>
        </p:nvSpPr>
        <p:spPr bwMode="auto">
          <a:xfrm>
            <a:off x="-82550" y="6590815"/>
            <a:ext cx="866701"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buClrTx/>
              <a:buFontTx/>
              <a:buNone/>
              <a:defRPr/>
            </a:pPr>
            <a:r>
              <a:rPr lang="fr-FR" sz="500" dirty="0" smtClean="0">
                <a:latin typeface="+mn-lt"/>
              </a:rPr>
              <a:t>INTRODUCTION</a:t>
            </a:r>
          </a:p>
        </p:txBody>
      </p:sp>
      <p:pic>
        <p:nvPicPr>
          <p:cNvPr id="53" name="Picture 13">
            <a:hlinkClick r:id="rId15" action="ppaction://hlinksldjump"/>
          </p:cNvPr>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2699792" y="6472238"/>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4" name="Text Box 16">
            <a:hlinkClick r:id="rId18" action="ppaction://hlinksldjump"/>
          </p:cNvPr>
          <p:cNvSpPr txBox="1">
            <a:spLocks noChangeArrowheads="1"/>
          </p:cNvSpPr>
          <p:nvPr/>
        </p:nvSpPr>
        <p:spPr bwMode="auto">
          <a:xfrm>
            <a:off x="5517555" y="6590815"/>
            <a:ext cx="782637"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buClrTx/>
              <a:buFontTx/>
              <a:buNone/>
              <a:defRPr/>
            </a:pPr>
            <a:r>
              <a:rPr lang="fr-FR" sz="500" kern="1200" dirty="0" smtClean="0">
                <a:solidFill>
                  <a:schemeClr val="bg1"/>
                </a:solidFill>
                <a:latin typeface="+mn-lt"/>
                <a:ea typeface="Microsoft YaHei" pitchFamily="34" charset="-122"/>
                <a:cs typeface="+mn-cs"/>
              </a:rPr>
              <a:t>PACKAGING</a:t>
            </a:r>
          </a:p>
        </p:txBody>
      </p:sp>
      <p:pic>
        <p:nvPicPr>
          <p:cNvPr id="55" name="Picture 17">
            <a:hlinkClick r:id="rId19" action="ppaction://hlinksldjump"/>
          </p:cNvPr>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5507087" y="6472238"/>
            <a:ext cx="73025"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6" name="Text Box 5">
            <a:hlinkClick r:id="rId20" action="ppaction://hlinksldjump"/>
          </p:cNvPr>
          <p:cNvSpPr txBox="1">
            <a:spLocks noChangeArrowheads="1"/>
          </p:cNvSpPr>
          <p:nvPr/>
        </p:nvSpPr>
        <p:spPr bwMode="auto">
          <a:xfrm>
            <a:off x="1259632" y="6552343"/>
            <a:ext cx="1076325"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THE </a:t>
            </a:r>
          </a:p>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GHOST FLOWER</a:t>
            </a:r>
          </a:p>
        </p:txBody>
      </p:sp>
      <p:pic>
        <p:nvPicPr>
          <p:cNvPr id="57" name="Picture 7">
            <a:hlinkClick r:id="rId15" action="ppaction://hlinksldjump"/>
          </p:cNvPr>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2051720"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9" name="Text Box 4">
            <a:hlinkClick r:id="rId21" action="ppaction://hlinksldjump"/>
          </p:cNvPr>
          <p:cNvSpPr txBox="1">
            <a:spLocks noChangeArrowheads="1"/>
          </p:cNvSpPr>
          <p:nvPr/>
        </p:nvSpPr>
        <p:spPr bwMode="auto">
          <a:xfrm>
            <a:off x="4644008" y="6590815"/>
            <a:ext cx="1084263"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TECHNOLOGY</a:t>
            </a:r>
          </a:p>
        </p:txBody>
      </p:sp>
      <p:pic>
        <p:nvPicPr>
          <p:cNvPr id="60" name="Picture 7">
            <a:hlinkClick r:id="rId15" action="ppaction://hlinksldjump"/>
          </p:cNvPr>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6153572" y="6472238"/>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1" name="Text Box 4">
            <a:hlinkClick r:id="rId22" action="ppaction://hlinksldjump"/>
          </p:cNvPr>
          <p:cNvSpPr txBox="1">
            <a:spLocks noChangeArrowheads="1"/>
          </p:cNvSpPr>
          <p:nvPr/>
        </p:nvSpPr>
        <p:spPr bwMode="auto">
          <a:xfrm>
            <a:off x="2699792" y="6552343"/>
            <a:ext cx="773112"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WOMEN’S EXPECTATIONS</a:t>
            </a:r>
          </a:p>
        </p:txBody>
      </p:sp>
      <p:pic>
        <p:nvPicPr>
          <p:cNvPr id="62" name="Picture 13">
            <a:hlinkClick r:id="rId15" action="ppaction://hlinksldjump"/>
          </p:cNvPr>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4130675"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4" name="Text Box 4">
            <a:hlinkClick r:id="rId23" action="ppaction://hlinksldjump"/>
          </p:cNvPr>
          <p:cNvSpPr txBox="1">
            <a:spLocks noChangeArrowheads="1"/>
          </p:cNvSpPr>
          <p:nvPr/>
        </p:nvSpPr>
        <p:spPr bwMode="auto">
          <a:xfrm>
            <a:off x="3995936" y="6552343"/>
            <a:ext cx="1084263"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MAKE-UP </a:t>
            </a:r>
          </a:p>
          <a:p>
            <a:pPr lvl="0"/>
            <a:r>
              <a:rPr lang="fr-FR" sz="500" dirty="0" smtClean="0"/>
              <a:t>RESULT</a:t>
            </a:r>
          </a:p>
        </p:txBody>
      </p:sp>
      <p:pic>
        <p:nvPicPr>
          <p:cNvPr id="66" name="Picture 13">
            <a:hlinkClick r:id="rId15" action="ppaction://hlinksldjump"/>
          </p:cNvPr>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4788024"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8" name="Text Box 5">
            <a:hlinkClick r:id="rId24" action="ppaction://hlinksldjump"/>
          </p:cNvPr>
          <p:cNvSpPr txBox="1">
            <a:spLocks noChangeArrowheads="1"/>
          </p:cNvSpPr>
          <p:nvPr/>
        </p:nvSpPr>
        <p:spPr bwMode="auto">
          <a:xfrm>
            <a:off x="3491880" y="6513871"/>
            <a:ext cx="709613" cy="3253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SKINCARE</a:t>
            </a:r>
          </a:p>
          <a:p>
            <a:pPr lvl="0"/>
            <a:r>
              <a:rPr lang="fr-FR" sz="500" dirty="0" smtClean="0"/>
              <a:t>VERSUS</a:t>
            </a:r>
          </a:p>
          <a:p>
            <a:pPr lvl="0"/>
            <a:r>
              <a:rPr lang="fr-FR" sz="500" dirty="0" smtClean="0"/>
              <a:t>MAKE-UP</a:t>
            </a:r>
          </a:p>
        </p:txBody>
      </p:sp>
      <p:pic>
        <p:nvPicPr>
          <p:cNvPr id="69" name="Picture 7">
            <a:hlinkClick r:id="rId15" action="ppaction://hlinksldjump"/>
          </p:cNvPr>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3419872" y="6464300"/>
            <a:ext cx="74613" cy="36036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72" name="Picture 7">
            <a:hlinkClick r:id="rId15" action="ppaction://hlinksldjump"/>
          </p:cNvPr>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6876256" y="6468704"/>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73" name="Picture 7">
            <a:hlinkClick r:id="rId15" action="ppaction://hlinksldjump"/>
          </p:cNvPr>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7665740" y="6468704"/>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74" name="Picture 7">
            <a:hlinkClick r:id="rId15" action="ppaction://hlinksldjump"/>
          </p:cNvPr>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8385820" y="6490476"/>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78" name="Text Box 16">
            <a:hlinkClick r:id="rId25" action="ppaction://hlinksldjump"/>
          </p:cNvPr>
          <p:cNvSpPr txBox="1">
            <a:spLocks noChangeArrowheads="1"/>
          </p:cNvSpPr>
          <p:nvPr/>
        </p:nvSpPr>
        <p:spPr bwMode="auto">
          <a:xfrm>
            <a:off x="6175078" y="6542192"/>
            <a:ext cx="782637"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PRODIGY WHITE RANGE</a:t>
            </a:r>
          </a:p>
        </p:txBody>
      </p:sp>
      <p:sp>
        <p:nvSpPr>
          <p:cNvPr id="79" name="Text Box 16">
            <a:hlinkClick r:id="rId26" action="ppaction://hlinksldjump"/>
          </p:cNvPr>
          <p:cNvSpPr txBox="1">
            <a:spLocks noChangeArrowheads="1"/>
          </p:cNvSpPr>
          <p:nvPr/>
        </p:nvSpPr>
        <p:spPr bwMode="auto">
          <a:xfrm>
            <a:off x="6908647" y="6503720"/>
            <a:ext cx="782637" cy="3253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buClrTx/>
              <a:buFontTx/>
              <a:buNone/>
              <a:defRPr/>
            </a:pPr>
            <a:r>
              <a:rPr lang="fr-FR" sz="500" kern="1200" dirty="0" smtClean="0">
                <a:solidFill>
                  <a:schemeClr val="bg1"/>
                </a:solidFill>
                <a:latin typeface="+mn-lt"/>
                <a:ea typeface="Microsoft YaHei" pitchFamily="34" charset="-122"/>
                <a:cs typeface="+mn-cs"/>
              </a:rPr>
              <a:t>HR COMPACT </a:t>
            </a:r>
          </a:p>
          <a:p>
            <a:pPr algn="ctr" eaLnBrk="1" hangingPunct="1">
              <a:buClrTx/>
              <a:buFontTx/>
              <a:buNone/>
              <a:defRPr/>
            </a:pPr>
            <a:r>
              <a:rPr lang="fr-FR" sz="500" kern="1200" dirty="0" smtClean="0">
                <a:solidFill>
                  <a:schemeClr val="bg1"/>
                </a:solidFill>
                <a:latin typeface="+mn-lt"/>
                <a:ea typeface="Microsoft YaHei" pitchFamily="34" charset="-122"/>
                <a:cs typeface="+mn-cs"/>
              </a:rPr>
              <a:t>FOUNDATION</a:t>
            </a:r>
          </a:p>
          <a:p>
            <a:pPr algn="ctr" eaLnBrk="1" hangingPunct="1">
              <a:buClrTx/>
              <a:buFontTx/>
              <a:buNone/>
              <a:defRPr/>
            </a:pPr>
            <a:r>
              <a:rPr lang="fr-FR" sz="500" kern="1200" dirty="0" smtClean="0">
                <a:solidFill>
                  <a:schemeClr val="bg1"/>
                </a:solidFill>
                <a:latin typeface="+mn-lt"/>
                <a:ea typeface="Microsoft YaHei" pitchFamily="34" charset="-122"/>
                <a:cs typeface="+mn-cs"/>
              </a:rPr>
              <a:t>GEAOGRAPHY</a:t>
            </a:r>
          </a:p>
        </p:txBody>
      </p:sp>
      <p:sp>
        <p:nvSpPr>
          <p:cNvPr id="81" name="Text Box 16">
            <a:hlinkClick r:id="rId16" action="ppaction://hlinksldjump"/>
          </p:cNvPr>
          <p:cNvSpPr txBox="1">
            <a:spLocks noChangeArrowheads="1"/>
          </p:cNvSpPr>
          <p:nvPr/>
        </p:nvSpPr>
        <p:spPr bwMode="auto">
          <a:xfrm>
            <a:off x="7709616" y="6552343"/>
            <a:ext cx="782637"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LINK SELLING </a:t>
            </a:r>
          </a:p>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ROUTINE</a:t>
            </a:r>
          </a:p>
        </p:txBody>
      </p:sp>
      <p:sp>
        <p:nvSpPr>
          <p:cNvPr id="84" name="Text Box 16">
            <a:hlinkClick r:id="rId27" action="ppaction://hlinksldjump"/>
          </p:cNvPr>
          <p:cNvSpPr txBox="1">
            <a:spLocks noChangeArrowheads="1"/>
          </p:cNvSpPr>
          <p:nvPr/>
        </p:nvSpPr>
        <p:spPr bwMode="auto">
          <a:xfrm>
            <a:off x="8325867" y="6590815"/>
            <a:ext cx="782637"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COMPETITON</a:t>
            </a:r>
          </a:p>
        </p:txBody>
      </p:sp>
      <p:pic>
        <p:nvPicPr>
          <p:cNvPr id="85" name="Picture 6">
            <a:hlinkClick r:id="rId13" action="ppaction://hlinksldjump"/>
          </p:cNvPr>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8961883" y="6453336"/>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86" name="Text Box 4">
            <a:hlinkClick r:id="rId19" action="ppaction://hlinksldjump"/>
          </p:cNvPr>
          <p:cNvSpPr txBox="1">
            <a:spLocks noChangeArrowheads="1"/>
          </p:cNvSpPr>
          <p:nvPr/>
        </p:nvSpPr>
        <p:spPr bwMode="auto">
          <a:xfrm>
            <a:off x="1903561" y="6552343"/>
            <a:ext cx="1084263"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NEW COMPACT </a:t>
            </a:r>
          </a:p>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FOUNDATION</a:t>
            </a:r>
          </a:p>
        </p:txBody>
      </p:sp>
    </p:spTree>
    <p:extLst>
      <p:ext uri="{BB962C8B-B14F-4D97-AF65-F5344CB8AC3E}">
        <p14:creationId xmlns:p14="http://schemas.microsoft.com/office/powerpoint/2010/main" val="2050527962"/>
      </p:ext>
    </p:extLst>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ext Box 16"/>
          <p:cNvSpPr txBox="1">
            <a:spLocks noChangeArrowheads="1"/>
          </p:cNvSpPr>
          <p:nvPr/>
        </p:nvSpPr>
        <p:spPr bwMode="auto">
          <a:xfrm>
            <a:off x="5926959" y="2071688"/>
            <a:ext cx="1657350" cy="3431709"/>
          </a:xfrm>
          <a:prstGeom prst="rect">
            <a:avLst/>
          </a:prstGeom>
          <a:noFill/>
          <a:ln w="9525">
            <a:noFill/>
            <a:miter lim="800000"/>
            <a:headEnd/>
            <a:tailEnd/>
          </a:ln>
        </p:spPr>
        <p:txBody>
          <a:bodyPr>
            <a:spAutoFit/>
          </a:bodyPr>
          <a:lstStyle/>
          <a:p>
            <a:pPr fontAlgn="base">
              <a:spcBef>
                <a:spcPct val="0"/>
              </a:spcBef>
              <a:spcAft>
                <a:spcPct val="0"/>
              </a:spcAft>
            </a:pPr>
            <a:r>
              <a:rPr lang="fr-FR" sz="900" dirty="0" smtClean="0">
                <a:solidFill>
                  <a:srgbClr val="FFFFFF"/>
                </a:solidFill>
              </a:rPr>
              <a:t>ESTEE LAUDER</a:t>
            </a:r>
            <a:endParaRPr lang="fr-FR" sz="900" dirty="0">
              <a:solidFill>
                <a:srgbClr val="FFFFFF"/>
              </a:solidFill>
            </a:endParaRPr>
          </a:p>
          <a:p>
            <a:pPr fontAlgn="base">
              <a:spcBef>
                <a:spcPct val="0"/>
              </a:spcBef>
              <a:spcAft>
                <a:spcPct val="0"/>
              </a:spcAft>
            </a:pPr>
            <a:endParaRPr lang="en-US" sz="200" dirty="0">
              <a:solidFill>
                <a:srgbClr val="FFFFFF"/>
              </a:solidFill>
            </a:endParaRPr>
          </a:p>
          <a:p>
            <a:pPr fontAlgn="base">
              <a:spcBef>
                <a:spcPct val="0"/>
              </a:spcBef>
              <a:spcAft>
                <a:spcPct val="0"/>
              </a:spcAft>
            </a:pPr>
            <a:r>
              <a:rPr lang="en-US" sz="900" dirty="0" smtClean="0">
                <a:solidFill>
                  <a:srgbClr val="FFFFFF"/>
                </a:solidFill>
              </a:rPr>
              <a:t>CYBER WHITE COMPACT</a:t>
            </a:r>
            <a:endParaRPr lang="en-US" sz="900" dirty="0">
              <a:solidFill>
                <a:srgbClr val="FFFFFF"/>
              </a:solidFill>
            </a:endParaRPr>
          </a:p>
          <a:p>
            <a:pPr fontAlgn="base">
              <a:spcBef>
                <a:spcPct val="0"/>
              </a:spcBef>
              <a:spcAft>
                <a:spcPct val="0"/>
              </a:spcAft>
            </a:pPr>
            <a:endParaRPr lang="en-US" sz="900" dirty="0">
              <a:solidFill>
                <a:srgbClr val="FFFFFF"/>
              </a:solidFill>
            </a:endParaRPr>
          </a:p>
          <a:p>
            <a:pPr fontAlgn="base">
              <a:spcBef>
                <a:spcPct val="0"/>
              </a:spcBef>
              <a:spcAft>
                <a:spcPct val="0"/>
              </a:spcAft>
            </a:pPr>
            <a:endParaRPr lang="fr-FR" sz="900" dirty="0">
              <a:solidFill>
                <a:srgbClr val="FFFFFF"/>
              </a:solidFill>
            </a:endParaRPr>
          </a:p>
          <a:p>
            <a:r>
              <a:rPr lang="en-US" sz="900" dirty="0">
                <a:solidFill>
                  <a:srgbClr val="FFFFFF"/>
                </a:solidFill>
              </a:rPr>
              <a:t>Brilliant Perfection </a:t>
            </a:r>
            <a:endParaRPr lang="fr-FR" sz="900" dirty="0" smtClean="0">
              <a:solidFill>
                <a:srgbClr val="FFFFFF"/>
              </a:solidFill>
            </a:endParaRPr>
          </a:p>
          <a:p>
            <a:pPr fontAlgn="base">
              <a:spcBef>
                <a:spcPct val="0"/>
              </a:spcBef>
              <a:spcAft>
                <a:spcPct val="0"/>
              </a:spcAft>
            </a:pPr>
            <a:endParaRPr lang="fr-FR" sz="900" dirty="0" smtClean="0">
              <a:solidFill>
                <a:srgbClr val="FFFFFF"/>
              </a:solidFill>
            </a:endParaRPr>
          </a:p>
          <a:p>
            <a:pPr fontAlgn="base">
              <a:spcBef>
                <a:spcPct val="0"/>
              </a:spcBef>
              <a:spcAft>
                <a:spcPct val="0"/>
              </a:spcAft>
            </a:pPr>
            <a:endParaRPr lang="fr-FR" sz="900" dirty="0">
              <a:solidFill>
                <a:srgbClr val="FFFFFF"/>
              </a:solidFill>
            </a:endParaRPr>
          </a:p>
          <a:p>
            <a:pPr fontAlgn="base">
              <a:spcBef>
                <a:spcPct val="0"/>
              </a:spcBef>
              <a:spcAft>
                <a:spcPct val="0"/>
              </a:spcAft>
            </a:pPr>
            <a:endParaRPr lang="fr-FR" sz="900" dirty="0" smtClean="0">
              <a:solidFill>
                <a:srgbClr val="FFFFFF"/>
              </a:solidFill>
            </a:endParaRPr>
          </a:p>
          <a:p>
            <a:pPr fontAlgn="base">
              <a:spcBef>
                <a:spcPct val="0"/>
              </a:spcBef>
              <a:spcAft>
                <a:spcPct val="0"/>
              </a:spcAft>
            </a:pPr>
            <a:endParaRPr lang="fr-FR" sz="900" dirty="0">
              <a:solidFill>
                <a:srgbClr val="FFFFFF"/>
              </a:solidFill>
            </a:endParaRPr>
          </a:p>
          <a:p>
            <a:pPr fontAlgn="base">
              <a:spcBef>
                <a:spcPct val="0"/>
              </a:spcBef>
              <a:spcAft>
                <a:spcPct val="0"/>
              </a:spcAft>
            </a:pPr>
            <a:endParaRPr lang="fr-FR" sz="900" dirty="0">
              <a:solidFill>
                <a:srgbClr val="FFFFFF"/>
              </a:solidFill>
            </a:endParaRPr>
          </a:p>
          <a:p>
            <a:endParaRPr lang="en-US" sz="900" dirty="0">
              <a:solidFill>
                <a:srgbClr val="FFFFFF"/>
              </a:solidFill>
            </a:endParaRPr>
          </a:p>
          <a:p>
            <a:endParaRPr lang="en-US" sz="900" dirty="0" smtClean="0">
              <a:solidFill>
                <a:srgbClr val="FFFFFF"/>
              </a:solidFill>
            </a:endParaRPr>
          </a:p>
          <a:p>
            <a:endParaRPr lang="en-US" sz="900" dirty="0">
              <a:solidFill>
                <a:srgbClr val="FFFFFF"/>
              </a:solidFill>
            </a:endParaRPr>
          </a:p>
          <a:p>
            <a:endParaRPr lang="en-US" sz="900" dirty="0" smtClean="0">
              <a:solidFill>
                <a:srgbClr val="FFFFFF"/>
              </a:solidFill>
            </a:endParaRPr>
          </a:p>
          <a:p>
            <a:endParaRPr lang="fr-FR" sz="600" dirty="0" smtClean="0">
              <a:solidFill>
                <a:srgbClr val="FFFFFF"/>
              </a:solidFill>
            </a:endParaRPr>
          </a:p>
          <a:p>
            <a:endParaRPr lang="fr-FR" sz="600" dirty="0">
              <a:solidFill>
                <a:srgbClr val="FFFFFF"/>
              </a:solidFill>
            </a:endParaRPr>
          </a:p>
          <a:p>
            <a:endParaRPr lang="fr-FR" sz="600" dirty="0">
              <a:solidFill>
                <a:srgbClr val="FFFFFF"/>
              </a:solidFill>
            </a:endParaRPr>
          </a:p>
          <a:p>
            <a:pPr fontAlgn="base">
              <a:spcBef>
                <a:spcPct val="0"/>
              </a:spcBef>
              <a:spcAft>
                <a:spcPct val="0"/>
              </a:spcAft>
            </a:pPr>
            <a:endParaRPr lang="fr-FR" sz="700" dirty="0">
              <a:solidFill>
                <a:srgbClr val="FFFFFF"/>
              </a:solidFill>
            </a:endParaRPr>
          </a:p>
          <a:p>
            <a:pPr fontAlgn="base">
              <a:spcBef>
                <a:spcPct val="0"/>
              </a:spcBef>
              <a:spcAft>
                <a:spcPct val="0"/>
              </a:spcAft>
            </a:pPr>
            <a:r>
              <a:rPr lang="fr-FR" sz="900" dirty="0" smtClean="0">
                <a:solidFill>
                  <a:srgbClr val="FFFFFF"/>
                </a:solidFill>
              </a:rPr>
              <a:t>        </a:t>
            </a:r>
            <a:endParaRPr lang="fr-FR" sz="900" dirty="0">
              <a:solidFill>
                <a:srgbClr val="FFFFFF"/>
              </a:solidFill>
            </a:endParaRPr>
          </a:p>
          <a:p>
            <a:pPr fontAlgn="base">
              <a:spcBef>
                <a:spcPct val="0"/>
              </a:spcBef>
              <a:spcAft>
                <a:spcPct val="0"/>
              </a:spcAft>
            </a:pPr>
            <a:endParaRPr lang="fr-FR" sz="900" dirty="0">
              <a:solidFill>
                <a:srgbClr val="FFFFFF"/>
              </a:solidFill>
            </a:endParaRPr>
          </a:p>
          <a:p>
            <a:pPr fontAlgn="base">
              <a:spcBef>
                <a:spcPct val="0"/>
              </a:spcBef>
              <a:spcAft>
                <a:spcPct val="0"/>
              </a:spcAft>
            </a:pPr>
            <a:endParaRPr lang="fr-FR" sz="900" dirty="0">
              <a:solidFill>
                <a:srgbClr val="FFFFFF"/>
              </a:solidFill>
            </a:endParaRPr>
          </a:p>
          <a:p>
            <a:pPr fontAlgn="base">
              <a:spcBef>
                <a:spcPct val="0"/>
              </a:spcBef>
              <a:spcAft>
                <a:spcPct val="0"/>
              </a:spcAft>
            </a:pPr>
            <a:endParaRPr lang="fr-FR" sz="1400" dirty="0">
              <a:solidFill>
                <a:srgbClr val="FFFFFF"/>
              </a:solidFill>
            </a:endParaRPr>
          </a:p>
          <a:p>
            <a:pPr fontAlgn="base">
              <a:spcBef>
                <a:spcPct val="0"/>
              </a:spcBef>
              <a:spcAft>
                <a:spcPct val="0"/>
              </a:spcAft>
            </a:pPr>
            <a:endParaRPr lang="fr-FR" sz="1400" dirty="0">
              <a:solidFill>
                <a:srgbClr val="FFFFFF"/>
              </a:solidFill>
            </a:endParaRPr>
          </a:p>
          <a:p>
            <a:pPr fontAlgn="base">
              <a:spcBef>
                <a:spcPct val="0"/>
              </a:spcBef>
              <a:spcAft>
                <a:spcPct val="0"/>
              </a:spcAft>
            </a:pPr>
            <a:endParaRPr lang="fr-FR" sz="900" dirty="0">
              <a:solidFill>
                <a:srgbClr val="FFFFFF"/>
              </a:solidFill>
            </a:endParaRPr>
          </a:p>
        </p:txBody>
      </p:sp>
      <p:sp>
        <p:nvSpPr>
          <p:cNvPr id="23555" name="Text Box 16"/>
          <p:cNvSpPr txBox="1">
            <a:spLocks noChangeArrowheads="1"/>
          </p:cNvSpPr>
          <p:nvPr/>
        </p:nvSpPr>
        <p:spPr bwMode="auto">
          <a:xfrm>
            <a:off x="4342783" y="2060575"/>
            <a:ext cx="1657350" cy="4370427"/>
          </a:xfrm>
          <a:prstGeom prst="rect">
            <a:avLst/>
          </a:prstGeom>
          <a:noFill/>
          <a:ln w="9525">
            <a:noFill/>
            <a:miter lim="800000"/>
            <a:headEnd/>
            <a:tailEnd/>
          </a:ln>
        </p:spPr>
        <p:txBody>
          <a:bodyPr>
            <a:spAutoFit/>
          </a:bodyPr>
          <a:lstStyle/>
          <a:p>
            <a:pPr fontAlgn="base">
              <a:spcBef>
                <a:spcPct val="0"/>
              </a:spcBef>
              <a:spcAft>
                <a:spcPct val="0"/>
              </a:spcAft>
            </a:pPr>
            <a:r>
              <a:rPr lang="fr-FR" sz="900" dirty="0">
                <a:solidFill>
                  <a:srgbClr val="FFFFFF"/>
                </a:solidFill>
              </a:rPr>
              <a:t>LANCÔME</a:t>
            </a:r>
          </a:p>
          <a:p>
            <a:pPr fontAlgn="base">
              <a:spcBef>
                <a:spcPct val="0"/>
              </a:spcBef>
              <a:spcAft>
                <a:spcPct val="0"/>
              </a:spcAft>
            </a:pPr>
            <a:endParaRPr lang="en-US" sz="200" dirty="0">
              <a:solidFill>
                <a:srgbClr val="FFFFFF"/>
              </a:solidFill>
            </a:endParaRPr>
          </a:p>
          <a:p>
            <a:pPr fontAlgn="base">
              <a:spcBef>
                <a:spcPct val="0"/>
              </a:spcBef>
              <a:spcAft>
                <a:spcPct val="0"/>
              </a:spcAft>
            </a:pPr>
            <a:r>
              <a:rPr lang="en-US" sz="900" dirty="0">
                <a:solidFill>
                  <a:srgbClr val="FFFFFF"/>
                </a:solidFill>
              </a:rPr>
              <a:t>BLANC EXPERT </a:t>
            </a:r>
            <a:r>
              <a:rPr lang="fr-FR" sz="900" dirty="0" smtClean="0">
                <a:solidFill>
                  <a:srgbClr val="FFFFFF"/>
                </a:solidFill>
              </a:rPr>
              <a:t>NEURO –WHITE ADVANCED COMPACT</a:t>
            </a:r>
            <a:endParaRPr lang="fr-FR" sz="900" dirty="0">
              <a:solidFill>
                <a:srgbClr val="FFFFFF"/>
              </a:solidFill>
            </a:endParaRPr>
          </a:p>
          <a:p>
            <a:pPr fontAlgn="base">
              <a:spcBef>
                <a:spcPct val="0"/>
              </a:spcBef>
              <a:spcAft>
                <a:spcPct val="0"/>
              </a:spcAft>
            </a:pPr>
            <a:endParaRPr lang="fr-FR" sz="200" dirty="0">
              <a:solidFill>
                <a:srgbClr val="FFFFFF"/>
              </a:solidFill>
            </a:endParaRPr>
          </a:p>
          <a:p>
            <a:pPr fontAlgn="base">
              <a:spcBef>
                <a:spcPct val="0"/>
              </a:spcBef>
              <a:spcAft>
                <a:spcPct val="0"/>
              </a:spcAft>
            </a:pPr>
            <a:r>
              <a:rPr lang="en-US" sz="900" dirty="0" smtClean="0">
                <a:solidFill>
                  <a:srgbClr val="FFFFFF"/>
                </a:solidFill>
              </a:rPr>
              <a:t>Advance whitening compact</a:t>
            </a:r>
            <a:endParaRPr lang="en-US" sz="900" dirty="0">
              <a:solidFill>
                <a:srgbClr val="FFFFFF"/>
              </a:solidFill>
            </a:endParaRPr>
          </a:p>
          <a:p>
            <a:pPr fontAlgn="base">
              <a:spcBef>
                <a:spcPct val="0"/>
              </a:spcBef>
              <a:spcAft>
                <a:spcPct val="0"/>
              </a:spcAft>
            </a:pPr>
            <a:endParaRPr lang="fr-FR" sz="900" dirty="0">
              <a:solidFill>
                <a:srgbClr val="FFFFFF"/>
              </a:solidFill>
            </a:endParaRPr>
          </a:p>
          <a:p>
            <a:pPr fontAlgn="base">
              <a:spcBef>
                <a:spcPct val="0"/>
              </a:spcBef>
              <a:spcAft>
                <a:spcPct val="0"/>
              </a:spcAft>
            </a:pPr>
            <a:endParaRPr lang="fr-FR" sz="900" dirty="0">
              <a:solidFill>
                <a:srgbClr val="FFFFFF"/>
              </a:solidFill>
            </a:endParaRPr>
          </a:p>
          <a:p>
            <a:pPr fontAlgn="base">
              <a:spcBef>
                <a:spcPct val="0"/>
              </a:spcBef>
              <a:spcAft>
                <a:spcPct val="0"/>
              </a:spcAft>
            </a:pPr>
            <a:endParaRPr lang="fr-FR" sz="900" dirty="0" smtClean="0">
              <a:solidFill>
                <a:srgbClr val="FFFFFF"/>
              </a:solidFill>
            </a:endParaRPr>
          </a:p>
          <a:p>
            <a:pPr fontAlgn="base">
              <a:spcBef>
                <a:spcPct val="0"/>
              </a:spcBef>
              <a:spcAft>
                <a:spcPct val="0"/>
              </a:spcAft>
            </a:pPr>
            <a:endParaRPr lang="fr-FR" sz="900" dirty="0">
              <a:solidFill>
                <a:srgbClr val="FFFFFF"/>
              </a:solidFill>
            </a:endParaRPr>
          </a:p>
          <a:p>
            <a:pPr fontAlgn="base">
              <a:spcBef>
                <a:spcPct val="0"/>
              </a:spcBef>
              <a:spcAft>
                <a:spcPct val="0"/>
              </a:spcAft>
            </a:pPr>
            <a:endParaRPr lang="fr-FR" sz="500" dirty="0" smtClean="0">
              <a:solidFill>
                <a:srgbClr val="FFFFFF"/>
              </a:solidFill>
            </a:endParaRPr>
          </a:p>
          <a:p>
            <a:pPr fontAlgn="base">
              <a:spcBef>
                <a:spcPct val="0"/>
              </a:spcBef>
              <a:spcAft>
                <a:spcPct val="0"/>
              </a:spcAft>
            </a:pPr>
            <a:endParaRPr lang="fr-FR" sz="500" dirty="0">
              <a:solidFill>
                <a:srgbClr val="FFFFFF"/>
              </a:solidFill>
            </a:endParaRPr>
          </a:p>
          <a:p>
            <a:pPr fontAlgn="base">
              <a:spcBef>
                <a:spcPct val="0"/>
              </a:spcBef>
              <a:spcAft>
                <a:spcPct val="0"/>
              </a:spcAft>
            </a:pPr>
            <a:endParaRPr lang="fr-FR" sz="500" dirty="0" smtClean="0">
              <a:solidFill>
                <a:srgbClr val="FFFFFF"/>
              </a:solidFill>
            </a:endParaRPr>
          </a:p>
          <a:p>
            <a:pPr fontAlgn="base">
              <a:spcBef>
                <a:spcPct val="0"/>
              </a:spcBef>
              <a:spcAft>
                <a:spcPct val="0"/>
              </a:spcAft>
            </a:pPr>
            <a:endParaRPr lang="fr-FR" sz="500" dirty="0">
              <a:solidFill>
                <a:srgbClr val="FFFFFF"/>
              </a:solidFill>
            </a:endParaRPr>
          </a:p>
          <a:p>
            <a:pPr fontAlgn="base">
              <a:spcBef>
                <a:spcPct val="0"/>
              </a:spcBef>
              <a:spcAft>
                <a:spcPct val="0"/>
              </a:spcAft>
            </a:pPr>
            <a:endParaRPr lang="fr-FR" sz="500" dirty="0" smtClean="0">
              <a:solidFill>
                <a:srgbClr val="FFFFFF"/>
              </a:solidFill>
            </a:endParaRPr>
          </a:p>
          <a:p>
            <a:pPr fontAlgn="base">
              <a:spcBef>
                <a:spcPct val="0"/>
              </a:spcBef>
              <a:spcAft>
                <a:spcPct val="0"/>
              </a:spcAft>
            </a:pPr>
            <a:endParaRPr lang="fr-FR" sz="500" dirty="0">
              <a:solidFill>
                <a:srgbClr val="FFFFFF"/>
              </a:solidFill>
            </a:endParaRPr>
          </a:p>
          <a:p>
            <a:pPr fontAlgn="base">
              <a:spcBef>
                <a:spcPct val="0"/>
              </a:spcBef>
              <a:spcAft>
                <a:spcPct val="0"/>
              </a:spcAft>
            </a:pPr>
            <a:endParaRPr lang="fr-FR" sz="500" dirty="0" smtClean="0">
              <a:solidFill>
                <a:srgbClr val="FFFFFF"/>
              </a:solidFill>
            </a:endParaRPr>
          </a:p>
          <a:p>
            <a:pPr fontAlgn="base">
              <a:spcBef>
                <a:spcPct val="0"/>
              </a:spcBef>
              <a:spcAft>
                <a:spcPct val="0"/>
              </a:spcAft>
            </a:pPr>
            <a:endParaRPr lang="fr-FR" sz="500" dirty="0">
              <a:solidFill>
                <a:srgbClr val="FFFFFF"/>
              </a:solidFill>
            </a:endParaRPr>
          </a:p>
          <a:p>
            <a:pPr fontAlgn="base">
              <a:spcBef>
                <a:spcPct val="0"/>
              </a:spcBef>
              <a:spcAft>
                <a:spcPct val="0"/>
              </a:spcAft>
            </a:pPr>
            <a:endParaRPr lang="fr-FR" sz="500" dirty="0" smtClean="0">
              <a:solidFill>
                <a:srgbClr val="FFFFFF"/>
              </a:solidFill>
            </a:endParaRPr>
          </a:p>
          <a:p>
            <a:pPr fontAlgn="base">
              <a:spcBef>
                <a:spcPct val="0"/>
              </a:spcBef>
              <a:spcAft>
                <a:spcPct val="0"/>
              </a:spcAft>
            </a:pPr>
            <a:endParaRPr lang="fr-FR" sz="500" dirty="0">
              <a:solidFill>
                <a:srgbClr val="FFFFFF"/>
              </a:solidFill>
            </a:endParaRPr>
          </a:p>
          <a:p>
            <a:pPr fontAlgn="base">
              <a:spcBef>
                <a:spcPct val="0"/>
              </a:spcBef>
              <a:spcAft>
                <a:spcPct val="0"/>
              </a:spcAft>
            </a:pPr>
            <a:endParaRPr lang="fr-FR" sz="500" dirty="0" smtClean="0">
              <a:solidFill>
                <a:srgbClr val="FFFFFF"/>
              </a:solidFill>
            </a:endParaRPr>
          </a:p>
          <a:p>
            <a:pPr fontAlgn="base">
              <a:spcBef>
                <a:spcPct val="0"/>
              </a:spcBef>
              <a:spcAft>
                <a:spcPct val="0"/>
              </a:spcAft>
            </a:pPr>
            <a:endParaRPr lang="fr-FR" sz="500" dirty="0">
              <a:solidFill>
                <a:srgbClr val="FFFFFF"/>
              </a:solidFill>
            </a:endParaRPr>
          </a:p>
          <a:p>
            <a:pPr fontAlgn="base">
              <a:spcBef>
                <a:spcPct val="0"/>
              </a:spcBef>
              <a:spcAft>
                <a:spcPct val="0"/>
              </a:spcAft>
            </a:pPr>
            <a:endParaRPr lang="fr-FR" sz="500" dirty="0" smtClean="0">
              <a:solidFill>
                <a:srgbClr val="FFFFFF"/>
              </a:solidFill>
            </a:endParaRPr>
          </a:p>
          <a:p>
            <a:pPr fontAlgn="base">
              <a:spcBef>
                <a:spcPct val="0"/>
              </a:spcBef>
              <a:spcAft>
                <a:spcPct val="0"/>
              </a:spcAft>
            </a:pPr>
            <a:endParaRPr lang="fr-FR" sz="500" dirty="0">
              <a:solidFill>
                <a:srgbClr val="FFFFFF"/>
              </a:solidFill>
            </a:endParaRPr>
          </a:p>
          <a:p>
            <a:pPr fontAlgn="base">
              <a:spcBef>
                <a:spcPct val="0"/>
              </a:spcBef>
              <a:spcAft>
                <a:spcPct val="0"/>
              </a:spcAft>
            </a:pPr>
            <a:endParaRPr lang="fr-FR" sz="500" dirty="0" smtClean="0">
              <a:solidFill>
                <a:srgbClr val="FFFFFF"/>
              </a:solidFill>
            </a:endParaRPr>
          </a:p>
          <a:p>
            <a:pPr fontAlgn="base">
              <a:spcBef>
                <a:spcPct val="0"/>
              </a:spcBef>
              <a:spcAft>
                <a:spcPct val="0"/>
              </a:spcAft>
            </a:pPr>
            <a:endParaRPr lang="fr-FR" sz="500" dirty="0">
              <a:solidFill>
                <a:srgbClr val="FFFFFF"/>
              </a:solidFill>
            </a:endParaRPr>
          </a:p>
          <a:p>
            <a:pPr fontAlgn="base">
              <a:spcBef>
                <a:spcPct val="0"/>
              </a:spcBef>
              <a:spcAft>
                <a:spcPct val="0"/>
              </a:spcAft>
            </a:pPr>
            <a:endParaRPr lang="fr-FR" sz="500" dirty="0" smtClean="0">
              <a:solidFill>
                <a:srgbClr val="FFFFFF"/>
              </a:solidFill>
            </a:endParaRPr>
          </a:p>
          <a:p>
            <a:pPr fontAlgn="base">
              <a:spcBef>
                <a:spcPct val="0"/>
              </a:spcBef>
              <a:spcAft>
                <a:spcPct val="0"/>
              </a:spcAft>
            </a:pPr>
            <a:endParaRPr lang="fr-FR" sz="500" dirty="0">
              <a:solidFill>
                <a:srgbClr val="FFFFFF"/>
              </a:solidFill>
            </a:endParaRPr>
          </a:p>
          <a:p>
            <a:pPr fontAlgn="base">
              <a:spcBef>
                <a:spcPct val="0"/>
              </a:spcBef>
              <a:spcAft>
                <a:spcPct val="0"/>
              </a:spcAft>
            </a:pPr>
            <a:endParaRPr lang="fr-FR" sz="500" dirty="0" smtClean="0">
              <a:solidFill>
                <a:srgbClr val="FFFFFF"/>
              </a:solidFill>
            </a:endParaRPr>
          </a:p>
          <a:p>
            <a:pPr fontAlgn="base">
              <a:spcBef>
                <a:spcPct val="0"/>
              </a:spcBef>
              <a:spcAft>
                <a:spcPct val="0"/>
              </a:spcAft>
            </a:pPr>
            <a:endParaRPr lang="fr-FR" sz="500" dirty="0">
              <a:solidFill>
                <a:srgbClr val="FFFFFF"/>
              </a:solidFill>
            </a:endParaRPr>
          </a:p>
          <a:p>
            <a:pPr fontAlgn="base">
              <a:spcBef>
                <a:spcPct val="0"/>
              </a:spcBef>
              <a:spcAft>
                <a:spcPct val="0"/>
              </a:spcAft>
            </a:pPr>
            <a:endParaRPr lang="fr-FR" sz="500" dirty="0" smtClean="0">
              <a:solidFill>
                <a:srgbClr val="FFFFFF"/>
              </a:solidFill>
            </a:endParaRPr>
          </a:p>
          <a:p>
            <a:pPr fontAlgn="base">
              <a:spcBef>
                <a:spcPct val="0"/>
              </a:spcBef>
              <a:spcAft>
                <a:spcPct val="0"/>
              </a:spcAft>
            </a:pPr>
            <a:endParaRPr lang="fr-FR" sz="500" dirty="0">
              <a:solidFill>
                <a:srgbClr val="FFFFFF"/>
              </a:solidFill>
            </a:endParaRPr>
          </a:p>
          <a:p>
            <a:pPr fontAlgn="base">
              <a:spcBef>
                <a:spcPct val="0"/>
              </a:spcBef>
              <a:spcAft>
                <a:spcPct val="0"/>
              </a:spcAft>
            </a:pPr>
            <a:endParaRPr lang="fr-FR" sz="600" dirty="0">
              <a:solidFill>
                <a:srgbClr val="FFFFFF"/>
              </a:solidFill>
            </a:endParaRPr>
          </a:p>
          <a:p>
            <a:pPr fontAlgn="base">
              <a:spcBef>
                <a:spcPct val="0"/>
              </a:spcBef>
              <a:spcAft>
                <a:spcPct val="0"/>
              </a:spcAft>
            </a:pPr>
            <a:r>
              <a:rPr lang="fr-FR" sz="900" dirty="0" smtClean="0">
                <a:solidFill>
                  <a:srgbClr val="FFFFFF"/>
                </a:solidFill>
              </a:rPr>
              <a:t>             </a:t>
            </a:r>
            <a:endParaRPr lang="fr-FR" sz="900" dirty="0">
              <a:solidFill>
                <a:srgbClr val="FFFFFF"/>
              </a:solidFill>
            </a:endParaRPr>
          </a:p>
          <a:p>
            <a:pPr fontAlgn="base">
              <a:spcBef>
                <a:spcPct val="0"/>
              </a:spcBef>
              <a:spcAft>
                <a:spcPct val="0"/>
              </a:spcAft>
            </a:pPr>
            <a:endParaRPr lang="fr-FR" sz="900" dirty="0">
              <a:solidFill>
                <a:srgbClr val="FFFFFF"/>
              </a:solidFill>
            </a:endParaRPr>
          </a:p>
          <a:p>
            <a:pPr fontAlgn="base">
              <a:spcBef>
                <a:spcPct val="0"/>
              </a:spcBef>
              <a:spcAft>
                <a:spcPct val="0"/>
              </a:spcAft>
            </a:pPr>
            <a:endParaRPr lang="fr-FR" sz="900" dirty="0">
              <a:solidFill>
                <a:srgbClr val="FFFFFF"/>
              </a:solidFill>
            </a:endParaRPr>
          </a:p>
          <a:p>
            <a:pPr fontAlgn="base">
              <a:spcBef>
                <a:spcPct val="0"/>
              </a:spcBef>
              <a:spcAft>
                <a:spcPct val="0"/>
              </a:spcAft>
            </a:pPr>
            <a:endParaRPr lang="fr-FR" sz="900" dirty="0">
              <a:solidFill>
                <a:srgbClr val="FFFFFF"/>
              </a:solidFill>
            </a:endParaRPr>
          </a:p>
          <a:p>
            <a:pPr fontAlgn="base">
              <a:spcBef>
                <a:spcPct val="0"/>
              </a:spcBef>
              <a:spcAft>
                <a:spcPct val="0"/>
              </a:spcAft>
            </a:pPr>
            <a:endParaRPr lang="fr-FR" sz="900" dirty="0">
              <a:solidFill>
                <a:srgbClr val="FFFFFF"/>
              </a:solidFill>
            </a:endParaRPr>
          </a:p>
          <a:p>
            <a:pPr fontAlgn="base">
              <a:spcBef>
                <a:spcPct val="0"/>
              </a:spcBef>
              <a:spcAft>
                <a:spcPct val="0"/>
              </a:spcAft>
            </a:pPr>
            <a:endParaRPr lang="fr-FR" sz="1400" dirty="0">
              <a:solidFill>
                <a:srgbClr val="FFFFFF"/>
              </a:solidFill>
            </a:endParaRPr>
          </a:p>
          <a:p>
            <a:pPr fontAlgn="base">
              <a:spcBef>
                <a:spcPct val="0"/>
              </a:spcBef>
              <a:spcAft>
                <a:spcPct val="0"/>
              </a:spcAft>
            </a:pPr>
            <a:endParaRPr lang="fr-FR" sz="900" dirty="0">
              <a:solidFill>
                <a:srgbClr val="FFFFFF"/>
              </a:solidFill>
            </a:endParaRPr>
          </a:p>
        </p:txBody>
      </p:sp>
      <p:sp>
        <p:nvSpPr>
          <p:cNvPr id="23556" name="Line 9"/>
          <p:cNvSpPr>
            <a:spLocks noChangeShapeType="1"/>
          </p:cNvSpPr>
          <p:nvPr/>
        </p:nvSpPr>
        <p:spPr bwMode="auto">
          <a:xfrm>
            <a:off x="5955361" y="1965325"/>
            <a:ext cx="0" cy="4941888"/>
          </a:xfrm>
          <a:prstGeom prst="line">
            <a:avLst/>
          </a:prstGeom>
          <a:noFill/>
          <a:ln w="12700" cap="rnd">
            <a:solidFill>
              <a:schemeClr val="bg1"/>
            </a:solidFill>
            <a:prstDash val="sysDot"/>
            <a:round/>
            <a:headEnd/>
            <a:tailEnd/>
          </a:ln>
        </p:spPr>
        <p:txBody>
          <a:bodyPr/>
          <a:lstStyle/>
          <a:p>
            <a:pPr fontAlgn="base">
              <a:spcBef>
                <a:spcPct val="0"/>
              </a:spcBef>
              <a:spcAft>
                <a:spcPct val="0"/>
              </a:spcAft>
            </a:pPr>
            <a:endParaRPr lang="fr-FR">
              <a:solidFill>
                <a:srgbClr val="000000"/>
              </a:solidFill>
              <a:latin typeface="Arial" charset="0"/>
            </a:endParaRPr>
          </a:p>
        </p:txBody>
      </p:sp>
      <p:sp>
        <p:nvSpPr>
          <p:cNvPr id="23558" name="Rectangle 2"/>
          <p:cNvSpPr>
            <a:spLocks noChangeArrowheads="1"/>
          </p:cNvSpPr>
          <p:nvPr/>
        </p:nvSpPr>
        <p:spPr bwMode="auto">
          <a:xfrm>
            <a:off x="1404742" y="1174750"/>
            <a:ext cx="7739258" cy="877888"/>
          </a:xfrm>
          <a:prstGeom prst="rect">
            <a:avLst/>
          </a:prstGeom>
          <a:solidFill>
            <a:schemeClr val="bg1"/>
          </a:solidFill>
          <a:ln w="9525">
            <a:solidFill>
              <a:schemeClr val="tx1"/>
            </a:solidFill>
            <a:miter lim="800000"/>
            <a:headEnd/>
            <a:tailEnd/>
          </a:ln>
        </p:spPr>
        <p:txBody>
          <a:bodyPr wrap="none" anchor="ctr"/>
          <a:lstStyle/>
          <a:p>
            <a:pPr algn="ctr" fontAlgn="base">
              <a:spcBef>
                <a:spcPct val="0"/>
              </a:spcBef>
              <a:spcAft>
                <a:spcPct val="0"/>
              </a:spcAft>
            </a:pPr>
            <a:endParaRPr lang="fr-FR">
              <a:solidFill>
                <a:srgbClr val="000000"/>
              </a:solidFill>
              <a:latin typeface="Arial" charset="0"/>
            </a:endParaRPr>
          </a:p>
        </p:txBody>
      </p:sp>
      <p:sp>
        <p:nvSpPr>
          <p:cNvPr id="23559" name="Line 10"/>
          <p:cNvSpPr>
            <a:spLocks noChangeShapeType="1"/>
          </p:cNvSpPr>
          <p:nvPr/>
        </p:nvSpPr>
        <p:spPr bwMode="auto">
          <a:xfrm>
            <a:off x="7476186" y="2052638"/>
            <a:ext cx="0" cy="4854575"/>
          </a:xfrm>
          <a:prstGeom prst="line">
            <a:avLst/>
          </a:prstGeom>
          <a:noFill/>
          <a:ln w="12700" cap="rnd">
            <a:solidFill>
              <a:schemeClr val="bg1"/>
            </a:solidFill>
            <a:prstDash val="sysDot"/>
            <a:round/>
            <a:headEnd/>
            <a:tailEnd/>
          </a:ln>
        </p:spPr>
        <p:txBody>
          <a:bodyPr/>
          <a:lstStyle/>
          <a:p>
            <a:pPr fontAlgn="base">
              <a:spcBef>
                <a:spcPct val="0"/>
              </a:spcBef>
              <a:spcAft>
                <a:spcPct val="0"/>
              </a:spcAft>
            </a:pPr>
            <a:endParaRPr lang="fr-FR">
              <a:solidFill>
                <a:srgbClr val="000000"/>
              </a:solidFill>
              <a:latin typeface="Arial" charset="0"/>
            </a:endParaRPr>
          </a:p>
        </p:txBody>
      </p:sp>
      <p:sp>
        <p:nvSpPr>
          <p:cNvPr id="23563" name="Line 30"/>
          <p:cNvSpPr>
            <a:spLocks noChangeShapeType="1"/>
          </p:cNvSpPr>
          <p:nvPr/>
        </p:nvSpPr>
        <p:spPr bwMode="auto">
          <a:xfrm>
            <a:off x="5944248" y="1116013"/>
            <a:ext cx="0" cy="936625"/>
          </a:xfrm>
          <a:prstGeom prst="line">
            <a:avLst/>
          </a:prstGeom>
          <a:noFill/>
          <a:ln w="12700" cap="rnd">
            <a:solidFill>
              <a:srgbClr val="663300"/>
            </a:solidFill>
            <a:prstDash val="sysDot"/>
            <a:round/>
            <a:headEnd/>
            <a:tailEnd/>
          </a:ln>
        </p:spPr>
        <p:txBody>
          <a:bodyPr/>
          <a:lstStyle/>
          <a:p>
            <a:pPr fontAlgn="base">
              <a:spcBef>
                <a:spcPct val="0"/>
              </a:spcBef>
              <a:spcAft>
                <a:spcPct val="0"/>
              </a:spcAft>
            </a:pPr>
            <a:endParaRPr lang="fr-FR">
              <a:solidFill>
                <a:srgbClr val="000000"/>
              </a:solidFill>
              <a:latin typeface="Arial" charset="0"/>
            </a:endParaRPr>
          </a:p>
        </p:txBody>
      </p:sp>
      <p:sp>
        <p:nvSpPr>
          <p:cNvPr id="23564" name="Line 31"/>
          <p:cNvSpPr>
            <a:spLocks noChangeShapeType="1"/>
          </p:cNvSpPr>
          <p:nvPr/>
        </p:nvSpPr>
        <p:spPr bwMode="auto">
          <a:xfrm>
            <a:off x="7476186" y="1116013"/>
            <a:ext cx="0" cy="936625"/>
          </a:xfrm>
          <a:prstGeom prst="line">
            <a:avLst/>
          </a:prstGeom>
          <a:noFill/>
          <a:ln w="12700" cap="rnd">
            <a:solidFill>
              <a:srgbClr val="663300"/>
            </a:solidFill>
            <a:prstDash val="sysDot"/>
            <a:round/>
            <a:headEnd/>
            <a:tailEnd/>
          </a:ln>
        </p:spPr>
        <p:txBody>
          <a:bodyPr/>
          <a:lstStyle/>
          <a:p>
            <a:pPr fontAlgn="base">
              <a:spcBef>
                <a:spcPct val="0"/>
              </a:spcBef>
              <a:spcAft>
                <a:spcPct val="0"/>
              </a:spcAft>
            </a:pPr>
            <a:endParaRPr lang="fr-FR">
              <a:solidFill>
                <a:srgbClr val="000000"/>
              </a:solidFill>
              <a:latin typeface="Arial" charset="0"/>
            </a:endParaRPr>
          </a:p>
        </p:txBody>
      </p:sp>
      <p:sp>
        <p:nvSpPr>
          <p:cNvPr id="23565" name="Line 32"/>
          <p:cNvSpPr>
            <a:spLocks noChangeShapeType="1"/>
          </p:cNvSpPr>
          <p:nvPr/>
        </p:nvSpPr>
        <p:spPr bwMode="auto">
          <a:xfrm>
            <a:off x="2772894" y="1116013"/>
            <a:ext cx="0" cy="936625"/>
          </a:xfrm>
          <a:prstGeom prst="line">
            <a:avLst/>
          </a:prstGeom>
          <a:noFill/>
          <a:ln w="12700" cap="rnd">
            <a:solidFill>
              <a:srgbClr val="663300"/>
            </a:solidFill>
            <a:prstDash val="sysDot"/>
            <a:round/>
            <a:headEnd/>
            <a:tailEnd/>
          </a:ln>
        </p:spPr>
        <p:txBody>
          <a:bodyPr/>
          <a:lstStyle/>
          <a:p>
            <a:pPr fontAlgn="base">
              <a:spcBef>
                <a:spcPct val="0"/>
              </a:spcBef>
              <a:spcAft>
                <a:spcPct val="0"/>
              </a:spcAft>
            </a:pPr>
            <a:endParaRPr lang="fr-FR">
              <a:solidFill>
                <a:srgbClr val="000000"/>
              </a:solidFill>
              <a:latin typeface="Arial" charset="0"/>
            </a:endParaRPr>
          </a:p>
        </p:txBody>
      </p:sp>
      <p:sp>
        <p:nvSpPr>
          <p:cNvPr id="23566" name="Line 77"/>
          <p:cNvSpPr>
            <a:spLocks noChangeShapeType="1"/>
          </p:cNvSpPr>
          <p:nvPr/>
        </p:nvSpPr>
        <p:spPr bwMode="auto">
          <a:xfrm>
            <a:off x="2772894" y="2038350"/>
            <a:ext cx="0" cy="4854575"/>
          </a:xfrm>
          <a:prstGeom prst="line">
            <a:avLst/>
          </a:prstGeom>
          <a:noFill/>
          <a:ln w="12700" cap="rnd">
            <a:solidFill>
              <a:schemeClr val="bg1"/>
            </a:solidFill>
            <a:prstDash val="sysDot"/>
            <a:round/>
            <a:headEnd/>
            <a:tailEnd/>
          </a:ln>
        </p:spPr>
        <p:txBody>
          <a:bodyPr/>
          <a:lstStyle/>
          <a:p>
            <a:pPr fontAlgn="base">
              <a:spcBef>
                <a:spcPct val="0"/>
              </a:spcBef>
              <a:spcAft>
                <a:spcPct val="0"/>
              </a:spcAft>
            </a:pPr>
            <a:endParaRPr lang="fr-FR">
              <a:solidFill>
                <a:srgbClr val="000000"/>
              </a:solidFill>
              <a:latin typeface="Arial" charset="0"/>
            </a:endParaRPr>
          </a:p>
        </p:txBody>
      </p:sp>
      <p:sp>
        <p:nvSpPr>
          <p:cNvPr id="23567" name="Line 79"/>
          <p:cNvSpPr>
            <a:spLocks noChangeShapeType="1"/>
          </p:cNvSpPr>
          <p:nvPr/>
        </p:nvSpPr>
        <p:spPr bwMode="auto">
          <a:xfrm>
            <a:off x="142875" y="2254250"/>
            <a:ext cx="8820150" cy="0"/>
          </a:xfrm>
          <a:prstGeom prst="line">
            <a:avLst/>
          </a:prstGeom>
          <a:noFill/>
          <a:ln w="12700" cap="rnd">
            <a:solidFill>
              <a:schemeClr val="bg1"/>
            </a:solidFill>
            <a:prstDash val="sysDot"/>
            <a:round/>
            <a:headEnd/>
            <a:tailEnd/>
          </a:ln>
        </p:spPr>
        <p:txBody>
          <a:bodyPr/>
          <a:lstStyle/>
          <a:p>
            <a:pPr fontAlgn="base">
              <a:spcBef>
                <a:spcPct val="0"/>
              </a:spcBef>
              <a:spcAft>
                <a:spcPct val="0"/>
              </a:spcAft>
            </a:pPr>
            <a:endParaRPr lang="fr-FR">
              <a:solidFill>
                <a:srgbClr val="000000"/>
              </a:solidFill>
              <a:latin typeface="Arial" charset="0"/>
            </a:endParaRPr>
          </a:p>
        </p:txBody>
      </p:sp>
      <p:sp>
        <p:nvSpPr>
          <p:cNvPr id="23568" name="Line 81"/>
          <p:cNvSpPr>
            <a:spLocks noChangeShapeType="1"/>
          </p:cNvSpPr>
          <p:nvPr/>
        </p:nvSpPr>
        <p:spPr bwMode="auto">
          <a:xfrm>
            <a:off x="141288" y="2686050"/>
            <a:ext cx="8820150" cy="0"/>
          </a:xfrm>
          <a:prstGeom prst="line">
            <a:avLst/>
          </a:prstGeom>
          <a:noFill/>
          <a:ln w="12700" cap="rnd">
            <a:solidFill>
              <a:schemeClr val="bg1"/>
            </a:solidFill>
            <a:prstDash val="sysDot"/>
            <a:round/>
            <a:headEnd/>
            <a:tailEnd/>
          </a:ln>
        </p:spPr>
        <p:txBody>
          <a:bodyPr/>
          <a:lstStyle/>
          <a:p>
            <a:pPr fontAlgn="base">
              <a:spcBef>
                <a:spcPct val="0"/>
              </a:spcBef>
              <a:spcAft>
                <a:spcPct val="0"/>
              </a:spcAft>
            </a:pPr>
            <a:endParaRPr lang="fr-FR">
              <a:solidFill>
                <a:srgbClr val="000000"/>
              </a:solidFill>
              <a:latin typeface="Arial" charset="0"/>
            </a:endParaRPr>
          </a:p>
        </p:txBody>
      </p:sp>
      <p:sp>
        <p:nvSpPr>
          <p:cNvPr id="23569" name="Line 82"/>
          <p:cNvSpPr>
            <a:spLocks noChangeShapeType="1"/>
          </p:cNvSpPr>
          <p:nvPr/>
        </p:nvSpPr>
        <p:spPr bwMode="auto">
          <a:xfrm>
            <a:off x="141288" y="3117850"/>
            <a:ext cx="8820150" cy="0"/>
          </a:xfrm>
          <a:prstGeom prst="line">
            <a:avLst/>
          </a:prstGeom>
          <a:noFill/>
          <a:ln w="12700" cap="rnd">
            <a:solidFill>
              <a:schemeClr val="bg1"/>
            </a:solidFill>
            <a:prstDash val="sysDot"/>
            <a:round/>
            <a:headEnd/>
            <a:tailEnd/>
          </a:ln>
        </p:spPr>
        <p:txBody>
          <a:bodyPr/>
          <a:lstStyle/>
          <a:p>
            <a:pPr fontAlgn="base">
              <a:spcBef>
                <a:spcPct val="0"/>
              </a:spcBef>
              <a:spcAft>
                <a:spcPct val="0"/>
              </a:spcAft>
            </a:pPr>
            <a:endParaRPr lang="fr-FR">
              <a:solidFill>
                <a:srgbClr val="000000"/>
              </a:solidFill>
              <a:latin typeface="Arial" charset="0"/>
            </a:endParaRPr>
          </a:p>
        </p:txBody>
      </p:sp>
      <p:sp>
        <p:nvSpPr>
          <p:cNvPr id="23570" name="Line 86"/>
          <p:cNvSpPr>
            <a:spLocks noChangeShapeType="1"/>
          </p:cNvSpPr>
          <p:nvPr/>
        </p:nvSpPr>
        <p:spPr bwMode="auto">
          <a:xfrm>
            <a:off x="142875" y="5301208"/>
            <a:ext cx="8820150" cy="0"/>
          </a:xfrm>
          <a:prstGeom prst="line">
            <a:avLst/>
          </a:prstGeom>
          <a:noFill/>
          <a:ln w="12700" cap="rnd">
            <a:solidFill>
              <a:schemeClr val="bg1"/>
            </a:solidFill>
            <a:prstDash val="sysDot"/>
            <a:round/>
            <a:headEnd/>
            <a:tailEnd/>
          </a:ln>
        </p:spPr>
        <p:txBody>
          <a:bodyPr/>
          <a:lstStyle/>
          <a:p>
            <a:pPr fontAlgn="base">
              <a:spcBef>
                <a:spcPct val="0"/>
              </a:spcBef>
              <a:spcAft>
                <a:spcPct val="0"/>
              </a:spcAft>
            </a:pPr>
            <a:endParaRPr lang="fr-FR">
              <a:solidFill>
                <a:srgbClr val="000000"/>
              </a:solidFill>
              <a:latin typeface="Arial" charset="0"/>
            </a:endParaRPr>
          </a:p>
        </p:txBody>
      </p:sp>
      <p:sp>
        <p:nvSpPr>
          <p:cNvPr id="23571" name="Line 87"/>
          <p:cNvSpPr>
            <a:spLocks noChangeShapeType="1"/>
          </p:cNvSpPr>
          <p:nvPr/>
        </p:nvSpPr>
        <p:spPr bwMode="auto">
          <a:xfrm>
            <a:off x="142875" y="5516563"/>
            <a:ext cx="8820150" cy="0"/>
          </a:xfrm>
          <a:prstGeom prst="line">
            <a:avLst/>
          </a:prstGeom>
          <a:noFill/>
          <a:ln w="12700" cap="rnd">
            <a:solidFill>
              <a:schemeClr val="bg1"/>
            </a:solidFill>
            <a:prstDash val="sysDot"/>
            <a:round/>
            <a:headEnd/>
            <a:tailEnd/>
          </a:ln>
        </p:spPr>
        <p:txBody>
          <a:bodyPr/>
          <a:lstStyle/>
          <a:p>
            <a:pPr fontAlgn="base">
              <a:spcBef>
                <a:spcPct val="0"/>
              </a:spcBef>
              <a:spcAft>
                <a:spcPct val="0"/>
              </a:spcAft>
            </a:pPr>
            <a:endParaRPr lang="fr-FR">
              <a:solidFill>
                <a:srgbClr val="000000"/>
              </a:solidFill>
              <a:latin typeface="Arial" charset="0"/>
            </a:endParaRPr>
          </a:p>
        </p:txBody>
      </p:sp>
      <p:sp>
        <p:nvSpPr>
          <p:cNvPr id="23572" name="Line 88"/>
          <p:cNvSpPr>
            <a:spLocks noChangeShapeType="1"/>
          </p:cNvSpPr>
          <p:nvPr/>
        </p:nvSpPr>
        <p:spPr bwMode="auto">
          <a:xfrm>
            <a:off x="106363" y="6408738"/>
            <a:ext cx="8820150" cy="0"/>
          </a:xfrm>
          <a:prstGeom prst="line">
            <a:avLst/>
          </a:prstGeom>
          <a:noFill/>
          <a:ln w="12700" cap="rnd">
            <a:solidFill>
              <a:schemeClr val="bg1"/>
            </a:solidFill>
            <a:prstDash val="sysDot"/>
            <a:round/>
            <a:headEnd/>
            <a:tailEnd/>
          </a:ln>
        </p:spPr>
        <p:txBody>
          <a:bodyPr/>
          <a:lstStyle/>
          <a:p>
            <a:pPr fontAlgn="base">
              <a:spcBef>
                <a:spcPct val="0"/>
              </a:spcBef>
              <a:spcAft>
                <a:spcPct val="0"/>
              </a:spcAft>
            </a:pPr>
            <a:endParaRPr lang="fr-FR">
              <a:solidFill>
                <a:srgbClr val="000000"/>
              </a:solidFill>
              <a:latin typeface="Arial" charset="0"/>
            </a:endParaRPr>
          </a:p>
        </p:txBody>
      </p:sp>
      <p:sp>
        <p:nvSpPr>
          <p:cNvPr id="23573" name="Line 89"/>
          <p:cNvSpPr>
            <a:spLocks noChangeShapeType="1"/>
          </p:cNvSpPr>
          <p:nvPr/>
        </p:nvSpPr>
        <p:spPr bwMode="auto">
          <a:xfrm>
            <a:off x="106363" y="6646863"/>
            <a:ext cx="8820150" cy="0"/>
          </a:xfrm>
          <a:prstGeom prst="line">
            <a:avLst/>
          </a:prstGeom>
          <a:noFill/>
          <a:ln w="12700" cap="rnd">
            <a:solidFill>
              <a:schemeClr val="bg1"/>
            </a:solidFill>
            <a:prstDash val="sysDot"/>
            <a:round/>
            <a:headEnd/>
            <a:tailEnd/>
          </a:ln>
        </p:spPr>
        <p:txBody>
          <a:bodyPr/>
          <a:lstStyle/>
          <a:p>
            <a:pPr fontAlgn="base">
              <a:spcBef>
                <a:spcPct val="0"/>
              </a:spcBef>
              <a:spcAft>
                <a:spcPct val="0"/>
              </a:spcAft>
            </a:pPr>
            <a:endParaRPr lang="fr-FR">
              <a:solidFill>
                <a:srgbClr val="000000"/>
              </a:solidFill>
              <a:latin typeface="Arial" charset="0"/>
            </a:endParaRPr>
          </a:p>
        </p:txBody>
      </p:sp>
      <p:sp>
        <p:nvSpPr>
          <p:cNvPr id="23574" name="Line 109"/>
          <p:cNvSpPr>
            <a:spLocks noChangeShapeType="1"/>
          </p:cNvSpPr>
          <p:nvPr/>
        </p:nvSpPr>
        <p:spPr bwMode="auto">
          <a:xfrm>
            <a:off x="142875" y="3429000"/>
            <a:ext cx="8820150" cy="0"/>
          </a:xfrm>
          <a:prstGeom prst="line">
            <a:avLst/>
          </a:prstGeom>
          <a:noFill/>
          <a:ln w="12700" cap="rnd">
            <a:solidFill>
              <a:schemeClr val="bg1"/>
            </a:solidFill>
            <a:prstDash val="sysDot"/>
            <a:round/>
            <a:headEnd/>
            <a:tailEnd/>
          </a:ln>
        </p:spPr>
        <p:txBody>
          <a:bodyPr/>
          <a:lstStyle/>
          <a:p>
            <a:pPr fontAlgn="base">
              <a:spcBef>
                <a:spcPct val="0"/>
              </a:spcBef>
              <a:spcAft>
                <a:spcPct val="0"/>
              </a:spcAft>
            </a:pPr>
            <a:endParaRPr lang="fr-FR">
              <a:solidFill>
                <a:srgbClr val="000000"/>
              </a:solidFill>
              <a:latin typeface="Arial" charset="0"/>
            </a:endParaRPr>
          </a:p>
        </p:txBody>
      </p:sp>
      <p:sp>
        <p:nvSpPr>
          <p:cNvPr id="23575" name="Line 32"/>
          <p:cNvSpPr>
            <a:spLocks noChangeShapeType="1"/>
          </p:cNvSpPr>
          <p:nvPr/>
        </p:nvSpPr>
        <p:spPr bwMode="auto">
          <a:xfrm>
            <a:off x="4415957" y="1192213"/>
            <a:ext cx="0" cy="936625"/>
          </a:xfrm>
          <a:prstGeom prst="line">
            <a:avLst/>
          </a:prstGeom>
          <a:noFill/>
          <a:ln w="12700" cap="rnd">
            <a:solidFill>
              <a:srgbClr val="663300"/>
            </a:solidFill>
            <a:prstDash val="sysDot"/>
            <a:round/>
            <a:headEnd/>
            <a:tailEnd/>
          </a:ln>
        </p:spPr>
        <p:txBody>
          <a:bodyPr/>
          <a:lstStyle/>
          <a:p>
            <a:pPr fontAlgn="base">
              <a:spcBef>
                <a:spcPct val="0"/>
              </a:spcBef>
              <a:spcAft>
                <a:spcPct val="0"/>
              </a:spcAft>
            </a:pPr>
            <a:endParaRPr lang="fr-FR">
              <a:solidFill>
                <a:srgbClr val="000000"/>
              </a:solidFill>
              <a:latin typeface="Arial" charset="0"/>
            </a:endParaRPr>
          </a:p>
        </p:txBody>
      </p:sp>
      <p:sp>
        <p:nvSpPr>
          <p:cNvPr id="23576" name="Line 77"/>
          <p:cNvSpPr>
            <a:spLocks noChangeShapeType="1"/>
          </p:cNvSpPr>
          <p:nvPr/>
        </p:nvSpPr>
        <p:spPr bwMode="auto">
          <a:xfrm>
            <a:off x="4390557" y="2052638"/>
            <a:ext cx="0" cy="4854575"/>
          </a:xfrm>
          <a:prstGeom prst="line">
            <a:avLst/>
          </a:prstGeom>
          <a:noFill/>
          <a:ln w="12700" cap="rnd">
            <a:solidFill>
              <a:schemeClr val="bg1"/>
            </a:solidFill>
            <a:prstDash val="sysDot"/>
            <a:round/>
            <a:headEnd/>
            <a:tailEnd/>
          </a:ln>
        </p:spPr>
        <p:txBody>
          <a:bodyPr/>
          <a:lstStyle/>
          <a:p>
            <a:pPr fontAlgn="base">
              <a:spcBef>
                <a:spcPct val="0"/>
              </a:spcBef>
              <a:spcAft>
                <a:spcPct val="0"/>
              </a:spcAft>
            </a:pPr>
            <a:endParaRPr lang="fr-FR">
              <a:solidFill>
                <a:srgbClr val="000000"/>
              </a:solidFill>
              <a:latin typeface="Arial" charset="0"/>
            </a:endParaRPr>
          </a:p>
        </p:txBody>
      </p:sp>
      <p:sp>
        <p:nvSpPr>
          <p:cNvPr id="23577" name="Text Box 3"/>
          <p:cNvSpPr txBox="1">
            <a:spLocks noChangeArrowheads="1"/>
          </p:cNvSpPr>
          <p:nvPr/>
        </p:nvSpPr>
        <p:spPr bwMode="auto">
          <a:xfrm>
            <a:off x="-361950" y="2035175"/>
            <a:ext cx="1296988" cy="4693593"/>
          </a:xfrm>
          <a:prstGeom prst="rect">
            <a:avLst/>
          </a:prstGeom>
          <a:noFill/>
          <a:ln w="9525">
            <a:noFill/>
            <a:miter lim="800000"/>
            <a:headEnd/>
            <a:tailEnd/>
          </a:ln>
        </p:spPr>
        <p:txBody>
          <a:bodyPr>
            <a:spAutoFit/>
          </a:bodyPr>
          <a:lstStyle/>
          <a:p>
            <a:pPr marL="180975" lvl="1" indent="-1588" algn="r" fontAlgn="base">
              <a:spcBef>
                <a:spcPct val="0"/>
              </a:spcBef>
              <a:spcAft>
                <a:spcPct val="0"/>
              </a:spcAft>
              <a:tabLst>
                <a:tab pos="266700" algn="l"/>
              </a:tabLst>
            </a:pPr>
            <a:r>
              <a:rPr lang="fr-FR" sz="900" b="1" dirty="0" smtClean="0">
                <a:solidFill>
                  <a:srgbClr val="FFFFFF"/>
                </a:solidFill>
              </a:rPr>
              <a:t>BRAND</a:t>
            </a:r>
            <a:endParaRPr lang="fr-FR" sz="900" b="1" dirty="0">
              <a:solidFill>
                <a:srgbClr val="FFFFFF"/>
              </a:solidFill>
            </a:endParaRPr>
          </a:p>
          <a:p>
            <a:pPr marL="180975" lvl="1" indent="-1588" algn="r" fontAlgn="base">
              <a:spcBef>
                <a:spcPct val="0"/>
              </a:spcBef>
              <a:spcAft>
                <a:spcPct val="0"/>
              </a:spcAft>
              <a:tabLst>
                <a:tab pos="266700" algn="l"/>
              </a:tabLst>
            </a:pPr>
            <a:endParaRPr lang="fr-FR" sz="900" b="1" dirty="0">
              <a:solidFill>
                <a:srgbClr val="FFFFFF"/>
              </a:solidFill>
            </a:endParaRPr>
          </a:p>
          <a:p>
            <a:pPr marL="180975" lvl="1" indent="-1588" algn="r" fontAlgn="base">
              <a:spcBef>
                <a:spcPct val="0"/>
              </a:spcBef>
              <a:spcAft>
                <a:spcPct val="0"/>
              </a:spcAft>
              <a:tabLst>
                <a:tab pos="266700" algn="l"/>
              </a:tabLst>
            </a:pPr>
            <a:r>
              <a:rPr lang="fr-FR" sz="900" b="1" dirty="0" smtClean="0">
                <a:solidFill>
                  <a:srgbClr val="FFFFFF"/>
                </a:solidFill>
              </a:rPr>
              <a:t>NAME</a:t>
            </a:r>
            <a:endParaRPr lang="fr-FR" sz="900" b="1" dirty="0">
              <a:solidFill>
                <a:srgbClr val="FFFFFF"/>
              </a:solidFill>
            </a:endParaRPr>
          </a:p>
          <a:p>
            <a:pPr marL="180975" lvl="1" indent="-1588" algn="r" fontAlgn="base">
              <a:spcBef>
                <a:spcPct val="0"/>
              </a:spcBef>
              <a:spcAft>
                <a:spcPct val="0"/>
              </a:spcAft>
              <a:tabLst>
                <a:tab pos="266700" algn="l"/>
              </a:tabLst>
            </a:pPr>
            <a:endParaRPr lang="fr-FR" sz="900" b="1" dirty="0">
              <a:solidFill>
                <a:srgbClr val="FFFFFF"/>
              </a:solidFill>
            </a:endParaRPr>
          </a:p>
          <a:p>
            <a:pPr marL="180975" lvl="1" indent="-1588" algn="r" fontAlgn="base">
              <a:spcBef>
                <a:spcPct val="0"/>
              </a:spcBef>
              <a:spcAft>
                <a:spcPct val="0"/>
              </a:spcAft>
              <a:tabLst>
                <a:tab pos="266700" algn="l"/>
              </a:tabLst>
            </a:pPr>
            <a:endParaRPr lang="fr-FR" sz="900" b="1" dirty="0">
              <a:solidFill>
                <a:srgbClr val="FFFFFF"/>
              </a:solidFill>
            </a:endParaRPr>
          </a:p>
          <a:p>
            <a:pPr marL="180975" lvl="1" indent="-1588" algn="r" fontAlgn="base">
              <a:spcBef>
                <a:spcPct val="0"/>
              </a:spcBef>
              <a:spcAft>
                <a:spcPct val="0"/>
              </a:spcAft>
              <a:tabLst>
                <a:tab pos="266700" algn="l"/>
              </a:tabLst>
            </a:pPr>
            <a:r>
              <a:rPr lang="fr-FR" sz="900" b="1" dirty="0">
                <a:solidFill>
                  <a:srgbClr val="FFFFFF"/>
                </a:solidFill>
              </a:rPr>
              <a:t>SOUS-DEF</a:t>
            </a:r>
          </a:p>
          <a:p>
            <a:pPr marL="180975" lvl="1" indent="-1588" algn="r" fontAlgn="base">
              <a:spcBef>
                <a:spcPct val="0"/>
              </a:spcBef>
              <a:spcAft>
                <a:spcPct val="0"/>
              </a:spcAft>
              <a:tabLst>
                <a:tab pos="266700" algn="l"/>
              </a:tabLst>
            </a:pPr>
            <a:endParaRPr lang="fr-FR" sz="900" b="1" dirty="0">
              <a:solidFill>
                <a:srgbClr val="FFFFFF"/>
              </a:solidFill>
            </a:endParaRPr>
          </a:p>
          <a:p>
            <a:pPr marL="180975" lvl="1" indent="-1588" algn="r" fontAlgn="base">
              <a:spcBef>
                <a:spcPct val="0"/>
              </a:spcBef>
              <a:spcAft>
                <a:spcPct val="0"/>
              </a:spcAft>
              <a:tabLst>
                <a:tab pos="266700" algn="l"/>
              </a:tabLst>
            </a:pPr>
            <a:endParaRPr lang="fr-FR" sz="900" b="1" dirty="0">
              <a:solidFill>
                <a:srgbClr val="FFFFFF"/>
              </a:solidFill>
            </a:endParaRPr>
          </a:p>
          <a:p>
            <a:pPr marL="180975" lvl="1" indent="-1588" algn="r" fontAlgn="base">
              <a:spcBef>
                <a:spcPct val="0"/>
              </a:spcBef>
              <a:spcAft>
                <a:spcPct val="0"/>
              </a:spcAft>
              <a:tabLst>
                <a:tab pos="266700" algn="l"/>
              </a:tabLst>
            </a:pPr>
            <a:r>
              <a:rPr lang="fr-FR" sz="900" b="1" dirty="0">
                <a:solidFill>
                  <a:srgbClr val="FFFFFF"/>
                </a:solidFill>
              </a:rPr>
              <a:t>CLAIM</a:t>
            </a:r>
          </a:p>
          <a:p>
            <a:pPr marL="180975" lvl="1" indent="-1588" algn="r" fontAlgn="base">
              <a:spcBef>
                <a:spcPct val="0"/>
              </a:spcBef>
              <a:spcAft>
                <a:spcPct val="0"/>
              </a:spcAft>
              <a:tabLst>
                <a:tab pos="266700" algn="l"/>
              </a:tabLst>
            </a:pPr>
            <a:endParaRPr lang="fr-FR" sz="900" b="1" dirty="0">
              <a:solidFill>
                <a:srgbClr val="FFFFFF"/>
              </a:solidFill>
            </a:endParaRPr>
          </a:p>
          <a:p>
            <a:pPr marL="180975" lvl="1" indent="-1588" algn="r" fontAlgn="base">
              <a:spcBef>
                <a:spcPct val="0"/>
              </a:spcBef>
              <a:spcAft>
                <a:spcPct val="0"/>
              </a:spcAft>
              <a:tabLst>
                <a:tab pos="266700" algn="l"/>
              </a:tabLst>
            </a:pPr>
            <a:endParaRPr lang="fr-FR" sz="900" b="1" dirty="0">
              <a:solidFill>
                <a:srgbClr val="FFFFFF"/>
              </a:solidFill>
            </a:endParaRPr>
          </a:p>
          <a:p>
            <a:pPr marL="180975" lvl="1" indent="-1588" algn="r" fontAlgn="base">
              <a:spcBef>
                <a:spcPct val="0"/>
              </a:spcBef>
              <a:spcAft>
                <a:spcPct val="0"/>
              </a:spcAft>
              <a:tabLst>
                <a:tab pos="266700" algn="l"/>
              </a:tabLst>
            </a:pPr>
            <a:endParaRPr lang="fr-FR" sz="1200" b="1" dirty="0">
              <a:solidFill>
                <a:srgbClr val="FFFFFF"/>
              </a:solidFill>
            </a:endParaRPr>
          </a:p>
          <a:p>
            <a:pPr marL="180975" lvl="1" indent="-1588" algn="r" fontAlgn="base">
              <a:spcBef>
                <a:spcPct val="0"/>
              </a:spcBef>
              <a:spcAft>
                <a:spcPct val="0"/>
              </a:spcAft>
              <a:tabLst>
                <a:tab pos="266700" algn="l"/>
              </a:tabLst>
            </a:pPr>
            <a:endParaRPr lang="fr-FR" sz="1600" b="1" dirty="0">
              <a:solidFill>
                <a:srgbClr val="FFFFFF"/>
              </a:solidFill>
            </a:endParaRPr>
          </a:p>
          <a:p>
            <a:pPr marL="180975" lvl="1" indent="-1588" algn="r" fontAlgn="base">
              <a:spcBef>
                <a:spcPct val="0"/>
              </a:spcBef>
              <a:spcAft>
                <a:spcPct val="0"/>
              </a:spcAft>
              <a:tabLst>
                <a:tab pos="266700" algn="l"/>
              </a:tabLst>
            </a:pPr>
            <a:endParaRPr lang="fr-FR" sz="1200" b="1" dirty="0">
              <a:solidFill>
                <a:srgbClr val="FFFFFF"/>
              </a:solidFill>
            </a:endParaRPr>
          </a:p>
          <a:p>
            <a:pPr marL="180975" lvl="1" indent="-1588" algn="r" fontAlgn="base">
              <a:spcBef>
                <a:spcPct val="0"/>
              </a:spcBef>
              <a:spcAft>
                <a:spcPct val="0"/>
              </a:spcAft>
              <a:tabLst>
                <a:tab pos="266700" algn="l"/>
              </a:tabLst>
            </a:pPr>
            <a:r>
              <a:rPr lang="fr-FR" sz="900" b="1" dirty="0">
                <a:solidFill>
                  <a:srgbClr val="FFFFFF"/>
                </a:solidFill>
              </a:rPr>
              <a:t>BODYCOPY</a:t>
            </a:r>
          </a:p>
          <a:p>
            <a:pPr marL="180975" lvl="1" indent="-1588" algn="r" fontAlgn="base">
              <a:spcBef>
                <a:spcPct val="0"/>
              </a:spcBef>
              <a:spcAft>
                <a:spcPct val="0"/>
              </a:spcAft>
              <a:tabLst>
                <a:tab pos="266700" algn="l"/>
              </a:tabLst>
            </a:pPr>
            <a:endParaRPr lang="fr-FR" sz="900" b="1" dirty="0">
              <a:solidFill>
                <a:srgbClr val="FFFFFF"/>
              </a:solidFill>
            </a:endParaRPr>
          </a:p>
          <a:p>
            <a:pPr marL="180975" lvl="1" indent="-1588" algn="r" fontAlgn="base">
              <a:spcBef>
                <a:spcPct val="0"/>
              </a:spcBef>
              <a:spcAft>
                <a:spcPct val="0"/>
              </a:spcAft>
              <a:tabLst>
                <a:tab pos="266700" algn="l"/>
              </a:tabLst>
            </a:pPr>
            <a:endParaRPr lang="fr-FR" sz="1200" b="1" dirty="0">
              <a:solidFill>
                <a:srgbClr val="FFFFFF"/>
              </a:solidFill>
            </a:endParaRPr>
          </a:p>
          <a:p>
            <a:pPr marL="180975" lvl="1" indent="-1588" algn="r" fontAlgn="base">
              <a:spcBef>
                <a:spcPct val="0"/>
              </a:spcBef>
              <a:spcAft>
                <a:spcPct val="0"/>
              </a:spcAft>
              <a:tabLst>
                <a:tab pos="266700" algn="l"/>
              </a:tabLst>
            </a:pPr>
            <a:endParaRPr lang="fr-FR" sz="900" b="1" dirty="0">
              <a:solidFill>
                <a:srgbClr val="FFFFFF"/>
              </a:solidFill>
            </a:endParaRPr>
          </a:p>
          <a:p>
            <a:pPr marL="180975" lvl="1" indent="-1588" algn="r" fontAlgn="base">
              <a:spcBef>
                <a:spcPct val="0"/>
              </a:spcBef>
              <a:spcAft>
                <a:spcPct val="0"/>
              </a:spcAft>
              <a:tabLst>
                <a:tab pos="266700" algn="l"/>
              </a:tabLst>
            </a:pPr>
            <a:endParaRPr lang="fr-FR" sz="900" b="1" dirty="0">
              <a:solidFill>
                <a:srgbClr val="FFFFFF"/>
              </a:solidFill>
            </a:endParaRPr>
          </a:p>
          <a:p>
            <a:pPr marL="180975" lvl="1" indent="-1588" algn="r" fontAlgn="base">
              <a:spcBef>
                <a:spcPct val="0"/>
              </a:spcBef>
              <a:spcAft>
                <a:spcPct val="0"/>
              </a:spcAft>
              <a:tabLst>
                <a:tab pos="266700" algn="l"/>
              </a:tabLst>
            </a:pPr>
            <a:endParaRPr lang="fr-FR" sz="900" b="1" dirty="0">
              <a:solidFill>
                <a:srgbClr val="FFFFFF"/>
              </a:solidFill>
            </a:endParaRPr>
          </a:p>
          <a:p>
            <a:pPr marL="180975" lvl="1" indent="-1588" algn="r" fontAlgn="base">
              <a:spcBef>
                <a:spcPct val="0"/>
              </a:spcBef>
              <a:spcAft>
                <a:spcPct val="0"/>
              </a:spcAft>
              <a:tabLst>
                <a:tab pos="266700" algn="l"/>
              </a:tabLst>
            </a:pPr>
            <a:endParaRPr lang="fr-FR" sz="900" b="1" dirty="0">
              <a:solidFill>
                <a:srgbClr val="FFFFFF"/>
              </a:solidFill>
            </a:endParaRPr>
          </a:p>
          <a:p>
            <a:pPr marL="180975" lvl="1" indent="-1588" algn="r" fontAlgn="base">
              <a:spcBef>
                <a:spcPct val="0"/>
              </a:spcBef>
              <a:spcAft>
                <a:spcPct val="0"/>
              </a:spcAft>
              <a:tabLst>
                <a:tab pos="266700" algn="l"/>
              </a:tabLst>
            </a:pPr>
            <a:endParaRPr lang="fr-FR" sz="900" b="1" dirty="0" smtClean="0">
              <a:solidFill>
                <a:srgbClr val="FFFFFF"/>
              </a:solidFill>
            </a:endParaRPr>
          </a:p>
          <a:p>
            <a:pPr marL="180975" lvl="1" indent="-1588" algn="r" fontAlgn="base">
              <a:spcBef>
                <a:spcPct val="0"/>
              </a:spcBef>
              <a:spcAft>
                <a:spcPct val="0"/>
              </a:spcAft>
              <a:tabLst>
                <a:tab pos="266700" algn="l"/>
              </a:tabLst>
            </a:pPr>
            <a:r>
              <a:rPr lang="fr-FR" sz="900" b="1" dirty="0" smtClean="0">
                <a:solidFill>
                  <a:srgbClr val="FFFFFF"/>
                </a:solidFill>
              </a:rPr>
              <a:t>PRICE</a:t>
            </a:r>
            <a:endParaRPr lang="fr-FR" sz="900" b="1" dirty="0">
              <a:solidFill>
                <a:srgbClr val="FFFFFF"/>
              </a:solidFill>
            </a:endParaRPr>
          </a:p>
          <a:p>
            <a:pPr marL="180975" lvl="1" indent="-1588" algn="r" fontAlgn="base">
              <a:spcBef>
                <a:spcPct val="0"/>
              </a:spcBef>
              <a:spcAft>
                <a:spcPct val="0"/>
              </a:spcAft>
              <a:tabLst>
                <a:tab pos="266700" algn="l"/>
              </a:tabLst>
            </a:pPr>
            <a:endParaRPr lang="fr-FR" sz="900" b="1" dirty="0">
              <a:solidFill>
                <a:srgbClr val="FFFFFF"/>
              </a:solidFill>
            </a:endParaRPr>
          </a:p>
          <a:p>
            <a:pPr marL="180975" lvl="1" indent="-1588" algn="r" fontAlgn="base">
              <a:spcBef>
                <a:spcPct val="0"/>
              </a:spcBef>
              <a:spcAft>
                <a:spcPct val="0"/>
              </a:spcAft>
              <a:tabLst>
                <a:tab pos="266700" algn="l"/>
              </a:tabLst>
            </a:pPr>
            <a:endParaRPr lang="fr-FR" sz="1600" b="1" dirty="0">
              <a:solidFill>
                <a:srgbClr val="FFFFFF"/>
              </a:solidFill>
            </a:endParaRPr>
          </a:p>
          <a:p>
            <a:pPr marL="180975" lvl="1" indent="-1588" algn="r" fontAlgn="base">
              <a:spcBef>
                <a:spcPct val="0"/>
              </a:spcBef>
              <a:spcAft>
                <a:spcPct val="0"/>
              </a:spcAft>
              <a:tabLst>
                <a:tab pos="266700" algn="l"/>
              </a:tabLst>
            </a:pPr>
            <a:r>
              <a:rPr lang="fr-FR" sz="900" b="1" dirty="0" smtClean="0">
                <a:solidFill>
                  <a:srgbClr val="FFFFFF"/>
                </a:solidFill>
              </a:rPr>
              <a:t>ADVERTISING</a:t>
            </a:r>
            <a:endParaRPr lang="fr-FR" sz="900" b="1" dirty="0">
              <a:solidFill>
                <a:srgbClr val="FFFFFF"/>
              </a:solidFill>
            </a:endParaRPr>
          </a:p>
          <a:p>
            <a:pPr marL="180975" lvl="1" indent="-1588" algn="r" fontAlgn="base">
              <a:spcBef>
                <a:spcPct val="0"/>
              </a:spcBef>
              <a:spcAft>
                <a:spcPct val="0"/>
              </a:spcAft>
              <a:tabLst>
                <a:tab pos="266700" algn="l"/>
              </a:tabLst>
            </a:pPr>
            <a:endParaRPr lang="fr-FR" sz="2400" b="1" dirty="0">
              <a:solidFill>
                <a:srgbClr val="FFFFFF"/>
              </a:solidFill>
            </a:endParaRPr>
          </a:p>
          <a:p>
            <a:pPr marL="180975" lvl="1" indent="-1588" algn="r" fontAlgn="base">
              <a:spcBef>
                <a:spcPct val="0"/>
              </a:spcBef>
              <a:spcAft>
                <a:spcPct val="0"/>
              </a:spcAft>
              <a:tabLst>
                <a:tab pos="266700" algn="l"/>
              </a:tabLst>
            </a:pPr>
            <a:endParaRPr lang="fr-FR" sz="600" b="1" dirty="0">
              <a:solidFill>
                <a:srgbClr val="FFFFFF"/>
              </a:solidFill>
            </a:endParaRPr>
          </a:p>
          <a:p>
            <a:pPr marL="180975" lvl="1" indent="-1588" algn="r" fontAlgn="base">
              <a:spcBef>
                <a:spcPct val="0"/>
              </a:spcBef>
              <a:spcAft>
                <a:spcPct val="0"/>
              </a:spcAft>
              <a:tabLst>
                <a:tab pos="266700" algn="l"/>
              </a:tabLst>
            </a:pPr>
            <a:endParaRPr lang="fr-FR" sz="1200" b="1" dirty="0">
              <a:solidFill>
                <a:srgbClr val="FFFFFF"/>
              </a:solidFill>
            </a:endParaRPr>
          </a:p>
        </p:txBody>
      </p:sp>
      <p:sp>
        <p:nvSpPr>
          <p:cNvPr id="23579" name="Text Box 60"/>
          <p:cNvSpPr txBox="1">
            <a:spLocks noChangeArrowheads="1"/>
          </p:cNvSpPr>
          <p:nvPr/>
        </p:nvSpPr>
        <p:spPr bwMode="auto">
          <a:xfrm>
            <a:off x="3504262" y="196079"/>
            <a:ext cx="5651500" cy="954107"/>
          </a:xfrm>
          <a:prstGeom prst="rect">
            <a:avLst/>
          </a:prstGeom>
          <a:noFill/>
          <a:ln w="9525">
            <a:noFill/>
            <a:miter lim="800000"/>
            <a:headEnd/>
            <a:tailEnd/>
          </a:ln>
        </p:spPr>
        <p:txBody>
          <a:bodyPr>
            <a:spAutoFit/>
          </a:bodyPr>
          <a:lstStyle/>
          <a:p>
            <a:pPr algn="r" fontAlgn="base">
              <a:spcBef>
                <a:spcPct val="50000"/>
              </a:spcBef>
              <a:spcAft>
                <a:spcPct val="0"/>
              </a:spcAft>
            </a:pPr>
            <a:r>
              <a:rPr lang="fr-FR" sz="2800" dirty="0" smtClean="0">
                <a:solidFill>
                  <a:srgbClr val="B5A692"/>
                </a:solidFill>
              </a:rPr>
              <a:t>WHITENING COMPACT FOUNDATION COMPETITION</a:t>
            </a:r>
            <a:endParaRPr lang="fr-FR" sz="2800" dirty="0">
              <a:solidFill>
                <a:srgbClr val="B5A692"/>
              </a:solidFill>
            </a:endParaRPr>
          </a:p>
        </p:txBody>
      </p:sp>
      <p:pic>
        <p:nvPicPr>
          <p:cNvPr id="2051"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124"/>
          <a:stretch/>
        </p:blipFill>
        <p:spPr bwMode="auto">
          <a:xfrm>
            <a:off x="4499992" y="4927421"/>
            <a:ext cx="1206040" cy="7475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rotWithShape="1">
          <a:blip r:embed="rId4" cstate="print">
            <a:extLst>
              <a:ext uri="{28A0092B-C50C-407E-A947-70E740481C1C}">
                <a14:useLocalDpi xmlns:a14="http://schemas.microsoft.com/office/drawing/2010/main" val="0"/>
              </a:ext>
            </a:extLst>
          </a:blip>
          <a:stretch/>
        </p:blipFill>
        <p:spPr bwMode="auto">
          <a:xfrm>
            <a:off x="4559973" y="1196752"/>
            <a:ext cx="1146059" cy="829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9" name="Text Box 16"/>
          <p:cNvSpPr txBox="1">
            <a:spLocks noChangeArrowheads="1"/>
          </p:cNvSpPr>
          <p:nvPr/>
        </p:nvSpPr>
        <p:spPr bwMode="auto">
          <a:xfrm>
            <a:off x="2715744" y="2060575"/>
            <a:ext cx="1657350" cy="2854628"/>
          </a:xfrm>
          <a:prstGeom prst="rect">
            <a:avLst/>
          </a:prstGeom>
          <a:noFill/>
          <a:ln w="9525">
            <a:noFill/>
            <a:miter lim="800000"/>
            <a:headEnd/>
            <a:tailEnd/>
          </a:ln>
        </p:spPr>
        <p:txBody>
          <a:bodyPr>
            <a:spAutoFit/>
          </a:bodyPr>
          <a:lstStyle/>
          <a:p>
            <a:pPr fontAlgn="base">
              <a:spcBef>
                <a:spcPct val="0"/>
              </a:spcBef>
              <a:spcAft>
                <a:spcPct val="0"/>
              </a:spcAft>
            </a:pPr>
            <a:r>
              <a:rPr lang="fr-FR" sz="900" dirty="0" smtClean="0">
                <a:solidFill>
                  <a:srgbClr val="FFFFFF"/>
                </a:solidFill>
              </a:rPr>
              <a:t>SK-II</a:t>
            </a:r>
          </a:p>
          <a:p>
            <a:pPr fontAlgn="base">
              <a:spcBef>
                <a:spcPct val="0"/>
              </a:spcBef>
              <a:spcAft>
                <a:spcPct val="0"/>
              </a:spcAft>
            </a:pPr>
            <a:endParaRPr lang="fr-FR" sz="200" dirty="0">
              <a:solidFill>
                <a:srgbClr val="FFFFFF"/>
              </a:solidFill>
            </a:endParaRPr>
          </a:p>
          <a:p>
            <a:pPr fontAlgn="base">
              <a:spcBef>
                <a:spcPct val="0"/>
              </a:spcBef>
              <a:spcAft>
                <a:spcPct val="0"/>
              </a:spcAft>
            </a:pPr>
            <a:r>
              <a:rPr lang="fr-FR" sz="900" dirty="0" smtClean="0">
                <a:solidFill>
                  <a:srgbClr val="FFFFFF"/>
                </a:solidFill>
              </a:rPr>
              <a:t>ADVANCED WHITENING PANCAKE</a:t>
            </a:r>
          </a:p>
          <a:p>
            <a:pPr fontAlgn="base">
              <a:spcBef>
                <a:spcPct val="0"/>
              </a:spcBef>
              <a:spcAft>
                <a:spcPct val="0"/>
              </a:spcAft>
            </a:pPr>
            <a:endParaRPr lang="fr-FR" sz="1600" dirty="0">
              <a:solidFill>
                <a:srgbClr val="FFFFFF"/>
              </a:solidFill>
            </a:endParaRPr>
          </a:p>
          <a:p>
            <a:pPr fontAlgn="base">
              <a:spcBef>
                <a:spcPct val="0"/>
              </a:spcBef>
              <a:spcAft>
                <a:spcPct val="0"/>
              </a:spcAft>
            </a:pPr>
            <a:endParaRPr lang="fr-FR" sz="1200" dirty="0">
              <a:solidFill>
                <a:srgbClr val="FFFFFF"/>
              </a:solidFill>
            </a:endParaRPr>
          </a:p>
          <a:p>
            <a:pPr fontAlgn="base">
              <a:spcBef>
                <a:spcPct val="0"/>
              </a:spcBef>
              <a:spcAft>
                <a:spcPct val="0"/>
              </a:spcAft>
            </a:pPr>
            <a:endParaRPr lang="fr-FR" sz="1400" dirty="0" smtClean="0">
              <a:solidFill>
                <a:srgbClr val="FFFFFF"/>
              </a:solidFill>
            </a:endParaRPr>
          </a:p>
          <a:p>
            <a:pPr fontAlgn="base">
              <a:spcBef>
                <a:spcPct val="0"/>
              </a:spcBef>
              <a:spcAft>
                <a:spcPct val="0"/>
              </a:spcAft>
            </a:pPr>
            <a:endParaRPr lang="fr-FR" sz="1400" dirty="0" smtClean="0">
              <a:solidFill>
                <a:srgbClr val="FFFFFF"/>
              </a:solidFill>
            </a:endParaRPr>
          </a:p>
          <a:p>
            <a:pPr fontAlgn="base">
              <a:spcBef>
                <a:spcPct val="0"/>
              </a:spcBef>
              <a:spcAft>
                <a:spcPct val="0"/>
              </a:spcAft>
            </a:pPr>
            <a:endParaRPr lang="en-US" sz="800" dirty="0" smtClean="0">
              <a:solidFill>
                <a:srgbClr val="FFFFFF"/>
              </a:solidFill>
            </a:endParaRPr>
          </a:p>
          <a:p>
            <a:pPr fontAlgn="base">
              <a:spcBef>
                <a:spcPct val="0"/>
              </a:spcBef>
              <a:spcAft>
                <a:spcPct val="0"/>
              </a:spcAft>
            </a:pPr>
            <a:endParaRPr lang="en-US" sz="900" dirty="0">
              <a:solidFill>
                <a:srgbClr val="FFFFFF"/>
              </a:solidFill>
            </a:endParaRPr>
          </a:p>
          <a:p>
            <a:pPr fontAlgn="base">
              <a:spcBef>
                <a:spcPct val="0"/>
              </a:spcBef>
              <a:spcAft>
                <a:spcPct val="0"/>
              </a:spcAft>
            </a:pPr>
            <a:endParaRPr lang="fr-FR" sz="1200" dirty="0">
              <a:solidFill>
                <a:srgbClr val="FFFFFF"/>
              </a:solidFill>
            </a:endParaRPr>
          </a:p>
          <a:p>
            <a:pPr fontAlgn="base">
              <a:spcBef>
                <a:spcPct val="0"/>
              </a:spcBef>
              <a:spcAft>
                <a:spcPct val="0"/>
              </a:spcAft>
            </a:pPr>
            <a:endParaRPr lang="fr-FR" sz="1200" dirty="0">
              <a:solidFill>
                <a:srgbClr val="FFFFFF"/>
              </a:solidFill>
            </a:endParaRPr>
          </a:p>
          <a:p>
            <a:pPr fontAlgn="base">
              <a:spcBef>
                <a:spcPct val="0"/>
              </a:spcBef>
              <a:spcAft>
                <a:spcPct val="0"/>
              </a:spcAft>
            </a:pPr>
            <a:endParaRPr lang="fr-FR" sz="900" dirty="0">
              <a:solidFill>
                <a:srgbClr val="FFFFFF"/>
              </a:solidFill>
            </a:endParaRPr>
          </a:p>
          <a:p>
            <a:pPr fontAlgn="base">
              <a:spcBef>
                <a:spcPct val="0"/>
              </a:spcBef>
              <a:spcAft>
                <a:spcPct val="0"/>
              </a:spcAft>
            </a:pPr>
            <a:endParaRPr lang="fr-FR" sz="900" dirty="0">
              <a:solidFill>
                <a:srgbClr val="FFFFFF"/>
              </a:solidFill>
            </a:endParaRPr>
          </a:p>
          <a:p>
            <a:pPr fontAlgn="base">
              <a:spcBef>
                <a:spcPct val="0"/>
              </a:spcBef>
              <a:spcAft>
                <a:spcPct val="0"/>
              </a:spcAft>
            </a:pPr>
            <a:endParaRPr lang="fr-FR" sz="900" dirty="0">
              <a:solidFill>
                <a:srgbClr val="FFFFFF"/>
              </a:solidFill>
            </a:endParaRPr>
          </a:p>
          <a:p>
            <a:pPr fontAlgn="base">
              <a:spcBef>
                <a:spcPct val="0"/>
              </a:spcBef>
              <a:spcAft>
                <a:spcPct val="0"/>
              </a:spcAft>
            </a:pPr>
            <a:endParaRPr lang="fr-FR" sz="900" dirty="0">
              <a:solidFill>
                <a:srgbClr val="FFFFFF"/>
              </a:solidFill>
            </a:endParaRPr>
          </a:p>
          <a:p>
            <a:pPr fontAlgn="base">
              <a:spcBef>
                <a:spcPct val="0"/>
              </a:spcBef>
              <a:spcAft>
                <a:spcPct val="0"/>
              </a:spcAft>
            </a:pPr>
            <a:endParaRPr lang="fr-FR" sz="1050" dirty="0">
              <a:solidFill>
                <a:srgbClr val="FFFFFF"/>
              </a:solidFill>
            </a:endParaRPr>
          </a:p>
        </p:txBody>
      </p:sp>
      <p:sp>
        <p:nvSpPr>
          <p:cNvPr id="60" name="Line 32"/>
          <p:cNvSpPr>
            <a:spLocks noChangeShapeType="1"/>
          </p:cNvSpPr>
          <p:nvPr/>
        </p:nvSpPr>
        <p:spPr bwMode="auto">
          <a:xfrm>
            <a:off x="2772894" y="1116013"/>
            <a:ext cx="0" cy="936625"/>
          </a:xfrm>
          <a:prstGeom prst="line">
            <a:avLst/>
          </a:prstGeom>
          <a:noFill/>
          <a:ln w="12700" cap="rnd">
            <a:solidFill>
              <a:srgbClr val="663300"/>
            </a:solidFill>
            <a:prstDash val="sysDot"/>
            <a:round/>
            <a:headEnd/>
            <a:tailEnd/>
          </a:ln>
        </p:spPr>
        <p:txBody>
          <a:bodyPr/>
          <a:lstStyle/>
          <a:p>
            <a:pPr fontAlgn="base">
              <a:spcBef>
                <a:spcPct val="0"/>
              </a:spcBef>
              <a:spcAft>
                <a:spcPct val="0"/>
              </a:spcAft>
            </a:pPr>
            <a:endParaRPr lang="fr-FR">
              <a:solidFill>
                <a:srgbClr val="000000"/>
              </a:solidFill>
              <a:latin typeface="Arial" charset="0"/>
            </a:endParaRPr>
          </a:p>
        </p:txBody>
      </p:sp>
      <p:sp>
        <p:nvSpPr>
          <p:cNvPr id="61" name="Line 77"/>
          <p:cNvSpPr>
            <a:spLocks noChangeShapeType="1"/>
          </p:cNvSpPr>
          <p:nvPr/>
        </p:nvSpPr>
        <p:spPr bwMode="auto">
          <a:xfrm>
            <a:off x="2772894" y="2038350"/>
            <a:ext cx="0" cy="4854575"/>
          </a:xfrm>
          <a:prstGeom prst="line">
            <a:avLst/>
          </a:prstGeom>
          <a:noFill/>
          <a:ln w="12700" cap="rnd">
            <a:solidFill>
              <a:schemeClr val="bg1"/>
            </a:solidFill>
            <a:prstDash val="sysDot"/>
            <a:round/>
            <a:headEnd/>
            <a:tailEnd/>
          </a:ln>
        </p:spPr>
        <p:txBody>
          <a:bodyPr/>
          <a:lstStyle/>
          <a:p>
            <a:pPr fontAlgn="base">
              <a:spcBef>
                <a:spcPct val="0"/>
              </a:spcBef>
              <a:spcAft>
                <a:spcPct val="0"/>
              </a:spcAft>
            </a:pPr>
            <a:endParaRPr lang="fr-FR">
              <a:solidFill>
                <a:srgbClr val="000000"/>
              </a:solidFill>
              <a:latin typeface="Arial" charset="0"/>
            </a:endParaRPr>
          </a:p>
        </p:txBody>
      </p:sp>
      <p:sp>
        <p:nvSpPr>
          <p:cNvPr id="62" name="Line 32"/>
          <p:cNvSpPr>
            <a:spLocks noChangeShapeType="1"/>
          </p:cNvSpPr>
          <p:nvPr/>
        </p:nvSpPr>
        <p:spPr bwMode="auto">
          <a:xfrm>
            <a:off x="4415957" y="1192213"/>
            <a:ext cx="0" cy="936625"/>
          </a:xfrm>
          <a:prstGeom prst="line">
            <a:avLst/>
          </a:prstGeom>
          <a:noFill/>
          <a:ln w="12700" cap="rnd">
            <a:solidFill>
              <a:srgbClr val="663300"/>
            </a:solidFill>
            <a:prstDash val="sysDot"/>
            <a:round/>
            <a:headEnd/>
            <a:tailEnd/>
          </a:ln>
        </p:spPr>
        <p:txBody>
          <a:bodyPr/>
          <a:lstStyle/>
          <a:p>
            <a:pPr fontAlgn="base">
              <a:spcBef>
                <a:spcPct val="0"/>
              </a:spcBef>
              <a:spcAft>
                <a:spcPct val="0"/>
              </a:spcAft>
            </a:pPr>
            <a:endParaRPr lang="fr-FR">
              <a:solidFill>
                <a:srgbClr val="000000"/>
              </a:solidFill>
              <a:latin typeface="Arial" charset="0"/>
            </a:endParaRPr>
          </a:p>
        </p:txBody>
      </p:sp>
      <p:pic>
        <p:nvPicPr>
          <p:cNvPr id="64" name="Picture 80"/>
          <p:cNvPicPr>
            <a:picLocks noChangeAspect="1" noChangeArrowheads="1"/>
          </p:cNvPicPr>
          <p:nvPr/>
        </p:nvPicPr>
        <p:blipFill>
          <a:blip r:embed="rId5" cstate="print"/>
          <a:stretch>
            <a:fillRect/>
          </a:stretch>
        </p:blipFill>
        <p:spPr bwMode="auto">
          <a:xfrm>
            <a:off x="2845919" y="1196752"/>
            <a:ext cx="1294033" cy="757586"/>
          </a:xfrm>
          <a:prstGeom prst="rect">
            <a:avLst/>
          </a:prstGeom>
          <a:noFill/>
          <a:ln w="9525">
            <a:noFill/>
            <a:miter lim="800000"/>
            <a:headEnd/>
            <a:tailEnd/>
          </a:ln>
        </p:spPr>
      </p:pic>
      <p:pic>
        <p:nvPicPr>
          <p:cNvPr id="65" name="Picture 6"/>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r="74" b="58"/>
          <a:stretch/>
        </p:blipFill>
        <p:spPr bwMode="auto">
          <a:xfrm>
            <a:off x="2966407" y="5589240"/>
            <a:ext cx="1173545" cy="7716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5" name="Picture 7"/>
          <p:cNvPicPr>
            <a:picLocks noChangeAspect="1" noChangeArrowheads="1"/>
          </p:cNvPicPr>
          <p:nvPr/>
        </p:nvPicPr>
        <p:blipFill rotWithShape="1">
          <a:blip r:embed="rId7" cstate="print">
            <a:extLst>
              <a:ext uri="{28A0092B-C50C-407E-A947-70E740481C1C}">
                <a14:useLocalDpi xmlns:a14="http://schemas.microsoft.com/office/drawing/2010/main" val="0"/>
              </a:ext>
            </a:extLst>
          </a:blip>
          <a:stretch/>
        </p:blipFill>
        <p:spPr bwMode="auto">
          <a:xfrm>
            <a:off x="6096037" y="5604367"/>
            <a:ext cx="1212267" cy="7414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9" name="Text Box 16"/>
          <p:cNvSpPr txBox="1">
            <a:spLocks noChangeArrowheads="1"/>
          </p:cNvSpPr>
          <p:nvPr/>
        </p:nvSpPr>
        <p:spPr bwMode="auto">
          <a:xfrm>
            <a:off x="7428266" y="2052131"/>
            <a:ext cx="1596203" cy="4493538"/>
          </a:xfrm>
          <a:prstGeom prst="rect">
            <a:avLst/>
          </a:prstGeom>
          <a:noFill/>
          <a:ln w="9525">
            <a:noFill/>
            <a:miter lim="800000"/>
            <a:headEnd/>
            <a:tailEnd/>
          </a:ln>
        </p:spPr>
        <p:txBody>
          <a:bodyPr wrap="square">
            <a:spAutoFit/>
          </a:bodyPr>
          <a:lstStyle/>
          <a:p>
            <a:pPr fontAlgn="base">
              <a:spcBef>
                <a:spcPct val="0"/>
              </a:spcBef>
              <a:spcAft>
                <a:spcPct val="0"/>
              </a:spcAft>
            </a:pPr>
            <a:r>
              <a:rPr lang="fr-FR" sz="900" dirty="0" smtClean="0">
                <a:solidFill>
                  <a:srgbClr val="FFFFFF"/>
                </a:solidFill>
              </a:rPr>
              <a:t>SHISEIDO</a:t>
            </a:r>
            <a:endParaRPr lang="fr-FR" sz="900" dirty="0">
              <a:solidFill>
                <a:srgbClr val="FFFFFF"/>
              </a:solidFill>
            </a:endParaRPr>
          </a:p>
          <a:p>
            <a:pPr fontAlgn="base">
              <a:spcBef>
                <a:spcPct val="0"/>
              </a:spcBef>
              <a:spcAft>
                <a:spcPct val="0"/>
              </a:spcAft>
            </a:pPr>
            <a:endParaRPr lang="en-US" sz="200" dirty="0">
              <a:solidFill>
                <a:srgbClr val="FFFFFF"/>
              </a:solidFill>
            </a:endParaRPr>
          </a:p>
          <a:p>
            <a:r>
              <a:rPr lang="en-US" sz="900" dirty="0" smtClean="0">
                <a:solidFill>
                  <a:srgbClr val="FFFFFF"/>
                </a:solidFill>
              </a:rPr>
              <a:t>WHITE LUCENT BRIGHTENING POWDER</a:t>
            </a:r>
            <a:endParaRPr lang="en-US" sz="900" dirty="0">
              <a:solidFill>
                <a:srgbClr val="FFFFFF"/>
              </a:solidFill>
            </a:endParaRPr>
          </a:p>
          <a:p>
            <a:pPr fontAlgn="base">
              <a:spcBef>
                <a:spcPct val="0"/>
              </a:spcBef>
              <a:spcAft>
                <a:spcPct val="0"/>
              </a:spcAft>
            </a:pPr>
            <a:endParaRPr lang="fr-FR" sz="700" dirty="0">
              <a:solidFill>
                <a:srgbClr val="FFFFFF"/>
              </a:solidFill>
            </a:endParaRPr>
          </a:p>
          <a:p>
            <a:pPr fontAlgn="base">
              <a:spcBef>
                <a:spcPct val="0"/>
              </a:spcBef>
              <a:spcAft>
                <a:spcPct val="0"/>
              </a:spcAft>
            </a:pPr>
            <a:endParaRPr lang="fr-FR" sz="900" dirty="0" smtClean="0">
              <a:solidFill>
                <a:srgbClr val="FFFFFF"/>
              </a:solidFill>
            </a:endParaRPr>
          </a:p>
          <a:p>
            <a:pPr fontAlgn="base">
              <a:spcBef>
                <a:spcPct val="0"/>
              </a:spcBef>
              <a:spcAft>
                <a:spcPct val="0"/>
              </a:spcAft>
            </a:pPr>
            <a:endParaRPr lang="fr-FR" sz="900" dirty="0">
              <a:solidFill>
                <a:srgbClr val="FFFFFF"/>
              </a:solidFill>
            </a:endParaRPr>
          </a:p>
          <a:p>
            <a:pPr fontAlgn="base">
              <a:spcBef>
                <a:spcPct val="0"/>
              </a:spcBef>
              <a:spcAft>
                <a:spcPct val="0"/>
              </a:spcAft>
            </a:pPr>
            <a:endParaRPr lang="fr-FR" sz="900" dirty="0" smtClean="0">
              <a:solidFill>
                <a:srgbClr val="FFFFFF"/>
              </a:solidFill>
            </a:endParaRPr>
          </a:p>
          <a:p>
            <a:pPr fontAlgn="base">
              <a:spcBef>
                <a:spcPct val="0"/>
              </a:spcBef>
              <a:spcAft>
                <a:spcPct val="0"/>
              </a:spcAft>
            </a:pPr>
            <a:endParaRPr lang="fr-FR" sz="900" dirty="0">
              <a:solidFill>
                <a:srgbClr val="FFFFFF"/>
              </a:solidFill>
            </a:endParaRPr>
          </a:p>
          <a:p>
            <a:pPr fontAlgn="base">
              <a:spcBef>
                <a:spcPct val="0"/>
              </a:spcBef>
              <a:spcAft>
                <a:spcPct val="0"/>
              </a:spcAft>
            </a:pPr>
            <a:endParaRPr lang="fr-FR" sz="900" dirty="0">
              <a:solidFill>
                <a:srgbClr val="FFFFFF"/>
              </a:solidFill>
            </a:endParaRPr>
          </a:p>
          <a:p>
            <a:pPr fontAlgn="base">
              <a:spcBef>
                <a:spcPct val="0"/>
              </a:spcBef>
              <a:spcAft>
                <a:spcPct val="0"/>
              </a:spcAft>
            </a:pPr>
            <a:endParaRPr lang="fr-FR" sz="900" dirty="0">
              <a:solidFill>
                <a:srgbClr val="FFFFFF"/>
              </a:solidFill>
            </a:endParaRPr>
          </a:p>
          <a:p>
            <a:pPr fontAlgn="base">
              <a:spcBef>
                <a:spcPct val="0"/>
              </a:spcBef>
              <a:spcAft>
                <a:spcPct val="0"/>
              </a:spcAft>
            </a:pPr>
            <a:endParaRPr lang="fr-FR" sz="900" dirty="0">
              <a:solidFill>
                <a:srgbClr val="FFFFFF"/>
              </a:solidFill>
            </a:endParaRPr>
          </a:p>
          <a:p>
            <a:endParaRPr lang="en-US" sz="900" dirty="0" smtClean="0">
              <a:solidFill>
                <a:srgbClr val="FFFFFF"/>
              </a:solidFill>
            </a:endParaRPr>
          </a:p>
          <a:p>
            <a:endParaRPr lang="en-US" sz="900" dirty="0">
              <a:solidFill>
                <a:srgbClr val="FFFFFF"/>
              </a:solidFill>
            </a:endParaRPr>
          </a:p>
          <a:p>
            <a:endParaRPr lang="en-US" sz="900" dirty="0" smtClean="0">
              <a:solidFill>
                <a:srgbClr val="FFFFFF"/>
              </a:solidFill>
            </a:endParaRPr>
          </a:p>
          <a:p>
            <a:endParaRPr lang="en-US" sz="900" dirty="0">
              <a:solidFill>
                <a:srgbClr val="FFFFFF"/>
              </a:solidFill>
            </a:endParaRPr>
          </a:p>
          <a:p>
            <a:endParaRPr lang="en-US" sz="900" dirty="0" smtClean="0">
              <a:solidFill>
                <a:srgbClr val="FFFFFF"/>
              </a:solidFill>
            </a:endParaRPr>
          </a:p>
          <a:p>
            <a:endParaRPr lang="en-US" sz="900" dirty="0">
              <a:solidFill>
                <a:srgbClr val="FFFFFF"/>
              </a:solidFill>
            </a:endParaRPr>
          </a:p>
          <a:p>
            <a:endParaRPr lang="en-US" sz="900" dirty="0" smtClean="0">
              <a:solidFill>
                <a:srgbClr val="FFFFFF"/>
              </a:solidFill>
            </a:endParaRPr>
          </a:p>
          <a:p>
            <a:endParaRPr lang="en-US" sz="900" dirty="0">
              <a:solidFill>
                <a:srgbClr val="FFFFFF"/>
              </a:solidFill>
            </a:endParaRPr>
          </a:p>
          <a:p>
            <a:endParaRPr lang="en-US" sz="900" dirty="0">
              <a:solidFill>
                <a:srgbClr val="FFFFFF"/>
              </a:solidFill>
            </a:endParaRPr>
          </a:p>
          <a:p>
            <a:endParaRPr lang="fr-FR" sz="500" dirty="0" smtClean="0">
              <a:solidFill>
                <a:srgbClr val="FFFFFF"/>
              </a:solidFill>
            </a:endParaRPr>
          </a:p>
          <a:p>
            <a:endParaRPr lang="fr-FR" sz="500" dirty="0">
              <a:solidFill>
                <a:srgbClr val="FFFFFF"/>
              </a:solidFill>
            </a:endParaRPr>
          </a:p>
          <a:p>
            <a:endParaRPr lang="fr-FR" sz="500" dirty="0" smtClean="0">
              <a:solidFill>
                <a:srgbClr val="FFFFFF"/>
              </a:solidFill>
            </a:endParaRPr>
          </a:p>
          <a:p>
            <a:endParaRPr lang="fr-FR" sz="500" dirty="0">
              <a:solidFill>
                <a:srgbClr val="FFFFFF"/>
              </a:solidFill>
            </a:endParaRPr>
          </a:p>
          <a:p>
            <a:endParaRPr lang="fr-FR" sz="500" dirty="0" smtClean="0">
              <a:solidFill>
                <a:srgbClr val="FFFFFF"/>
              </a:solidFill>
            </a:endParaRPr>
          </a:p>
          <a:p>
            <a:endParaRPr lang="fr-FR" sz="500" dirty="0" smtClean="0">
              <a:solidFill>
                <a:srgbClr val="FFFFFF"/>
              </a:solidFill>
            </a:endParaRPr>
          </a:p>
          <a:p>
            <a:pPr fontAlgn="base">
              <a:spcBef>
                <a:spcPct val="0"/>
              </a:spcBef>
              <a:spcAft>
                <a:spcPct val="0"/>
              </a:spcAft>
            </a:pPr>
            <a:endParaRPr lang="fr-FR" sz="300" dirty="0">
              <a:solidFill>
                <a:srgbClr val="FFFFFF"/>
              </a:solidFill>
            </a:endParaRPr>
          </a:p>
          <a:p>
            <a:pPr fontAlgn="base">
              <a:spcBef>
                <a:spcPct val="0"/>
              </a:spcBef>
              <a:spcAft>
                <a:spcPct val="0"/>
              </a:spcAft>
            </a:pPr>
            <a:r>
              <a:rPr lang="fr-FR" sz="900" dirty="0" smtClean="0">
                <a:solidFill>
                  <a:srgbClr val="FFFFFF"/>
                </a:solidFill>
              </a:rPr>
              <a:t>            </a:t>
            </a:r>
            <a:endParaRPr lang="fr-FR" sz="900" dirty="0">
              <a:solidFill>
                <a:srgbClr val="FFFFFF"/>
              </a:solidFill>
            </a:endParaRPr>
          </a:p>
          <a:p>
            <a:pPr fontAlgn="base">
              <a:spcBef>
                <a:spcPct val="0"/>
              </a:spcBef>
              <a:spcAft>
                <a:spcPct val="0"/>
              </a:spcAft>
            </a:pPr>
            <a:endParaRPr lang="fr-FR" sz="900" dirty="0">
              <a:solidFill>
                <a:srgbClr val="FFFFFF"/>
              </a:solidFill>
            </a:endParaRPr>
          </a:p>
          <a:p>
            <a:pPr fontAlgn="base">
              <a:spcBef>
                <a:spcPct val="0"/>
              </a:spcBef>
              <a:spcAft>
                <a:spcPct val="0"/>
              </a:spcAft>
            </a:pPr>
            <a:endParaRPr lang="fr-FR" sz="900" dirty="0">
              <a:solidFill>
                <a:srgbClr val="FFFFFF"/>
              </a:solidFill>
            </a:endParaRPr>
          </a:p>
          <a:p>
            <a:pPr fontAlgn="base">
              <a:spcBef>
                <a:spcPct val="0"/>
              </a:spcBef>
              <a:spcAft>
                <a:spcPct val="0"/>
              </a:spcAft>
            </a:pPr>
            <a:endParaRPr lang="fr-FR" sz="1400" dirty="0">
              <a:solidFill>
                <a:srgbClr val="FFFFFF"/>
              </a:solidFill>
            </a:endParaRPr>
          </a:p>
          <a:p>
            <a:pPr fontAlgn="base">
              <a:spcBef>
                <a:spcPct val="0"/>
              </a:spcBef>
              <a:spcAft>
                <a:spcPct val="0"/>
              </a:spcAft>
            </a:pPr>
            <a:endParaRPr lang="fr-FR" sz="1400" dirty="0">
              <a:solidFill>
                <a:srgbClr val="FFFFFF"/>
              </a:solidFill>
            </a:endParaRPr>
          </a:p>
          <a:p>
            <a:pPr fontAlgn="base">
              <a:spcBef>
                <a:spcPct val="0"/>
              </a:spcBef>
              <a:spcAft>
                <a:spcPct val="0"/>
              </a:spcAft>
            </a:pPr>
            <a:endParaRPr lang="fr-FR" sz="900" dirty="0">
              <a:solidFill>
                <a:srgbClr val="FFFFFF"/>
              </a:solidFill>
            </a:endParaRPr>
          </a:p>
        </p:txBody>
      </p:sp>
      <p:pic>
        <p:nvPicPr>
          <p:cNvPr id="1026" name="Picture 2"/>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r="62" b="361"/>
          <a:stretch/>
        </p:blipFill>
        <p:spPr bwMode="auto">
          <a:xfrm>
            <a:off x="6228425" y="1196752"/>
            <a:ext cx="983975" cy="8448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rotWithShape="1">
          <a:blip r:embed="rId9" cstate="print">
            <a:extLst>
              <a:ext uri="{28A0092B-C50C-407E-A947-70E740481C1C}">
                <a14:useLocalDpi xmlns:a14="http://schemas.microsoft.com/office/drawing/2010/main" val="0"/>
              </a:ext>
            </a:extLst>
          </a:blip>
          <a:stretch/>
        </p:blipFill>
        <p:spPr bwMode="auto">
          <a:xfrm>
            <a:off x="7615855" y="1196752"/>
            <a:ext cx="1221023" cy="8448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0" name="Line 77"/>
          <p:cNvSpPr>
            <a:spLocks noChangeShapeType="1"/>
          </p:cNvSpPr>
          <p:nvPr/>
        </p:nvSpPr>
        <p:spPr bwMode="auto">
          <a:xfrm>
            <a:off x="1403648" y="2060848"/>
            <a:ext cx="0" cy="4854575"/>
          </a:xfrm>
          <a:prstGeom prst="line">
            <a:avLst/>
          </a:prstGeom>
          <a:noFill/>
          <a:ln w="12700" cap="rnd">
            <a:solidFill>
              <a:schemeClr val="bg1"/>
            </a:solidFill>
            <a:prstDash val="sysDot"/>
            <a:round/>
            <a:headEnd/>
            <a:tailEnd/>
          </a:ln>
        </p:spPr>
        <p:txBody>
          <a:bodyPr/>
          <a:lstStyle/>
          <a:p>
            <a:pPr fontAlgn="base">
              <a:spcBef>
                <a:spcPct val="0"/>
              </a:spcBef>
              <a:spcAft>
                <a:spcPct val="0"/>
              </a:spcAft>
            </a:pPr>
            <a:endParaRPr lang="fr-FR">
              <a:solidFill>
                <a:srgbClr val="000000"/>
              </a:solidFill>
              <a:latin typeface="Arial" charset="0"/>
            </a:endParaRPr>
          </a:p>
        </p:txBody>
      </p:sp>
      <p:sp>
        <p:nvSpPr>
          <p:cNvPr id="41" name="Line 32"/>
          <p:cNvSpPr>
            <a:spLocks noChangeShapeType="1"/>
          </p:cNvSpPr>
          <p:nvPr/>
        </p:nvSpPr>
        <p:spPr bwMode="auto">
          <a:xfrm>
            <a:off x="1403648" y="1196752"/>
            <a:ext cx="0" cy="936625"/>
          </a:xfrm>
          <a:prstGeom prst="line">
            <a:avLst/>
          </a:prstGeom>
          <a:noFill/>
          <a:ln w="12700" cap="rnd">
            <a:solidFill>
              <a:srgbClr val="663300"/>
            </a:solidFill>
            <a:prstDash val="sysDot"/>
            <a:round/>
            <a:headEnd/>
            <a:tailEnd/>
          </a:ln>
        </p:spPr>
        <p:txBody>
          <a:bodyPr/>
          <a:lstStyle/>
          <a:p>
            <a:pPr fontAlgn="base">
              <a:spcBef>
                <a:spcPct val="0"/>
              </a:spcBef>
              <a:spcAft>
                <a:spcPct val="0"/>
              </a:spcAft>
            </a:pPr>
            <a:endParaRPr lang="fr-FR">
              <a:solidFill>
                <a:srgbClr val="000000"/>
              </a:solidFill>
              <a:latin typeface="Arial" charset="0"/>
            </a:endParaRPr>
          </a:p>
        </p:txBody>
      </p:sp>
      <p:pic>
        <p:nvPicPr>
          <p:cNvPr id="2" name="Picture 2"/>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r="176"/>
          <a:stretch/>
        </p:blipFill>
        <p:spPr bwMode="auto">
          <a:xfrm>
            <a:off x="1456188" y="5594914"/>
            <a:ext cx="1171596" cy="7603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3" name="Text Box 16"/>
          <p:cNvSpPr txBox="1">
            <a:spLocks noChangeArrowheads="1"/>
          </p:cNvSpPr>
          <p:nvPr/>
        </p:nvSpPr>
        <p:spPr bwMode="auto">
          <a:xfrm>
            <a:off x="1331640" y="2060848"/>
            <a:ext cx="1514279" cy="2700739"/>
          </a:xfrm>
          <a:prstGeom prst="rect">
            <a:avLst/>
          </a:prstGeom>
          <a:noFill/>
          <a:ln w="9525">
            <a:noFill/>
            <a:miter lim="800000"/>
            <a:headEnd/>
            <a:tailEnd/>
          </a:ln>
        </p:spPr>
        <p:txBody>
          <a:bodyPr wrap="square">
            <a:spAutoFit/>
          </a:bodyPr>
          <a:lstStyle/>
          <a:p>
            <a:pPr fontAlgn="base">
              <a:spcBef>
                <a:spcPct val="0"/>
              </a:spcBef>
              <a:spcAft>
                <a:spcPct val="0"/>
              </a:spcAft>
            </a:pPr>
            <a:r>
              <a:rPr lang="fr-FR" sz="900" dirty="0" smtClean="0">
                <a:solidFill>
                  <a:srgbClr val="FFFFFF"/>
                </a:solidFill>
              </a:rPr>
              <a:t>LANCOME</a:t>
            </a:r>
          </a:p>
          <a:p>
            <a:pPr fontAlgn="base">
              <a:spcBef>
                <a:spcPct val="0"/>
              </a:spcBef>
              <a:spcAft>
                <a:spcPct val="0"/>
              </a:spcAft>
            </a:pPr>
            <a:endParaRPr lang="fr-FR" sz="200" dirty="0">
              <a:solidFill>
                <a:srgbClr val="FFFFFF"/>
              </a:solidFill>
            </a:endParaRPr>
          </a:p>
          <a:p>
            <a:pPr fontAlgn="base">
              <a:spcBef>
                <a:spcPct val="0"/>
              </a:spcBef>
              <a:spcAft>
                <a:spcPct val="0"/>
              </a:spcAft>
            </a:pPr>
            <a:r>
              <a:rPr lang="fr-FR" sz="900" dirty="0" smtClean="0">
                <a:solidFill>
                  <a:srgbClr val="FFFFFF"/>
                </a:solidFill>
              </a:rPr>
              <a:t>MAQUI BLANC MIRACLE</a:t>
            </a:r>
          </a:p>
          <a:p>
            <a:pPr fontAlgn="base">
              <a:spcBef>
                <a:spcPct val="0"/>
              </a:spcBef>
              <a:spcAft>
                <a:spcPct val="0"/>
              </a:spcAft>
            </a:pPr>
            <a:endParaRPr lang="fr-FR" sz="1600" dirty="0">
              <a:solidFill>
                <a:srgbClr val="FFFFFF"/>
              </a:solidFill>
            </a:endParaRPr>
          </a:p>
          <a:p>
            <a:pPr fontAlgn="base">
              <a:spcBef>
                <a:spcPct val="0"/>
              </a:spcBef>
              <a:spcAft>
                <a:spcPct val="0"/>
              </a:spcAft>
            </a:pPr>
            <a:endParaRPr lang="fr-FR" sz="1200" dirty="0" smtClean="0">
              <a:solidFill>
                <a:srgbClr val="FFFFFF"/>
              </a:solidFill>
            </a:endParaRPr>
          </a:p>
          <a:p>
            <a:pPr fontAlgn="base">
              <a:spcBef>
                <a:spcPct val="0"/>
              </a:spcBef>
              <a:spcAft>
                <a:spcPct val="0"/>
              </a:spcAft>
            </a:pPr>
            <a:endParaRPr lang="fr-FR" sz="1200" dirty="0" smtClean="0">
              <a:solidFill>
                <a:srgbClr val="FFFFFF"/>
              </a:solidFill>
            </a:endParaRPr>
          </a:p>
          <a:p>
            <a:pPr fontAlgn="base">
              <a:spcBef>
                <a:spcPct val="0"/>
              </a:spcBef>
              <a:spcAft>
                <a:spcPct val="0"/>
              </a:spcAft>
            </a:pPr>
            <a:endParaRPr lang="fr-FR" sz="1200" dirty="0">
              <a:solidFill>
                <a:srgbClr val="FFFFFF"/>
              </a:solidFill>
            </a:endParaRPr>
          </a:p>
          <a:p>
            <a:pPr fontAlgn="base">
              <a:spcBef>
                <a:spcPct val="0"/>
              </a:spcBef>
              <a:spcAft>
                <a:spcPct val="0"/>
              </a:spcAft>
            </a:pPr>
            <a:endParaRPr lang="fr-FR" sz="1200" dirty="0">
              <a:solidFill>
                <a:srgbClr val="FFFFFF"/>
              </a:solidFill>
            </a:endParaRPr>
          </a:p>
          <a:p>
            <a:pPr fontAlgn="base">
              <a:spcBef>
                <a:spcPct val="0"/>
              </a:spcBef>
              <a:spcAft>
                <a:spcPct val="0"/>
              </a:spcAft>
            </a:pPr>
            <a:endParaRPr lang="fr-FR" sz="700" dirty="0">
              <a:solidFill>
                <a:schemeClr val="bg1"/>
              </a:solidFill>
            </a:endParaRPr>
          </a:p>
          <a:p>
            <a:endParaRPr lang="en-US" sz="800" dirty="0" smtClean="0">
              <a:solidFill>
                <a:schemeClr val="bg1"/>
              </a:solidFill>
            </a:endParaRPr>
          </a:p>
          <a:p>
            <a:pPr fontAlgn="base">
              <a:spcBef>
                <a:spcPct val="0"/>
              </a:spcBef>
              <a:spcAft>
                <a:spcPct val="0"/>
              </a:spcAft>
            </a:pPr>
            <a:endParaRPr lang="fr-FR" sz="1200" dirty="0">
              <a:solidFill>
                <a:srgbClr val="FFFFFF"/>
              </a:solidFill>
            </a:endParaRPr>
          </a:p>
          <a:p>
            <a:pPr fontAlgn="base">
              <a:spcBef>
                <a:spcPct val="0"/>
              </a:spcBef>
              <a:spcAft>
                <a:spcPct val="0"/>
              </a:spcAft>
            </a:pPr>
            <a:endParaRPr lang="fr-FR" sz="1200" dirty="0">
              <a:solidFill>
                <a:srgbClr val="FFFFFF"/>
              </a:solidFill>
            </a:endParaRPr>
          </a:p>
          <a:p>
            <a:pPr fontAlgn="base">
              <a:spcBef>
                <a:spcPct val="0"/>
              </a:spcBef>
              <a:spcAft>
                <a:spcPct val="0"/>
              </a:spcAft>
            </a:pPr>
            <a:endParaRPr lang="fr-FR" sz="900" dirty="0">
              <a:solidFill>
                <a:srgbClr val="FFFFFF"/>
              </a:solidFill>
            </a:endParaRPr>
          </a:p>
          <a:p>
            <a:pPr fontAlgn="base">
              <a:spcBef>
                <a:spcPct val="0"/>
              </a:spcBef>
              <a:spcAft>
                <a:spcPct val="0"/>
              </a:spcAft>
            </a:pPr>
            <a:endParaRPr lang="fr-FR" sz="900" dirty="0">
              <a:solidFill>
                <a:srgbClr val="FFFFFF"/>
              </a:solidFill>
            </a:endParaRPr>
          </a:p>
          <a:p>
            <a:pPr fontAlgn="base">
              <a:spcBef>
                <a:spcPct val="0"/>
              </a:spcBef>
              <a:spcAft>
                <a:spcPct val="0"/>
              </a:spcAft>
            </a:pPr>
            <a:endParaRPr lang="fr-FR" sz="900" dirty="0">
              <a:solidFill>
                <a:srgbClr val="FFFFFF"/>
              </a:solidFill>
            </a:endParaRPr>
          </a:p>
          <a:p>
            <a:pPr fontAlgn="base">
              <a:spcBef>
                <a:spcPct val="0"/>
              </a:spcBef>
              <a:spcAft>
                <a:spcPct val="0"/>
              </a:spcAft>
            </a:pPr>
            <a:endParaRPr lang="fr-FR" sz="900" dirty="0">
              <a:solidFill>
                <a:srgbClr val="FFFFFF"/>
              </a:solidFill>
            </a:endParaRPr>
          </a:p>
          <a:p>
            <a:pPr fontAlgn="base">
              <a:spcBef>
                <a:spcPct val="0"/>
              </a:spcBef>
              <a:spcAft>
                <a:spcPct val="0"/>
              </a:spcAft>
            </a:pPr>
            <a:endParaRPr lang="fr-FR" sz="1050" dirty="0">
              <a:solidFill>
                <a:srgbClr val="FFFFFF"/>
              </a:solidFill>
            </a:endParaRPr>
          </a:p>
        </p:txBody>
      </p:sp>
      <p:pic>
        <p:nvPicPr>
          <p:cNvPr id="3" name="Picture 3"/>
          <p:cNvPicPr>
            <a:picLocks noChangeAspect="1" noChangeArrowheads="1"/>
          </p:cNvPicPr>
          <p:nvPr/>
        </p:nvPicPr>
        <p:blipFill rotWithShape="1">
          <a:blip r:embed="rId11" cstate="print">
            <a:extLst>
              <a:ext uri="{28A0092B-C50C-407E-A947-70E740481C1C}">
                <a14:useLocalDpi xmlns:a14="http://schemas.microsoft.com/office/drawing/2010/main" val="0"/>
              </a:ext>
            </a:extLst>
          </a:blip>
          <a:srcRect r="81"/>
          <a:stretch/>
        </p:blipFill>
        <p:spPr bwMode="auto">
          <a:xfrm rot="5400000">
            <a:off x="1727317" y="1071036"/>
            <a:ext cx="774751" cy="10261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7452320" y="2636912"/>
            <a:ext cx="1505529" cy="507831"/>
          </a:xfrm>
          <a:prstGeom prst="rect">
            <a:avLst/>
          </a:prstGeom>
        </p:spPr>
        <p:txBody>
          <a:bodyPr wrap="square">
            <a:spAutoFit/>
          </a:bodyPr>
          <a:lstStyle/>
          <a:p>
            <a:pPr lvl="0" fontAlgn="base">
              <a:spcBef>
                <a:spcPct val="0"/>
              </a:spcBef>
              <a:spcAft>
                <a:spcPct val="0"/>
              </a:spcAft>
            </a:pPr>
            <a:r>
              <a:rPr lang="en-US" sz="900" dirty="0">
                <a:solidFill>
                  <a:srgbClr val="FFFFFF"/>
                </a:solidFill>
              </a:rPr>
              <a:t>Everlasting Translucent radiance - Soft Finish </a:t>
            </a:r>
          </a:p>
          <a:p>
            <a:pPr lvl="0" fontAlgn="base">
              <a:spcBef>
                <a:spcPct val="0"/>
              </a:spcBef>
              <a:spcAft>
                <a:spcPct val="0"/>
              </a:spcAft>
            </a:pPr>
            <a:r>
              <a:rPr lang="en-US" sz="900" dirty="0">
                <a:solidFill>
                  <a:srgbClr val="FFFFFF"/>
                </a:solidFill>
              </a:rPr>
              <a:t>SPF 20 / PA++</a:t>
            </a:r>
          </a:p>
        </p:txBody>
      </p:sp>
      <p:sp>
        <p:nvSpPr>
          <p:cNvPr id="6" name="Rectangle 5"/>
          <p:cNvSpPr/>
          <p:nvPr/>
        </p:nvSpPr>
        <p:spPr>
          <a:xfrm>
            <a:off x="2783827" y="2708920"/>
            <a:ext cx="404278" cy="230832"/>
          </a:xfrm>
          <a:prstGeom prst="rect">
            <a:avLst/>
          </a:prstGeom>
        </p:spPr>
        <p:txBody>
          <a:bodyPr wrap="none">
            <a:spAutoFit/>
          </a:bodyPr>
          <a:lstStyle/>
          <a:p>
            <a:pPr lvl="0" fontAlgn="base">
              <a:spcBef>
                <a:spcPct val="0"/>
              </a:spcBef>
              <a:spcAft>
                <a:spcPct val="0"/>
              </a:spcAft>
            </a:pPr>
            <a:r>
              <a:rPr lang="fr-FR" sz="900" dirty="0">
                <a:solidFill>
                  <a:srgbClr val="FFFFFF"/>
                </a:solidFill>
              </a:rPr>
              <a:t>N/A</a:t>
            </a:r>
          </a:p>
        </p:txBody>
      </p:sp>
      <p:sp>
        <p:nvSpPr>
          <p:cNvPr id="7" name="Rectangle 6"/>
          <p:cNvSpPr/>
          <p:nvPr/>
        </p:nvSpPr>
        <p:spPr>
          <a:xfrm>
            <a:off x="1343204" y="2708920"/>
            <a:ext cx="1263487" cy="369332"/>
          </a:xfrm>
          <a:prstGeom prst="rect">
            <a:avLst/>
          </a:prstGeom>
        </p:spPr>
        <p:txBody>
          <a:bodyPr wrap="none">
            <a:spAutoFit/>
          </a:bodyPr>
          <a:lstStyle/>
          <a:p>
            <a:pPr lvl="0" fontAlgn="base">
              <a:spcBef>
                <a:spcPct val="0"/>
              </a:spcBef>
              <a:spcAft>
                <a:spcPct val="0"/>
              </a:spcAft>
            </a:pPr>
            <a:r>
              <a:rPr lang="fr-FR" sz="900" dirty="0" smtClean="0">
                <a:solidFill>
                  <a:srgbClr val="FFFFFF"/>
                </a:solidFill>
              </a:rPr>
              <a:t>Crystal </a:t>
            </a:r>
            <a:r>
              <a:rPr lang="fr-FR" sz="900" dirty="0" err="1" smtClean="0">
                <a:solidFill>
                  <a:srgbClr val="FFFFFF"/>
                </a:solidFill>
              </a:rPr>
              <a:t>brightening</a:t>
            </a:r>
            <a:r>
              <a:rPr lang="fr-FR" sz="900" dirty="0" smtClean="0">
                <a:solidFill>
                  <a:srgbClr val="FFFFFF"/>
                </a:solidFill>
              </a:rPr>
              <a:t> </a:t>
            </a:r>
          </a:p>
          <a:p>
            <a:pPr lvl="0" fontAlgn="base">
              <a:spcBef>
                <a:spcPct val="0"/>
              </a:spcBef>
              <a:spcAft>
                <a:spcPct val="0"/>
              </a:spcAft>
            </a:pPr>
            <a:r>
              <a:rPr lang="fr-FR" sz="900" dirty="0" err="1" smtClean="0">
                <a:solidFill>
                  <a:srgbClr val="FFFFFF"/>
                </a:solidFill>
              </a:rPr>
              <a:t>creator</a:t>
            </a:r>
            <a:endParaRPr lang="fr-FR" sz="900" dirty="0">
              <a:solidFill>
                <a:srgbClr val="FFFFFF"/>
              </a:solidFill>
            </a:endParaRPr>
          </a:p>
        </p:txBody>
      </p:sp>
      <p:sp>
        <p:nvSpPr>
          <p:cNvPr id="8" name="Rectangle 7"/>
          <p:cNvSpPr/>
          <p:nvPr/>
        </p:nvSpPr>
        <p:spPr>
          <a:xfrm>
            <a:off x="3158915" y="5296842"/>
            <a:ext cx="667170" cy="230832"/>
          </a:xfrm>
          <a:prstGeom prst="rect">
            <a:avLst/>
          </a:prstGeom>
        </p:spPr>
        <p:txBody>
          <a:bodyPr wrap="none">
            <a:spAutoFit/>
          </a:bodyPr>
          <a:lstStyle/>
          <a:p>
            <a:pPr lvl="0" fontAlgn="base">
              <a:spcBef>
                <a:spcPct val="0"/>
              </a:spcBef>
              <a:spcAft>
                <a:spcPct val="0"/>
              </a:spcAft>
            </a:pPr>
            <a:r>
              <a:rPr lang="fr-FR" sz="900" dirty="0">
                <a:solidFill>
                  <a:srgbClr val="FFFFFF"/>
                </a:solidFill>
              </a:rPr>
              <a:t>6825 JPY</a:t>
            </a:r>
          </a:p>
        </p:txBody>
      </p:sp>
      <p:sp>
        <p:nvSpPr>
          <p:cNvPr id="9" name="Rectangle 8"/>
          <p:cNvSpPr/>
          <p:nvPr/>
        </p:nvSpPr>
        <p:spPr>
          <a:xfrm>
            <a:off x="1627325" y="5285731"/>
            <a:ext cx="667170" cy="230832"/>
          </a:xfrm>
          <a:prstGeom prst="rect">
            <a:avLst/>
          </a:prstGeom>
        </p:spPr>
        <p:txBody>
          <a:bodyPr wrap="none">
            <a:spAutoFit/>
          </a:bodyPr>
          <a:lstStyle/>
          <a:p>
            <a:pPr lvl="0" fontAlgn="base">
              <a:spcBef>
                <a:spcPct val="0"/>
              </a:spcBef>
              <a:spcAft>
                <a:spcPct val="0"/>
              </a:spcAft>
            </a:pPr>
            <a:r>
              <a:rPr lang="fr-FR" sz="900" dirty="0">
                <a:solidFill>
                  <a:srgbClr val="FFFFFF"/>
                </a:solidFill>
              </a:rPr>
              <a:t>6825 JPY</a:t>
            </a:r>
          </a:p>
        </p:txBody>
      </p:sp>
      <p:sp>
        <p:nvSpPr>
          <p:cNvPr id="10" name="Rectangle 9"/>
          <p:cNvSpPr/>
          <p:nvPr/>
        </p:nvSpPr>
        <p:spPr>
          <a:xfrm>
            <a:off x="6353982" y="5285731"/>
            <a:ext cx="667170" cy="230832"/>
          </a:xfrm>
          <a:prstGeom prst="rect">
            <a:avLst/>
          </a:prstGeom>
        </p:spPr>
        <p:txBody>
          <a:bodyPr wrap="none">
            <a:spAutoFit/>
          </a:bodyPr>
          <a:lstStyle/>
          <a:p>
            <a:pPr lvl="0" fontAlgn="base">
              <a:spcBef>
                <a:spcPct val="0"/>
              </a:spcBef>
              <a:spcAft>
                <a:spcPct val="0"/>
              </a:spcAft>
            </a:pPr>
            <a:r>
              <a:rPr lang="fr-FR" sz="900" dirty="0">
                <a:solidFill>
                  <a:srgbClr val="FFFFFF"/>
                </a:solidFill>
              </a:rPr>
              <a:t>6000 JPY</a:t>
            </a:r>
          </a:p>
        </p:txBody>
      </p:sp>
      <p:sp>
        <p:nvSpPr>
          <p:cNvPr id="11" name="Rectangle 10"/>
          <p:cNvSpPr/>
          <p:nvPr/>
        </p:nvSpPr>
        <p:spPr>
          <a:xfrm>
            <a:off x="1331640" y="3429000"/>
            <a:ext cx="1391604" cy="1938992"/>
          </a:xfrm>
          <a:prstGeom prst="rect">
            <a:avLst/>
          </a:prstGeom>
        </p:spPr>
        <p:txBody>
          <a:bodyPr wrap="square">
            <a:spAutoFit/>
          </a:bodyPr>
          <a:lstStyle/>
          <a:p>
            <a:pPr lvl="0"/>
            <a:r>
              <a:rPr lang="en-US" sz="800" dirty="0">
                <a:solidFill>
                  <a:srgbClr val="FFFFFF"/>
                </a:solidFill>
              </a:rPr>
              <a:t>Ultra-fine powder pigments that give a </a:t>
            </a:r>
            <a:r>
              <a:rPr lang="en-US" sz="800" u="sng" dirty="0">
                <a:solidFill>
                  <a:srgbClr val="FFFFFF"/>
                </a:solidFill>
              </a:rPr>
              <a:t>flawless, </a:t>
            </a:r>
            <a:r>
              <a:rPr lang="en-US" sz="800" u="sng" dirty="0" err="1">
                <a:solidFill>
                  <a:srgbClr val="FFFFFF"/>
                </a:solidFill>
              </a:rPr>
              <a:t>poreless</a:t>
            </a:r>
            <a:r>
              <a:rPr lang="en-US" sz="800" u="sng" dirty="0">
                <a:solidFill>
                  <a:srgbClr val="FFFFFF"/>
                </a:solidFill>
              </a:rPr>
              <a:t> finish</a:t>
            </a:r>
            <a:r>
              <a:rPr lang="en-US" sz="800" dirty="0">
                <a:solidFill>
                  <a:srgbClr val="FFFFFF"/>
                </a:solidFill>
              </a:rPr>
              <a:t>. </a:t>
            </a:r>
            <a:r>
              <a:rPr lang="en-US" sz="800" dirty="0" err="1" smtClean="0">
                <a:solidFill>
                  <a:srgbClr val="FFFFFF"/>
                </a:solidFill>
              </a:rPr>
              <a:t>Maqui</a:t>
            </a:r>
            <a:r>
              <a:rPr lang="en-US" sz="800" dirty="0" smtClean="0">
                <a:solidFill>
                  <a:srgbClr val="FFFFFF"/>
                </a:solidFill>
              </a:rPr>
              <a:t> </a:t>
            </a:r>
            <a:r>
              <a:rPr lang="en-US" sz="800" dirty="0">
                <a:solidFill>
                  <a:srgbClr val="FFFFFF"/>
                </a:solidFill>
              </a:rPr>
              <a:t>Miracle contains a patented hybrid bowl filler that helps to </a:t>
            </a:r>
            <a:r>
              <a:rPr lang="en-US" sz="800" u="sng" dirty="0">
                <a:solidFill>
                  <a:srgbClr val="FFFFFF"/>
                </a:solidFill>
              </a:rPr>
              <a:t>absorb sebum</a:t>
            </a:r>
            <a:r>
              <a:rPr lang="en-US" sz="800" dirty="0">
                <a:solidFill>
                  <a:srgbClr val="FFFFFF"/>
                </a:solidFill>
              </a:rPr>
              <a:t>, providing oil-control. A mineral-based formula that is not only suitable for sensitive skin, it also </a:t>
            </a:r>
            <a:r>
              <a:rPr lang="en-US" sz="800" u="sng" dirty="0">
                <a:solidFill>
                  <a:srgbClr val="FFFFFF"/>
                </a:solidFill>
              </a:rPr>
              <a:t>improves the clarity of skin.</a:t>
            </a:r>
            <a:r>
              <a:rPr lang="en-US" sz="800" dirty="0">
                <a:solidFill>
                  <a:srgbClr val="FFFFFF"/>
                </a:solidFill>
              </a:rPr>
              <a:t> A higher UV protection value of SPF 35/PA</a:t>
            </a:r>
            <a:r>
              <a:rPr lang="en-US" sz="700" dirty="0">
                <a:solidFill>
                  <a:srgbClr val="FFFFFF"/>
                </a:solidFill>
              </a:rPr>
              <a:t>.</a:t>
            </a:r>
            <a:endParaRPr lang="fr-FR" sz="900" dirty="0">
              <a:solidFill>
                <a:srgbClr val="FFFFFF"/>
              </a:solidFill>
            </a:endParaRPr>
          </a:p>
        </p:txBody>
      </p:sp>
      <p:sp>
        <p:nvSpPr>
          <p:cNvPr id="12" name="Rectangle 11"/>
          <p:cNvSpPr/>
          <p:nvPr/>
        </p:nvSpPr>
        <p:spPr>
          <a:xfrm>
            <a:off x="2699792" y="3258850"/>
            <a:ext cx="1644157" cy="1754326"/>
          </a:xfrm>
          <a:prstGeom prst="rect">
            <a:avLst/>
          </a:prstGeom>
        </p:spPr>
        <p:txBody>
          <a:bodyPr wrap="square">
            <a:spAutoFit/>
          </a:bodyPr>
          <a:lstStyle/>
          <a:p>
            <a:pPr lvl="0" fontAlgn="base">
              <a:spcBef>
                <a:spcPct val="0"/>
              </a:spcBef>
              <a:spcAft>
                <a:spcPct val="0"/>
              </a:spcAft>
            </a:pPr>
            <a:endParaRPr lang="fr-FR" sz="1200" dirty="0">
              <a:solidFill>
                <a:srgbClr val="FFFFFF"/>
              </a:solidFill>
            </a:endParaRPr>
          </a:p>
          <a:p>
            <a:pPr lvl="0" fontAlgn="base">
              <a:spcBef>
                <a:spcPct val="0"/>
              </a:spcBef>
              <a:spcAft>
                <a:spcPct val="0"/>
              </a:spcAft>
            </a:pPr>
            <a:r>
              <a:rPr lang="en-US" sz="800" dirty="0">
                <a:solidFill>
                  <a:srgbClr val="FFFFFF"/>
                </a:solidFill>
              </a:rPr>
              <a:t>It creates a </a:t>
            </a:r>
            <a:r>
              <a:rPr lang="en-US" sz="800" u="sng" dirty="0">
                <a:solidFill>
                  <a:srgbClr val="FFFFFF"/>
                </a:solidFill>
              </a:rPr>
              <a:t>perfect and flawless base </a:t>
            </a:r>
            <a:r>
              <a:rPr lang="en-US" sz="800" dirty="0">
                <a:solidFill>
                  <a:srgbClr val="FFFFFF"/>
                </a:solidFill>
              </a:rPr>
              <a:t>with a blend of three different sized powders that fill in pores and smoothen the skin's surface. The unique blend of four pearl powders reflect </a:t>
            </a:r>
            <a:r>
              <a:rPr lang="en-US" sz="800" dirty="0" err="1">
                <a:solidFill>
                  <a:srgbClr val="FFFFFF"/>
                </a:solidFill>
              </a:rPr>
              <a:t>lightto</a:t>
            </a:r>
            <a:r>
              <a:rPr lang="en-US" sz="800" dirty="0">
                <a:solidFill>
                  <a:srgbClr val="FFFFFF"/>
                </a:solidFill>
              </a:rPr>
              <a:t> create depth and a dewy finish and effectively erasing dull and lackluster skin to achieve a luminous and translucent complexion.</a:t>
            </a:r>
          </a:p>
        </p:txBody>
      </p:sp>
      <p:sp>
        <p:nvSpPr>
          <p:cNvPr id="13" name="Rectangle 12"/>
          <p:cNvSpPr/>
          <p:nvPr/>
        </p:nvSpPr>
        <p:spPr>
          <a:xfrm>
            <a:off x="4355976" y="3429000"/>
            <a:ext cx="1596203" cy="1323439"/>
          </a:xfrm>
          <a:prstGeom prst="rect">
            <a:avLst/>
          </a:prstGeom>
        </p:spPr>
        <p:txBody>
          <a:bodyPr wrap="square">
            <a:spAutoFit/>
          </a:bodyPr>
          <a:lstStyle/>
          <a:p>
            <a:pPr lvl="0" fontAlgn="base">
              <a:spcBef>
                <a:spcPct val="0"/>
              </a:spcBef>
              <a:spcAft>
                <a:spcPct val="0"/>
              </a:spcAft>
            </a:pPr>
            <a:r>
              <a:rPr lang="en-US" sz="800" dirty="0">
                <a:solidFill>
                  <a:srgbClr val="FFFFFF"/>
                </a:solidFill>
              </a:rPr>
              <a:t>Instantly unified skin tone. micro-pearls with green reflection to correct redness possibly caused by irritations, over sensitive reactions caused by UV rays, micro-pearls with purple reflection to correct yellowish appearance of skin.</a:t>
            </a:r>
          </a:p>
        </p:txBody>
      </p:sp>
      <p:sp>
        <p:nvSpPr>
          <p:cNvPr id="14" name="Rectangle 13"/>
          <p:cNvSpPr/>
          <p:nvPr/>
        </p:nvSpPr>
        <p:spPr>
          <a:xfrm>
            <a:off x="4799417" y="5285731"/>
            <a:ext cx="667170" cy="230832"/>
          </a:xfrm>
          <a:prstGeom prst="rect">
            <a:avLst/>
          </a:prstGeom>
        </p:spPr>
        <p:txBody>
          <a:bodyPr wrap="none">
            <a:spAutoFit/>
          </a:bodyPr>
          <a:lstStyle/>
          <a:p>
            <a:pPr lvl="0" fontAlgn="base">
              <a:spcBef>
                <a:spcPct val="0"/>
              </a:spcBef>
              <a:spcAft>
                <a:spcPct val="0"/>
              </a:spcAft>
            </a:pPr>
            <a:r>
              <a:rPr lang="fr-FR" sz="900" dirty="0">
                <a:solidFill>
                  <a:srgbClr val="FFFFFF"/>
                </a:solidFill>
              </a:rPr>
              <a:t>6300 JPY</a:t>
            </a:r>
          </a:p>
        </p:txBody>
      </p:sp>
      <p:sp>
        <p:nvSpPr>
          <p:cNvPr id="15" name="Rectangle 14"/>
          <p:cNvSpPr/>
          <p:nvPr/>
        </p:nvSpPr>
        <p:spPr>
          <a:xfrm>
            <a:off x="7428266" y="3429000"/>
            <a:ext cx="1385567" cy="1446550"/>
          </a:xfrm>
          <a:prstGeom prst="rect">
            <a:avLst/>
          </a:prstGeom>
        </p:spPr>
        <p:txBody>
          <a:bodyPr wrap="square">
            <a:spAutoFit/>
          </a:bodyPr>
          <a:lstStyle/>
          <a:p>
            <a:pPr lvl="0"/>
            <a:r>
              <a:rPr lang="en-US" sz="800" dirty="0">
                <a:solidFill>
                  <a:srgbClr val="FFFFFF"/>
                </a:solidFill>
              </a:rPr>
              <a:t>Shiseido White Lucent Brightening Skincare Powder is a whitening powder enriched with m-</a:t>
            </a:r>
            <a:r>
              <a:rPr lang="en-US" sz="800" dirty="0" err="1">
                <a:solidFill>
                  <a:srgbClr val="FFFFFF"/>
                </a:solidFill>
              </a:rPr>
              <a:t>Tranexamic</a:t>
            </a:r>
            <a:r>
              <a:rPr lang="en-US" sz="800" dirty="0">
                <a:solidFill>
                  <a:srgbClr val="FFFFFF"/>
                </a:solidFill>
              </a:rPr>
              <a:t> Acid, this exclusive skincare step effectively reduces the appearance of dark spots, leaving skin naturally vibrant and silky smooth. </a:t>
            </a:r>
          </a:p>
        </p:txBody>
      </p:sp>
      <p:sp>
        <p:nvSpPr>
          <p:cNvPr id="16" name="Rectangle 15"/>
          <p:cNvSpPr/>
          <p:nvPr/>
        </p:nvSpPr>
        <p:spPr>
          <a:xfrm>
            <a:off x="5868144" y="3429000"/>
            <a:ext cx="1472905" cy="954107"/>
          </a:xfrm>
          <a:prstGeom prst="rect">
            <a:avLst/>
          </a:prstGeom>
        </p:spPr>
        <p:txBody>
          <a:bodyPr wrap="square">
            <a:spAutoFit/>
          </a:bodyPr>
          <a:lstStyle/>
          <a:p>
            <a:pPr lvl="0"/>
            <a:r>
              <a:rPr lang="en-US" sz="800" dirty="0">
                <a:solidFill>
                  <a:srgbClr val="FFFFFF"/>
                </a:solidFill>
              </a:rPr>
              <a:t>Feels light and fresh, skin reveals its true flawless beauty with new radiance of fine silk and crystal clarity</a:t>
            </a:r>
          </a:p>
          <a:p>
            <a:pPr lvl="0"/>
            <a:r>
              <a:rPr lang="en-US" sz="800" dirty="0">
                <a:solidFill>
                  <a:srgbClr val="FFFFFF"/>
                </a:solidFill>
              </a:rPr>
              <a:t>Protects against harmful UV rays</a:t>
            </a:r>
          </a:p>
        </p:txBody>
      </p:sp>
      <p:sp>
        <p:nvSpPr>
          <p:cNvPr id="52" name="Rectangle 51"/>
          <p:cNvSpPr/>
          <p:nvPr/>
        </p:nvSpPr>
        <p:spPr>
          <a:xfrm>
            <a:off x="1343204" y="3068960"/>
            <a:ext cx="1428596" cy="338554"/>
          </a:xfrm>
          <a:prstGeom prst="rect">
            <a:avLst/>
          </a:prstGeom>
        </p:spPr>
        <p:txBody>
          <a:bodyPr wrap="none">
            <a:spAutoFit/>
          </a:bodyPr>
          <a:lstStyle/>
          <a:p>
            <a:pPr lvl="0" fontAlgn="base">
              <a:spcBef>
                <a:spcPct val="0"/>
              </a:spcBef>
              <a:spcAft>
                <a:spcPct val="0"/>
              </a:spcAft>
            </a:pPr>
            <a:r>
              <a:rPr lang="fr-FR" sz="800" dirty="0" smtClean="0">
                <a:solidFill>
                  <a:srgbClr val="FFFFFF"/>
                </a:solidFill>
              </a:rPr>
              <a:t>12H lasting, </a:t>
            </a:r>
            <a:r>
              <a:rPr lang="fr-FR" sz="800" dirty="0" err="1" smtClean="0">
                <a:solidFill>
                  <a:srgbClr val="FFFFFF"/>
                </a:solidFill>
              </a:rPr>
              <a:t>humidity</a:t>
            </a:r>
            <a:r>
              <a:rPr lang="fr-FR" sz="800" dirty="0" smtClean="0">
                <a:solidFill>
                  <a:srgbClr val="FFFFFF"/>
                </a:solidFill>
              </a:rPr>
              <a:t> and</a:t>
            </a:r>
          </a:p>
          <a:p>
            <a:pPr lvl="0" fontAlgn="base">
              <a:spcBef>
                <a:spcPct val="0"/>
              </a:spcBef>
              <a:spcAft>
                <a:spcPct val="0"/>
              </a:spcAft>
            </a:pPr>
            <a:r>
              <a:rPr lang="fr-FR" sz="800" dirty="0" smtClean="0">
                <a:solidFill>
                  <a:srgbClr val="FFFFFF"/>
                </a:solidFill>
              </a:rPr>
              <a:t> </a:t>
            </a:r>
            <a:r>
              <a:rPr lang="fr-FR" sz="800" dirty="0" err="1" smtClean="0">
                <a:solidFill>
                  <a:srgbClr val="FFFFFF"/>
                </a:solidFill>
              </a:rPr>
              <a:t>shine</a:t>
            </a:r>
            <a:r>
              <a:rPr lang="fr-FR" sz="800" dirty="0" smtClean="0">
                <a:solidFill>
                  <a:srgbClr val="FFFFFF"/>
                </a:solidFill>
              </a:rPr>
              <a:t> </a:t>
            </a:r>
            <a:r>
              <a:rPr lang="fr-FR" sz="800" dirty="0" err="1" smtClean="0">
                <a:solidFill>
                  <a:srgbClr val="FFFFFF"/>
                </a:solidFill>
              </a:rPr>
              <a:t>resistance</a:t>
            </a:r>
            <a:endParaRPr lang="fr-FR" sz="800" dirty="0">
              <a:solidFill>
                <a:srgbClr val="FFFFFF"/>
              </a:solidFill>
            </a:endParaRPr>
          </a:p>
        </p:txBody>
      </p:sp>
      <p:sp>
        <p:nvSpPr>
          <p:cNvPr id="53" name="Rectangle 52"/>
          <p:cNvSpPr/>
          <p:nvPr/>
        </p:nvSpPr>
        <p:spPr>
          <a:xfrm>
            <a:off x="7865270" y="5286400"/>
            <a:ext cx="667170" cy="230832"/>
          </a:xfrm>
          <a:prstGeom prst="rect">
            <a:avLst/>
          </a:prstGeom>
        </p:spPr>
        <p:txBody>
          <a:bodyPr wrap="none">
            <a:spAutoFit/>
          </a:bodyPr>
          <a:lstStyle/>
          <a:p>
            <a:pPr lvl="0" fontAlgn="base">
              <a:spcBef>
                <a:spcPct val="0"/>
              </a:spcBef>
              <a:spcAft>
                <a:spcPct val="0"/>
              </a:spcAft>
            </a:pPr>
            <a:r>
              <a:rPr lang="fr-FR" sz="900" dirty="0" smtClean="0">
                <a:solidFill>
                  <a:srgbClr val="FFFFFF"/>
                </a:solidFill>
              </a:rPr>
              <a:t>5775 </a:t>
            </a:r>
            <a:r>
              <a:rPr lang="fr-FR" sz="900" dirty="0">
                <a:solidFill>
                  <a:srgbClr val="FFFFFF"/>
                </a:solidFill>
              </a:rPr>
              <a:t>JPY</a:t>
            </a:r>
          </a:p>
        </p:txBody>
      </p:sp>
      <p:sp>
        <p:nvSpPr>
          <p:cNvPr id="55" name="Text Box 5">
            <a:hlinkClick r:id="rId12" action="ppaction://hlinksldjump"/>
          </p:cNvPr>
          <p:cNvSpPr txBox="1">
            <a:spLocks noChangeArrowheads="1"/>
          </p:cNvSpPr>
          <p:nvPr/>
        </p:nvSpPr>
        <p:spPr bwMode="auto">
          <a:xfrm>
            <a:off x="611560" y="6552343"/>
            <a:ext cx="925399"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defPPr>
              <a:defRPr lang="fr-FR"/>
            </a:defPPr>
            <a:lvl1pPr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POWER BEAUTY</a:t>
            </a:r>
          </a:p>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BRAND</a:t>
            </a:r>
            <a:r>
              <a:rPr lang="fr-FR" sz="500" kern="1200" baseline="0" dirty="0" smtClean="0">
                <a:solidFill>
                  <a:schemeClr val="bg1"/>
                </a:solidFill>
                <a:latin typeface="+mn-lt"/>
                <a:ea typeface="Microsoft YaHei" pitchFamily="34" charset="-122"/>
                <a:cs typeface="+mn-cs"/>
              </a:rPr>
              <a:t> </a:t>
            </a:r>
            <a:r>
              <a:rPr lang="fr-FR" sz="500" kern="1200" dirty="0" smtClean="0">
                <a:solidFill>
                  <a:schemeClr val="bg1"/>
                </a:solidFill>
                <a:latin typeface="+mn-lt"/>
                <a:ea typeface="Microsoft YaHei" pitchFamily="34" charset="-122"/>
                <a:cs typeface="+mn-cs"/>
              </a:rPr>
              <a:t>STATEMENT</a:t>
            </a:r>
          </a:p>
        </p:txBody>
      </p:sp>
      <p:pic>
        <p:nvPicPr>
          <p:cNvPr id="56" name="Picture 6">
            <a:hlinkClick r:id="rId13" action="ppaction://hlinksldjump"/>
          </p:cNvPr>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3175"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7" name="Picture 7">
            <a:hlinkClick r:id="rId15" action="ppaction://hlinksldjump"/>
          </p:cNvPr>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611560"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8" name="Picture 9">
            <a:hlinkClick r:id="rId16" action="ppaction://hlinksldjump"/>
          </p:cNvPr>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1403648"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3" name="Text Box 10">
            <a:hlinkClick r:id="rId17" action="ppaction://hlinksldjump"/>
          </p:cNvPr>
          <p:cNvSpPr txBox="1">
            <a:spLocks noChangeArrowheads="1"/>
          </p:cNvSpPr>
          <p:nvPr/>
        </p:nvSpPr>
        <p:spPr bwMode="auto">
          <a:xfrm>
            <a:off x="-82550" y="6590815"/>
            <a:ext cx="866701"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buClrTx/>
              <a:buFontTx/>
              <a:buNone/>
              <a:defRPr/>
            </a:pPr>
            <a:r>
              <a:rPr lang="fr-FR" sz="500" dirty="0" smtClean="0">
                <a:latin typeface="+mn-lt"/>
              </a:rPr>
              <a:t>INTRODUCTION</a:t>
            </a:r>
          </a:p>
        </p:txBody>
      </p:sp>
      <p:pic>
        <p:nvPicPr>
          <p:cNvPr id="66" name="Picture 13">
            <a:hlinkClick r:id="rId15" action="ppaction://hlinksldjump"/>
          </p:cNvPr>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2699792" y="6472238"/>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7" name="Text Box 16">
            <a:hlinkClick r:id="rId18" action="ppaction://hlinksldjump"/>
          </p:cNvPr>
          <p:cNvSpPr txBox="1">
            <a:spLocks noChangeArrowheads="1"/>
          </p:cNvSpPr>
          <p:nvPr/>
        </p:nvSpPr>
        <p:spPr bwMode="auto">
          <a:xfrm>
            <a:off x="5517555" y="6590815"/>
            <a:ext cx="782637"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buClrTx/>
              <a:buFontTx/>
              <a:buNone/>
              <a:defRPr/>
            </a:pPr>
            <a:r>
              <a:rPr lang="fr-FR" sz="500" kern="1200" dirty="0" smtClean="0">
                <a:solidFill>
                  <a:schemeClr val="bg1"/>
                </a:solidFill>
                <a:latin typeface="+mn-lt"/>
                <a:ea typeface="Microsoft YaHei" pitchFamily="34" charset="-122"/>
                <a:cs typeface="+mn-cs"/>
              </a:rPr>
              <a:t>PACKAGING</a:t>
            </a:r>
          </a:p>
        </p:txBody>
      </p:sp>
      <p:pic>
        <p:nvPicPr>
          <p:cNvPr id="68" name="Picture 17">
            <a:hlinkClick r:id="rId19" action="ppaction://hlinksldjump"/>
          </p:cNvPr>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5507087" y="6472238"/>
            <a:ext cx="73025"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70" name="Text Box 5">
            <a:hlinkClick r:id="rId20" action="ppaction://hlinksldjump"/>
          </p:cNvPr>
          <p:cNvSpPr txBox="1">
            <a:spLocks noChangeArrowheads="1"/>
          </p:cNvSpPr>
          <p:nvPr/>
        </p:nvSpPr>
        <p:spPr bwMode="auto">
          <a:xfrm>
            <a:off x="1259632" y="6552343"/>
            <a:ext cx="1076325"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THE </a:t>
            </a:r>
          </a:p>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GHOST FLOWER</a:t>
            </a:r>
          </a:p>
        </p:txBody>
      </p:sp>
      <p:pic>
        <p:nvPicPr>
          <p:cNvPr id="71" name="Picture 7">
            <a:hlinkClick r:id="rId15" action="ppaction://hlinksldjump"/>
          </p:cNvPr>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2051720"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72" name="Text Box 4">
            <a:hlinkClick r:id="rId21" action="ppaction://hlinksldjump"/>
          </p:cNvPr>
          <p:cNvSpPr txBox="1">
            <a:spLocks noChangeArrowheads="1"/>
          </p:cNvSpPr>
          <p:nvPr/>
        </p:nvSpPr>
        <p:spPr bwMode="auto">
          <a:xfrm>
            <a:off x="4644008" y="6590815"/>
            <a:ext cx="1084263"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TECHNOLOGY</a:t>
            </a:r>
          </a:p>
        </p:txBody>
      </p:sp>
      <p:pic>
        <p:nvPicPr>
          <p:cNvPr id="73" name="Picture 7">
            <a:hlinkClick r:id="rId15" action="ppaction://hlinksldjump"/>
          </p:cNvPr>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6153572" y="6472238"/>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74" name="Text Box 4">
            <a:hlinkClick r:id="rId22" action="ppaction://hlinksldjump"/>
          </p:cNvPr>
          <p:cNvSpPr txBox="1">
            <a:spLocks noChangeArrowheads="1"/>
          </p:cNvSpPr>
          <p:nvPr/>
        </p:nvSpPr>
        <p:spPr bwMode="auto">
          <a:xfrm>
            <a:off x="2699792" y="6552343"/>
            <a:ext cx="773112"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WOMEN’S EXPECTATIONS</a:t>
            </a:r>
          </a:p>
        </p:txBody>
      </p:sp>
      <p:pic>
        <p:nvPicPr>
          <p:cNvPr id="75" name="Picture 13">
            <a:hlinkClick r:id="rId15" action="ppaction://hlinksldjump"/>
          </p:cNvPr>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4130675"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76" name="Text Box 4">
            <a:hlinkClick r:id="rId23" action="ppaction://hlinksldjump"/>
          </p:cNvPr>
          <p:cNvSpPr txBox="1">
            <a:spLocks noChangeArrowheads="1"/>
          </p:cNvSpPr>
          <p:nvPr/>
        </p:nvSpPr>
        <p:spPr bwMode="auto">
          <a:xfrm>
            <a:off x="3995936" y="6552343"/>
            <a:ext cx="1084263"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MAKE-UP </a:t>
            </a:r>
          </a:p>
          <a:p>
            <a:pPr lvl="0"/>
            <a:r>
              <a:rPr lang="fr-FR" sz="500" dirty="0" smtClean="0"/>
              <a:t>RESULT</a:t>
            </a:r>
          </a:p>
        </p:txBody>
      </p:sp>
      <p:pic>
        <p:nvPicPr>
          <p:cNvPr id="77" name="Picture 13">
            <a:hlinkClick r:id="rId15" action="ppaction://hlinksldjump"/>
          </p:cNvPr>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4788024"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78" name="Text Box 5">
            <a:hlinkClick r:id="rId24" action="ppaction://hlinksldjump"/>
          </p:cNvPr>
          <p:cNvSpPr txBox="1">
            <a:spLocks noChangeArrowheads="1"/>
          </p:cNvSpPr>
          <p:nvPr/>
        </p:nvSpPr>
        <p:spPr bwMode="auto">
          <a:xfrm>
            <a:off x="3491880" y="6513871"/>
            <a:ext cx="709613" cy="3253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SKINCARE</a:t>
            </a:r>
          </a:p>
          <a:p>
            <a:pPr lvl="0"/>
            <a:r>
              <a:rPr lang="fr-FR" sz="500" dirty="0" smtClean="0"/>
              <a:t>VERSUS</a:t>
            </a:r>
          </a:p>
          <a:p>
            <a:pPr lvl="0"/>
            <a:r>
              <a:rPr lang="fr-FR" sz="500" dirty="0" smtClean="0"/>
              <a:t>MAKE-UP</a:t>
            </a:r>
          </a:p>
        </p:txBody>
      </p:sp>
      <p:pic>
        <p:nvPicPr>
          <p:cNvPr id="79" name="Picture 7">
            <a:hlinkClick r:id="rId15" action="ppaction://hlinksldjump"/>
          </p:cNvPr>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3419872" y="6464300"/>
            <a:ext cx="74613" cy="36036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80" name="Picture 7">
            <a:hlinkClick r:id="rId15" action="ppaction://hlinksldjump"/>
          </p:cNvPr>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6876256" y="6468704"/>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81" name="Picture 7">
            <a:hlinkClick r:id="rId15" action="ppaction://hlinksldjump"/>
          </p:cNvPr>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7665740" y="6468704"/>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82" name="Picture 7">
            <a:hlinkClick r:id="rId15" action="ppaction://hlinksldjump"/>
          </p:cNvPr>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8385820" y="6490476"/>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83" name="Text Box 16">
            <a:hlinkClick r:id="rId25" action="ppaction://hlinksldjump"/>
          </p:cNvPr>
          <p:cNvSpPr txBox="1">
            <a:spLocks noChangeArrowheads="1"/>
          </p:cNvSpPr>
          <p:nvPr/>
        </p:nvSpPr>
        <p:spPr bwMode="auto">
          <a:xfrm>
            <a:off x="6175078" y="6542192"/>
            <a:ext cx="782637"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PRODIGY WHITE RANGE</a:t>
            </a:r>
          </a:p>
        </p:txBody>
      </p:sp>
      <p:sp>
        <p:nvSpPr>
          <p:cNvPr id="84" name="Text Box 16">
            <a:hlinkClick r:id="rId26" action="ppaction://hlinksldjump"/>
          </p:cNvPr>
          <p:cNvSpPr txBox="1">
            <a:spLocks noChangeArrowheads="1"/>
          </p:cNvSpPr>
          <p:nvPr/>
        </p:nvSpPr>
        <p:spPr bwMode="auto">
          <a:xfrm>
            <a:off x="6908647" y="6503720"/>
            <a:ext cx="782637" cy="3253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buClrTx/>
              <a:buFontTx/>
              <a:buNone/>
              <a:defRPr/>
            </a:pPr>
            <a:r>
              <a:rPr lang="fr-FR" sz="500" kern="1200" dirty="0" smtClean="0">
                <a:solidFill>
                  <a:schemeClr val="bg1"/>
                </a:solidFill>
                <a:latin typeface="+mn-lt"/>
                <a:ea typeface="Microsoft YaHei" pitchFamily="34" charset="-122"/>
                <a:cs typeface="+mn-cs"/>
              </a:rPr>
              <a:t>HR COMPACT </a:t>
            </a:r>
          </a:p>
          <a:p>
            <a:pPr algn="ctr" eaLnBrk="1" hangingPunct="1">
              <a:buClrTx/>
              <a:buFontTx/>
              <a:buNone/>
              <a:defRPr/>
            </a:pPr>
            <a:r>
              <a:rPr lang="fr-FR" sz="500" kern="1200" dirty="0" smtClean="0">
                <a:solidFill>
                  <a:schemeClr val="bg1"/>
                </a:solidFill>
                <a:latin typeface="+mn-lt"/>
                <a:ea typeface="Microsoft YaHei" pitchFamily="34" charset="-122"/>
                <a:cs typeface="+mn-cs"/>
              </a:rPr>
              <a:t>FOUNDATION</a:t>
            </a:r>
          </a:p>
          <a:p>
            <a:pPr algn="ctr" eaLnBrk="1" hangingPunct="1">
              <a:buClrTx/>
              <a:buFontTx/>
              <a:buNone/>
              <a:defRPr/>
            </a:pPr>
            <a:r>
              <a:rPr lang="fr-FR" sz="500" kern="1200" dirty="0" smtClean="0">
                <a:solidFill>
                  <a:schemeClr val="bg1"/>
                </a:solidFill>
                <a:latin typeface="+mn-lt"/>
                <a:ea typeface="Microsoft YaHei" pitchFamily="34" charset="-122"/>
                <a:cs typeface="+mn-cs"/>
              </a:rPr>
              <a:t>GEAOGRAPHY</a:t>
            </a:r>
          </a:p>
        </p:txBody>
      </p:sp>
      <p:sp>
        <p:nvSpPr>
          <p:cNvPr id="85" name="Text Box 16">
            <a:hlinkClick r:id="rId16" action="ppaction://hlinksldjump"/>
          </p:cNvPr>
          <p:cNvSpPr txBox="1">
            <a:spLocks noChangeArrowheads="1"/>
          </p:cNvSpPr>
          <p:nvPr/>
        </p:nvSpPr>
        <p:spPr bwMode="auto">
          <a:xfrm>
            <a:off x="7709616" y="6552343"/>
            <a:ext cx="782637"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LINK SELLING </a:t>
            </a:r>
          </a:p>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ROUTINE</a:t>
            </a:r>
          </a:p>
        </p:txBody>
      </p:sp>
      <p:sp>
        <p:nvSpPr>
          <p:cNvPr id="86" name="Text Box 16">
            <a:hlinkClick r:id="rId27" action="ppaction://hlinksldjump"/>
          </p:cNvPr>
          <p:cNvSpPr txBox="1">
            <a:spLocks noChangeArrowheads="1"/>
          </p:cNvSpPr>
          <p:nvPr/>
        </p:nvSpPr>
        <p:spPr bwMode="auto">
          <a:xfrm>
            <a:off x="8325867" y="6590815"/>
            <a:ext cx="782637"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COMPETITON</a:t>
            </a:r>
          </a:p>
        </p:txBody>
      </p:sp>
      <p:pic>
        <p:nvPicPr>
          <p:cNvPr id="87" name="Picture 6">
            <a:hlinkClick r:id="rId13" action="ppaction://hlinksldjump"/>
          </p:cNvPr>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8961883" y="6453336"/>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88" name="Text Box 4">
            <a:hlinkClick r:id="rId19" action="ppaction://hlinksldjump"/>
          </p:cNvPr>
          <p:cNvSpPr txBox="1">
            <a:spLocks noChangeArrowheads="1"/>
          </p:cNvSpPr>
          <p:nvPr/>
        </p:nvSpPr>
        <p:spPr bwMode="auto">
          <a:xfrm>
            <a:off x="1903561" y="6552343"/>
            <a:ext cx="1084263"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NEW COMPACT </a:t>
            </a:r>
          </a:p>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FOUNDATION</a:t>
            </a:r>
          </a:p>
        </p:txBody>
      </p:sp>
    </p:spTree>
    <p:extLst>
      <p:ext uri="{BB962C8B-B14F-4D97-AF65-F5344CB8AC3E}">
        <p14:creationId xmlns:p14="http://schemas.microsoft.com/office/powerpoint/2010/main" val="3868660472"/>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63869" name="HR_BRAND_FILM.wmv">
            <a:hlinkClick r:id="" action="ppaction://media"/>
          </p:cNvPr>
          <p:cNvPicPr>
            <a:picLocks noRot="1" noChangeAspect="1" noChangeArrowheads="1"/>
          </p:cNvPicPr>
          <p:nvPr>
            <a:videoFile r:link="rId1"/>
          </p:nvPr>
        </p:nvPicPr>
        <p:blipFill>
          <a:blip r:embed="rId5" cstate="print">
            <a:extLst>
              <a:ext uri="{28A0092B-C50C-407E-A947-70E740481C1C}">
                <a14:useLocalDpi xmlns:a14="http://schemas.microsoft.com/office/drawing/2010/main" val="0"/>
              </a:ext>
            </a:extLst>
          </a:blip>
          <a:srcRect/>
          <a:stretch>
            <a:fillRect/>
          </a:stretch>
        </p:blipFill>
        <p:spPr bwMode="auto">
          <a:xfrm>
            <a:off x="2247900" y="2489200"/>
            <a:ext cx="4854575" cy="273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7" name="Rectangle 20"/>
          <p:cNvSpPr>
            <a:spLocks noChangeArrowheads="1"/>
          </p:cNvSpPr>
          <p:nvPr>
            <p:custDataLst>
              <p:tags r:id="rId2"/>
            </p:custDataLst>
          </p:nvPr>
        </p:nvSpPr>
        <p:spPr bwMode="auto">
          <a:xfrm>
            <a:off x="3606800" y="355600"/>
            <a:ext cx="5434013" cy="427038"/>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p>
            <a:pPr algn="r" defTabSz="914400">
              <a:buClrTx/>
              <a:buSzTx/>
              <a:buFontTx/>
              <a:buNone/>
            </a:pPr>
            <a:r>
              <a:rPr lang="fr-FR" sz="2800">
                <a:solidFill>
                  <a:srgbClr val="B5A692"/>
                </a:solidFill>
                <a:latin typeface="Century Gothic" pitchFamily="34" charset="0"/>
              </a:rPr>
              <a:t>POWER BEAUTY </a:t>
            </a:r>
            <a:r>
              <a:rPr lang="fr-FR" sz="2400">
                <a:solidFill>
                  <a:srgbClr val="B5A692"/>
                </a:solidFill>
                <a:latin typeface="Century Gothic" pitchFamily="34" charset="0"/>
              </a:rPr>
              <a:t>SINCE 1902</a:t>
            </a:r>
          </a:p>
        </p:txBody>
      </p:sp>
      <p:sp>
        <p:nvSpPr>
          <p:cNvPr id="5" name="Text Box 5">
            <a:hlinkClick r:id="rId6" action="ppaction://hlinksldjump"/>
          </p:cNvPr>
          <p:cNvSpPr txBox="1">
            <a:spLocks noChangeArrowheads="1"/>
          </p:cNvSpPr>
          <p:nvPr/>
        </p:nvSpPr>
        <p:spPr bwMode="auto">
          <a:xfrm>
            <a:off x="611560" y="6552343"/>
            <a:ext cx="925399"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defPPr>
              <a:defRPr lang="fr-FR"/>
            </a:defPPr>
            <a:lvl1pPr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POWER BEAUTY</a:t>
            </a:r>
          </a:p>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BRAND</a:t>
            </a:r>
            <a:r>
              <a:rPr lang="fr-FR" sz="500" kern="1200" baseline="0" dirty="0" smtClean="0">
                <a:solidFill>
                  <a:schemeClr val="bg1"/>
                </a:solidFill>
                <a:latin typeface="+mn-lt"/>
                <a:ea typeface="Microsoft YaHei" pitchFamily="34" charset="-122"/>
                <a:cs typeface="+mn-cs"/>
              </a:rPr>
              <a:t> </a:t>
            </a:r>
            <a:r>
              <a:rPr lang="fr-FR" sz="500" kern="1200" dirty="0" smtClean="0">
                <a:solidFill>
                  <a:schemeClr val="bg1"/>
                </a:solidFill>
                <a:latin typeface="+mn-lt"/>
                <a:ea typeface="Microsoft YaHei" pitchFamily="34" charset="-122"/>
                <a:cs typeface="+mn-cs"/>
              </a:rPr>
              <a:t>STATEMENT</a:t>
            </a:r>
          </a:p>
        </p:txBody>
      </p:sp>
      <p:pic>
        <p:nvPicPr>
          <p:cNvPr id="6" name="Picture 6">
            <a:hlinkClick r:id="rId7" action="ppaction://hlinksldjump"/>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175"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7" name="Picture 7">
            <a:hlinkClick r:id="rId9" action="ppaction://hlinksldjump"/>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11560"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8" name="Picture 9">
            <a:hlinkClick r:id="rId10" action="ppaction://hlinksldjump"/>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403648"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9" name="Text Box 10">
            <a:hlinkClick r:id="rId11" action="ppaction://hlinksldjump"/>
          </p:cNvPr>
          <p:cNvSpPr txBox="1">
            <a:spLocks noChangeArrowheads="1"/>
          </p:cNvSpPr>
          <p:nvPr/>
        </p:nvSpPr>
        <p:spPr bwMode="auto">
          <a:xfrm>
            <a:off x="-82550" y="6590815"/>
            <a:ext cx="866701"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buClrTx/>
              <a:buFontTx/>
              <a:buNone/>
              <a:defRPr/>
            </a:pPr>
            <a:r>
              <a:rPr lang="fr-FR" sz="500" dirty="0" smtClean="0">
                <a:latin typeface="+mn-lt"/>
              </a:rPr>
              <a:t>INTRODUCTION</a:t>
            </a:r>
          </a:p>
        </p:txBody>
      </p:sp>
      <p:pic>
        <p:nvPicPr>
          <p:cNvPr id="10" name="Picture 13">
            <a:hlinkClick r:id="rId9" action="ppaction://hlinksldjump"/>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699792" y="6472238"/>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1" name="Text Box 16">
            <a:hlinkClick r:id="rId12" action="ppaction://hlinksldjump"/>
          </p:cNvPr>
          <p:cNvSpPr txBox="1">
            <a:spLocks noChangeArrowheads="1"/>
          </p:cNvSpPr>
          <p:nvPr/>
        </p:nvSpPr>
        <p:spPr bwMode="auto">
          <a:xfrm>
            <a:off x="5517555" y="6590815"/>
            <a:ext cx="782637"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buClrTx/>
              <a:buFontTx/>
              <a:buNone/>
              <a:defRPr/>
            </a:pPr>
            <a:r>
              <a:rPr lang="fr-FR" sz="500" kern="1200" dirty="0" smtClean="0">
                <a:solidFill>
                  <a:schemeClr val="bg1"/>
                </a:solidFill>
                <a:latin typeface="+mn-lt"/>
                <a:ea typeface="Microsoft YaHei" pitchFamily="34" charset="-122"/>
                <a:cs typeface="+mn-cs"/>
              </a:rPr>
              <a:t>PACKAGING</a:t>
            </a:r>
          </a:p>
        </p:txBody>
      </p:sp>
      <p:pic>
        <p:nvPicPr>
          <p:cNvPr id="12" name="Picture 17">
            <a:hlinkClick r:id="rId13" action="ppaction://hlinksldjump"/>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507087" y="6472238"/>
            <a:ext cx="73025"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3" name="Text Box 5">
            <a:hlinkClick r:id="rId14" action="ppaction://hlinksldjump"/>
          </p:cNvPr>
          <p:cNvSpPr txBox="1">
            <a:spLocks noChangeArrowheads="1"/>
          </p:cNvSpPr>
          <p:nvPr/>
        </p:nvSpPr>
        <p:spPr bwMode="auto">
          <a:xfrm>
            <a:off x="1259632" y="6552343"/>
            <a:ext cx="1076325"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THE </a:t>
            </a:r>
          </a:p>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GHOST FLOWER</a:t>
            </a:r>
          </a:p>
        </p:txBody>
      </p:sp>
      <p:pic>
        <p:nvPicPr>
          <p:cNvPr id="14" name="Picture 7">
            <a:hlinkClick r:id="rId9" action="ppaction://hlinksldjump"/>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051720"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5" name="Text Box 4">
            <a:hlinkClick r:id="rId15" action="ppaction://hlinksldjump"/>
          </p:cNvPr>
          <p:cNvSpPr txBox="1">
            <a:spLocks noChangeArrowheads="1"/>
          </p:cNvSpPr>
          <p:nvPr/>
        </p:nvSpPr>
        <p:spPr bwMode="auto">
          <a:xfrm>
            <a:off x="4644008" y="6590815"/>
            <a:ext cx="1084263"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TECHNOLOGY</a:t>
            </a:r>
          </a:p>
        </p:txBody>
      </p:sp>
      <p:pic>
        <p:nvPicPr>
          <p:cNvPr id="16" name="Picture 7">
            <a:hlinkClick r:id="rId9" action="ppaction://hlinksldjump"/>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153572" y="6472238"/>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7" name="Text Box 4">
            <a:hlinkClick r:id="rId16" action="ppaction://hlinksldjump"/>
          </p:cNvPr>
          <p:cNvSpPr txBox="1">
            <a:spLocks noChangeArrowheads="1"/>
          </p:cNvSpPr>
          <p:nvPr/>
        </p:nvSpPr>
        <p:spPr bwMode="auto">
          <a:xfrm>
            <a:off x="2699792" y="6552343"/>
            <a:ext cx="773112"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WOMEN’S EXPECTATIONS</a:t>
            </a:r>
          </a:p>
        </p:txBody>
      </p:sp>
      <p:pic>
        <p:nvPicPr>
          <p:cNvPr id="18" name="Picture 13">
            <a:hlinkClick r:id="rId9" action="ppaction://hlinksldjump"/>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130675"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9" name="Text Box 4">
            <a:hlinkClick r:id="rId17" action="ppaction://hlinksldjump"/>
          </p:cNvPr>
          <p:cNvSpPr txBox="1">
            <a:spLocks noChangeArrowheads="1"/>
          </p:cNvSpPr>
          <p:nvPr/>
        </p:nvSpPr>
        <p:spPr bwMode="auto">
          <a:xfrm>
            <a:off x="3995936" y="6552343"/>
            <a:ext cx="1084263"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MAKE-UP </a:t>
            </a:r>
          </a:p>
          <a:p>
            <a:pPr lvl="0"/>
            <a:r>
              <a:rPr lang="fr-FR" sz="500" dirty="0" smtClean="0"/>
              <a:t>RESULT</a:t>
            </a:r>
          </a:p>
        </p:txBody>
      </p:sp>
      <p:pic>
        <p:nvPicPr>
          <p:cNvPr id="20" name="Picture 13">
            <a:hlinkClick r:id="rId9" action="ppaction://hlinksldjump"/>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788024"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1" name="Text Box 5">
            <a:hlinkClick r:id="rId18" action="ppaction://hlinksldjump"/>
          </p:cNvPr>
          <p:cNvSpPr txBox="1">
            <a:spLocks noChangeArrowheads="1"/>
          </p:cNvSpPr>
          <p:nvPr/>
        </p:nvSpPr>
        <p:spPr bwMode="auto">
          <a:xfrm>
            <a:off x="3491880" y="6513871"/>
            <a:ext cx="709613" cy="3253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SKINCARE</a:t>
            </a:r>
          </a:p>
          <a:p>
            <a:pPr lvl="0"/>
            <a:r>
              <a:rPr lang="fr-FR" sz="500" dirty="0" smtClean="0"/>
              <a:t>VERSUS</a:t>
            </a:r>
          </a:p>
          <a:p>
            <a:pPr lvl="0"/>
            <a:r>
              <a:rPr lang="fr-FR" sz="500" dirty="0" smtClean="0"/>
              <a:t>MAKE-UP</a:t>
            </a:r>
          </a:p>
        </p:txBody>
      </p:sp>
      <p:pic>
        <p:nvPicPr>
          <p:cNvPr id="22" name="Picture 7">
            <a:hlinkClick r:id="rId9" action="ppaction://hlinksldjump"/>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419872" y="6464300"/>
            <a:ext cx="74613" cy="36036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3" name="Picture 7">
            <a:hlinkClick r:id="rId9" action="ppaction://hlinksldjump"/>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876256" y="6468704"/>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4" name="Picture 7">
            <a:hlinkClick r:id="rId9" action="ppaction://hlinksldjump"/>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665740" y="6468704"/>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5" name="Picture 7">
            <a:hlinkClick r:id="rId9" action="ppaction://hlinksldjump"/>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385820" y="6490476"/>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6" name="Text Box 16">
            <a:hlinkClick r:id="rId19" action="ppaction://hlinksldjump"/>
          </p:cNvPr>
          <p:cNvSpPr txBox="1">
            <a:spLocks noChangeArrowheads="1"/>
          </p:cNvSpPr>
          <p:nvPr/>
        </p:nvSpPr>
        <p:spPr bwMode="auto">
          <a:xfrm>
            <a:off x="6175078" y="6542192"/>
            <a:ext cx="782637"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PRODIGY WHITE RANGE</a:t>
            </a:r>
          </a:p>
        </p:txBody>
      </p:sp>
      <p:sp>
        <p:nvSpPr>
          <p:cNvPr id="27" name="Text Box 16">
            <a:hlinkClick r:id="rId20" action="ppaction://hlinksldjump"/>
          </p:cNvPr>
          <p:cNvSpPr txBox="1">
            <a:spLocks noChangeArrowheads="1"/>
          </p:cNvSpPr>
          <p:nvPr/>
        </p:nvSpPr>
        <p:spPr bwMode="auto">
          <a:xfrm>
            <a:off x="6908647" y="6503720"/>
            <a:ext cx="782637" cy="3253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buClrTx/>
              <a:buFontTx/>
              <a:buNone/>
              <a:defRPr/>
            </a:pPr>
            <a:r>
              <a:rPr lang="fr-FR" sz="500" kern="1200" dirty="0" smtClean="0">
                <a:solidFill>
                  <a:schemeClr val="bg1"/>
                </a:solidFill>
                <a:latin typeface="+mn-lt"/>
                <a:ea typeface="Microsoft YaHei" pitchFamily="34" charset="-122"/>
                <a:cs typeface="+mn-cs"/>
              </a:rPr>
              <a:t>HR COMPACT </a:t>
            </a:r>
          </a:p>
          <a:p>
            <a:pPr algn="ctr" eaLnBrk="1" hangingPunct="1">
              <a:buClrTx/>
              <a:buFontTx/>
              <a:buNone/>
              <a:defRPr/>
            </a:pPr>
            <a:r>
              <a:rPr lang="fr-FR" sz="500" kern="1200" dirty="0" smtClean="0">
                <a:solidFill>
                  <a:schemeClr val="bg1"/>
                </a:solidFill>
                <a:latin typeface="+mn-lt"/>
                <a:ea typeface="Microsoft YaHei" pitchFamily="34" charset="-122"/>
                <a:cs typeface="+mn-cs"/>
              </a:rPr>
              <a:t>FOUNDATION</a:t>
            </a:r>
          </a:p>
          <a:p>
            <a:pPr algn="ctr" eaLnBrk="1" hangingPunct="1">
              <a:buClrTx/>
              <a:buFontTx/>
              <a:buNone/>
              <a:defRPr/>
            </a:pPr>
            <a:r>
              <a:rPr lang="fr-FR" sz="500" kern="1200" dirty="0" smtClean="0">
                <a:solidFill>
                  <a:schemeClr val="bg1"/>
                </a:solidFill>
                <a:latin typeface="+mn-lt"/>
                <a:ea typeface="Microsoft YaHei" pitchFamily="34" charset="-122"/>
                <a:cs typeface="+mn-cs"/>
              </a:rPr>
              <a:t>GEAOGRAPHY</a:t>
            </a:r>
          </a:p>
        </p:txBody>
      </p:sp>
      <p:sp>
        <p:nvSpPr>
          <p:cNvPr id="28" name="Text Box 16">
            <a:hlinkClick r:id="rId10" action="ppaction://hlinksldjump"/>
          </p:cNvPr>
          <p:cNvSpPr txBox="1">
            <a:spLocks noChangeArrowheads="1"/>
          </p:cNvSpPr>
          <p:nvPr/>
        </p:nvSpPr>
        <p:spPr bwMode="auto">
          <a:xfrm>
            <a:off x="7709616" y="6552343"/>
            <a:ext cx="782637"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LINK SELLING </a:t>
            </a:r>
          </a:p>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ROUTINE</a:t>
            </a:r>
          </a:p>
        </p:txBody>
      </p:sp>
      <p:sp>
        <p:nvSpPr>
          <p:cNvPr id="29" name="Text Box 16">
            <a:hlinkClick r:id="rId21" action="ppaction://hlinksldjump"/>
          </p:cNvPr>
          <p:cNvSpPr txBox="1">
            <a:spLocks noChangeArrowheads="1"/>
          </p:cNvSpPr>
          <p:nvPr/>
        </p:nvSpPr>
        <p:spPr bwMode="auto">
          <a:xfrm>
            <a:off x="8325867" y="6590815"/>
            <a:ext cx="782637"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COMPETITON</a:t>
            </a:r>
          </a:p>
        </p:txBody>
      </p:sp>
      <p:pic>
        <p:nvPicPr>
          <p:cNvPr id="30" name="Picture 6">
            <a:hlinkClick r:id="rId7" action="ppaction://hlinksldjump"/>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961883" y="6453336"/>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1" name="Text Box 4">
            <a:hlinkClick r:id="rId13" action="ppaction://hlinksldjump"/>
          </p:cNvPr>
          <p:cNvSpPr txBox="1">
            <a:spLocks noChangeArrowheads="1"/>
          </p:cNvSpPr>
          <p:nvPr/>
        </p:nvSpPr>
        <p:spPr bwMode="auto">
          <a:xfrm>
            <a:off x="1903561" y="6552343"/>
            <a:ext cx="1084263"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NEW COMPACT </a:t>
            </a:r>
          </a:p>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FOUNDATION</a:t>
            </a:r>
          </a:p>
        </p:txBody>
      </p:sp>
    </p:spTree>
    <p:extLst>
      <p:ext uri="{BB962C8B-B14F-4D97-AF65-F5344CB8AC3E}">
        <p14:creationId xmlns:p14="http://schemas.microsoft.com/office/powerpoint/2010/main" val="755163779"/>
      </p:ext>
    </p:extLst>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53406" fill="hold"/>
                                        <p:tgtEl>
                                          <p:spTgt spid="163869"/>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p:cTn id="7" fill="hold" display="0">
                  <p:stCondLst>
                    <p:cond delay="indefinite"/>
                  </p:stCondLst>
                  <p:endCondLst>
                    <p:cond evt="onNext" delay="0">
                      <p:tgtEl>
                        <p:sldTgt/>
                      </p:tgtEl>
                    </p:cond>
                    <p:cond evt="onPrev" delay="0">
                      <p:tgtEl>
                        <p:sldTgt/>
                      </p:tgtEl>
                    </p:cond>
                  </p:endCondLst>
                </p:cTn>
                <p:tgtEl>
                  <p:spTgt spid="163869"/>
                </p:tgtEl>
              </p:cMediaNode>
            </p:video>
            <p:seq concurrent="1" nextAc="seek">
              <p:cTn id="8" restart="whenNotActive" fill="hold" evtFilter="cancelBubble" nodeType="interactiveSeq">
                <p:stCondLst>
                  <p:cond evt="onClick" delay="0">
                    <p:tgtEl>
                      <p:spTgt spid="163869"/>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2" presetClass="mediacall" presetSubtype="0" fill="hold" nodeType="clickEffect">
                                  <p:stCondLst>
                                    <p:cond delay="0"/>
                                  </p:stCondLst>
                                  <p:childTnLst>
                                    <p:cmd type="call" cmd="togglePause">
                                      <p:cBhvr>
                                        <p:cTn id="12" dur="1" fill="hold"/>
                                        <p:tgtEl>
                                          <p:spTgt spid="163869"/>
                                        </p:tgtEl>
                                      </p:cBhvr>
                                    </p:cmd>
                                  </p:childTnLst>
                                </p:cTn>
                              </p:par>
                            </p:childTnLst>
                          </p:cTn>
                        </p:par>
                      </p:childTnLst>
                    </p:cTn>
                  </p:par>
                </p:childTnLst>
              </p:cTn>
              <p:nextCondLst>
                <p:cond evt="onClick" delay="0">
                  <p:tgtEl>
                    <p:spTgt spid="163869"/>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ext Box 3"/>
          <p:cNvSpPr txBox="1">
            <a:spLocks noChangeArrowheads="1"/>
          </p:cNvSpPr>
          <p:nvPr/>
        </p:nvSpPr>
        <p:spPr bwMode="auto">
          <a:xfrm>
            <a:off x="127000" y="1520825"/>
            <a:ext cx="3427413" cy="449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pitchFamily="34" charset="0"/>
                <a:ea typeface="Microsoft YaHei" pitchFamily="34" charset="-122"/>
              </a:defRPr>
            </a:lvl1pPr>
            <a:lvl2pPr eaLnBrk="0" hangingPunct="0">
              <a:defRPr>
                <a:solidFill>
                  <a:schemeClr val="bg1"/>
                </a:solidFill>
                <a:latin typeface="Arial" pitchFamily="34" charset="0"/>
                <a:ea typeface="Microsoft YaHei" pitchFamily="34" charset="-122"/>
              </a:defRPr>
            </a:lvl2pPr>
            <a:lvl3pPr eaLnBrk="0" hangingPunct="0">
              <a:defRPr>
                <a:solidFill>
                  <a:schemeClr val="bg1"/>
                </a:solidFill>
                <a:latin typeface="Arial" pitchFamily="34" charset="0"/>
                <a:ea typeface="Microsoft YaHei" pitchFamily="34" charset="-122"/>
              </a:defRPr>
            </a:lvl3pPr>
            <a:lvl4pPr eaLnBrk="0" hangingPunct="0">
              <a:defRPr>
                <a:solidFill>
                  <a:schemeClr val="bg1"/>
                </a:solidFill>
                <a:latin typeface="Arial" pitchFamily="34" charset="0"/>
                <a:ea typeface="Microsoft YaHei" pitchFamily="34" charset="-122"/>
              </a:defRPr>
            </a:lvl4pPr>
            <a:lvl5pPr eaLnBrk="0" hangingPunct="0">
              <a:defRPr>
                <a:solidFill>
                  <a:schemeClr val="bg1"/>
                </a:solidFill>
                <a:latin typeface="Arial" pitchFamily="34" charset="0"/>
                <a:ea typeface="Microsoft YaHei" pitchFamily="34" charset="-122"/>
              </a:defRPr>
            </a:lvl5pPr>
            <a:lvl6pPr marL="2514600" indent="-228600" eaLnBrk="0" fontAlgn="base" hangingPunct="0">
              <a:spcBef>
                <a:spcPct val="0"/>
              </a:spcBef>
              <a:spcAft>
                <a:spcPct val="0"/>
              </a:spcAft>
              <a:buClr>
                <a:srgbClr val="000000"/>
              </a:buClr>
              <a:buSzPct val="100000"/>
              <a:buFont typeface="Times New Roman" pitchFamily="18" charset="0"/>
              <a:defRPr>
                <a:solidFill>
                  <a:schemeClr val="bg1"/>
                </a:solidFill>
                <a:latin typeface="Arial" pitchFamily="34" charset="0"/>
                <a:ea typeface="Microsoft YaHei" pitchFamily="34" charset="-122"/>
              </a:defRPr>
            </a:lvl6pPr>
            <a:lvl7pPr marL="2971800" indent="-228600" eaLnBrk="0" fontAlgn="base" hangingPunct="0">
              <a:spcBef>
                <a:spcPct val="0"/>
              </a:spcBef>
              <a:spcAft>
                <a:spcPct val="0"/>
              </a:spcAft>
              <a:buClr>
                <a:srgbClr val="000000"/>
              </a:buClr>
              <a:buSzPct val="100000"/>
              <a:buFont typeface="Times New Roman" pitchFamily="18" charset="0"/>
              <a:defRPr>
                <a:solidFill>
                  <a:schemeClr val="bg1"/>
                </a:solidFill>
                <a:latin typeface="Arial" pitchFamily="34" charset="0"/>
                <a:ea typeface="Microsoft YaHei" pitchFamily="34" charset="-122"/>
              </a:defRPr>
            </a:lvl7pPr>
            <a:lvl8pPr marL="3429000" indent="-228600" eaLnBrk="0" fontAlgn="base" hangingPunct="0">
              <a:spcBef>
                <a:spcPct val="0"/>
              </a:spcBef>
              <a:spcAft>
                <a:spcPct val="0"/>
              </a:spcAft>
              <a:buClr>
                <a:srgbClr val="000000"/>
              </a:buClr>
              <a:buSzPct val="100000"/>
              <a:buFont typeface="Times New Roman" pitchFamily="18" charset="0"/>
              <a:defRPr>
                <a:solidFill>
                  <a:schemeClr val="bg1"/>
                </a:solidFill>
                <a:latin typeface="Arial" pitchFamily="34" charset="0"/>
                <a:ea typeface="Microsoft YaHei" pitchFamily="34" charset="-122"/>
              </a:defRPr>
            </a:lvl8pPr>
            <a:lvl9pPr marL="3886200" indent="-228600" eaLnBrk="0" fontAlgn="base" hangingPunct="0">
              <a:spcBef>
                <a:spcPct val="0"/>
              </a:spcBef>
              <a:spcAft>
                <a:spcPct val="0"/>
              </a:spcAft>
              <a:buClr>
                <a:srgbClr val="000000"/>
              </a:buClr>
              <a:buSzPct val="100000"/>
              <a:buFont typeface="Times New Roman" pitchFamily="18" charset="0"/>
              <a:defRPr>
                <a:solidFill>
                  <a:schemeClr val="bg1"/>
                </a:solidFill>
                <a:latin typeface="Arial" pitchFamily="34" charset="0"/>
                <a:ea typeface="Microsoft YaHei" pitchFamily="34" charset="-122"/>
              </a:defRPr>
            </a:lvl9pPr>
          </a:lstStyle>
          <a:p>
            <a:pPr defTabSz="914400" eaLnBrk="1" hangingPunct="1">
              <a:buClrTx/>
              <a:buSzTx/>
              <a:buFontTx/>
              <a:buNone/>
            </a:pPr>
            <a:r>
              <a:rPr lang="en-US" sz="1600" dirty="0">
                <a:solidFill>
                  <a:srgbClr val="695A47"/>
                </a:solidFill>
                <a:latin typeface="Century Gothic" pitchFamily="34" charset="0"/>
              </a:rPr>
              <a:t>THE MOST</a:t>
            </a:r>
            <a:br>
              <a:rPr lang="en-US" sz="1600" dirty="0">
                <a:solidFill>
                  <a:srgbClr val="695A47"/>
                </a:solidFill>
                <a:latin typeface="Century Gothic" pitchFamily="34" charset="0"/>
              </a:rPr>
            </a:br>
            <a:r>
              <a:rPr lang="en-US" sz="1600" dirty="0">
                <a:solidFill>
                  <a:srgbClr val="B5A692"/>
                </a:solidFill>
                <a:latin typeface="Century Gothic" pitchFamily="34" charset="0"/>
              </a:rPr>
              <a:t>DEMANDING WOMEN</a:t>
            </a:r>
            <a:endParaRPr lang="en-US" sz="1600" dirty="0">
              <a:solidFill>
                <a:srgbClr val="695A47"/>
              </a:solidFill>
              <a:latin typeface="Century Gothic" pitchFamily="34" charset="0"/>
              <a:ea typeface="Arial Unicode MS" pitchFamily="34" charset="-128"/>
              <a:cs typeface="Arial Unicode MS" pitchFamily="34" charset="-128"/>
            </a:endParaRPr>
          </a:p>
          <a:p>
            <a:pPr defTabSz="914400" eaLnBrk="1" hangingPunct="1">
              <a:buClrTx/>
              <a:buSzTx/>
              <a:buFontTx/>
              <a:buNone/>
            </a:pPr>
            <a:endParaRPr lang="en-US" sz="1600" dirty="0">
              <a:solidFill>
                <a:srgbClr val="695A47"/>
              </a:solidFill>
              <a:latin typeface="Century Gothic" pitchFamily="34" charset="0"/>
              <a:ea typeface="Arial Unicode MS" pitchFamily="34" charset="-128"/>
              <a:cs typeface="Arial Unicode MS" pitchFamily="34" charset="-128"/>
            </a:endParaRPr>
          </a:p>
          <a:p>
            <a:pPr defTabSz="914400" eaLnBrk="1" hangingPunct="1">
              <a:buClrTx/>
              <a:buSzTx/>
              <a:buFontTx/>
              <a:buNone/>
            </a:pPr>
            <a:endParaRPr lang="en-US" sz="1600" dirty="0">
              <a:solidFill>
                <a:srgbClr val="695A47"/>
              </a:solidFill>
              <a:latin typeface="Century Gothic" pitchFamily="34" charset="0"/>
              <a:ea typeface="Arial Unicode MS" pitchFamily="34" charset="-128"/>
              <a:cs typeface="Arial Unicode MS" pitchFamily="34" charset="-128"/>
            </a:endParaRPr>
          </a:p>
          <a:p>
            <a:pPr defTabSz="914400" eaLnBrk="1" hangingPunct="1">
              <a:buClrTx/>
              <a:buSzTx/>
              <a:buFontTx/>
              <a:buNone/>
            </a:pPr>
            <a:r>
              <a:rPr lang="en-US" sz="1600" dirty="0">
                <a:solidFill>
                  <a:srgbClr val="695A47"/>
                </a:solidFill>
                <a:latin typeface="Century Gothic" pitchFamily="34" charset="0"/>
                <a:ea typeface="Arial Unicode MS" pitchFamily="34" charset="-128"/>
                <a:cs typeface="Arial Unicode MS" pitchFamily="34" charset="-128"/>
              </a:rPr>
              <a:t>THE MOST</a:t>
            </a:r>
            <a:br>
              <a:rPr lang="en-US" sz="1600" dirty="0">
                <a:solidFill>
                  <a:srgbClr val="695A47"/>
                </a:solidFill>
                <a:latin typeface="Century Gothic" pitchFamily="34" charset="0"/>
                <a:ea typeface="Arial Unicode MS" pitchFamily="34" charset="-128"/>
                <a:cs typeface="Arial Unicode MS" pitchFamily="34" charset="-128"/>
              </a:rPr>
            </a:br>
            <a:r>
              <a:rPr lang="en-US" sz="1600" dirty="0">
                <a:solidFill>
                  <a:srgbClr val="B5A692"/>
                </a:solidFill>
                <a:latin typeface="Century Gothic" pitchFamily="34" charset="0"/>
                <a:ea typeface="Arial Unicode MS" pitchFamily="34" charset="-128"/>
                <a:cs typeface="Arial Unicode MS" pitchFamily="34" charset="-128"/>
              </a:rPr>
              <a:t>ACTIVE INGREDIENTS</a:t>
            </a:r>
          </a:p>
          <a:p>
            <a:pPr defTabSz="914400" eaLnBrk="1" hangingPunct="1">
              <a:buClrTx/>
              <a:buSzTx/>
              <a:buFontTx/>
              <a:buNone/>
            </a:pPr>
            <a:endParaRPr lang="en-US" sz="1600" dirty="0">
              <a:solidFill>
                <a:srgbClr val="B5A692"/>
              </a:solidFill>
              <a:latin typeface="Century Gothic" pitchFamily="34" charset="0"/>
              <a:ea typeface="Arial Unicode MS" pitchFamily="34" charset="-128"/>
              <a:cs typeface="Arial Unicode MS" pitchFamily="34" charset="-128"/>
            </a:endParaRPr>
          </a:p>
          <a:p>
            <a:pPr defTabSz="914400" eaLnBrk="1" hangingPunct="1">
              <a:buClrTx/>
              <a:buSzTx/>
              <a:buFontTx/>
              <a:buNone/>
            </a:pPr>
            <a:endParaRPr lang="en-US" sz="1600" dirty="0">
              <a:solidFill>
                <a:srgbClr val="B5A692"/>
              </a:solidFill>
              <a:latin typeface="Century Gothic" pitchFamily="34" charset="0"/>
              <a:ea typeface="Arial Unicode MS" pitchFamily="34" charset="-128"/>
              <a:cs typeface="Arial Unicode MS" pitchFamily="34" charset="-128"/>
            </a:endParaRPr>
          </a:p>
          <a:p>
            <a:pPr defTabSz="914400" eaLnBrk="1" hangingPunct="1">
              <a:buClrTx/>
              <a:buSzTx/>
              <a:buFontTx/>
              <a:buNone/>
            </a:pPr>
            <a:r>
              <a:rPr lang="en-US" sz="1600" dirty="0">
                <a:solidFill>
                  <a:srgbClr val="695A47"/>
                </a:solidFill>
                <a:latin typeface="Century Gothic" pitchFamily="34" charset="0"/>
                <a:ea typeface="Arial Unicode MS" pitchFamily="34" charset="-128"/>
                <a:cs typeface="Arial Unicode MS" pitchFamily="34" charset="-128"/>
              </a:rPr>
              <a:t>THE HIGHEST</a:t>
            </a:r>
            <a:br>
              <a:rPr lang="en-US" sz="1600" dirty="0">
                <a:solidFill>
                  <a:srgbClr val="695A47"/>
                </a:solidFill>
                <a:latin typeface="Century Gothic" pitchFamily="34" charset="0"/>
                <a:ea typeface="Arial Unicode MS" pitchFamily="34" charset="-128"/>
                <a:cs typeface="Arial Unicode MS" pitchFamily="34" charset="-128"/>
              </a:rPr>
            </a:br>
            <a:r>
              <a:rPr lang="en-US" sz="1600" dirty="0">
                <a:solidFill>
                  <a:srgbClr val="B5A692"/>
                </a:solidFill>
                <a:latin typeface="Century Gothic" pitchFamily="34" charset="0"/>
                <a:ea typeface="Arial Unicode MS" pitchFamily="34" charset="-128"/>
                <a:cs typeface="Arial Unicode MS" pitchFamily="34" charset="-128"/>
              </a:rPr>
              <a:t>CONCENTRATIONS</a:t>
            </a:r>
            <a:br>
              <a:rPr lang="en-US" sz="1600" dirty="0">
                <a:solidFill>
                  <a:srgbClr val="B5A692"/>
                </a:solidFill>
                <a:latin typeface="Century Gothic" pitchFamily="34" charset="0"/>
                <a:ea typeface="Arial Unicode MS" pitchFamily="34" charset="-128"/>
                <a:cs typeface="Arial Unicode MS" pitchFamily="34" charset="-128"/>
              </a:rPr>
            </a:br>
            <a:endParaRPr lang="en-US" sz="1600" dirty="0">
              <a:solidFill>
                <a:srgbClr val="B5A692"/>
              </a:solidFill>
              <a:latin typeface="Century Gothic" pitchFamily="34" charset="0"/>
              <a:ea typeface="Arial Unicode MS" pitchFamily="34" charset="-128"/>
              <a:cs typeface="Arial Unicode MS" pitchFamily="34" charset="-128"/>
            </a:endParaRPr>
          </a:p>
          <a:p>
            <a:pPr defTabSz="914400" eaLnBrk="1" hangingPunct="1">
              <a:buClrTx/>
              <a:buSzTx/>
              <a:buFontTx/>
              <a:buNone/>
            </a:pPr>
            <a:endParaRPr lang="en-US" sz="1600" dirty="0">
              <a:solidFill>
                <a:srgbClr val="B5A692"/>
              </a:solidFill>
              <a:latin typeface="Century Gothic" pitchFamily="34" charset="0"/>
              <a:ea typeface="Arial Unicode MS" pitchFamily="34" charset="-128"/>
              <a:cs typeface="Arial Unicode MS" pitchFamily="34" charset="-128"/>
            </a:endParaRPr>
          </a:p>
          <a:p>
            <a:pPr defTabSz="914400" eaLnBrk="1" hangingPunct="1">
              <a:buClrTx/>
              <a:buSzTx/>
              <a:buFontTx/>
              <a:buNone/>
            </a:pPr>
            <a:r>
              <a:rPr lang="en-US" sz="1600" dirty="0">
                <a:solidFill>
                  <a:srgbClr val="695A47"/>
                </a:solidFill>
                <a:latin typeface="Century Gothic" pitchFamily="34" charset="0"/>
                <a:ea typeface="Arial Unicode MS" pitchFamily="34" charset="-128"/>
                <a:cs typeface="Arial Unicode MS" pitchFamily="34" charset="-128"/>
              </a:rPr>
              <a:t>THE MOST</a:t>
            </a:r>
            <a:br>
              <a:rPr lang="en-US" sz="1600" dirty="0">
                <a:solidFill>
                  <a:srgbClr val="695A47"/>
                </a:solidFill>
                <a:latin typeface="Century Gothic" pitchFamily="34" charset="0"/>
                <a:ea typeface="Arial Unicode MS" pitchFamily="34" charset="-128"/>
                <a:cs typeface="Arial Unicode MS" pitchFamily="34" charset="-128"/>
              </a:rPr>
            </a:br>
            <a:r>
              <a:rPr lang="en-US" sz="1600" dirty="0">
                <a:solidFill>
                  <a:srgbClr val="B5A692"/>
                </a:solidFill>
                <a:latin typeface="Century Gothic" pitchFamily="34" charset="0"/>
                <a:ea typeface="Arial Unicode MS" pitchFamily="34" charset="-128"/>
                <a:cs typeface="Arial Unicode MS" pitchFamily="34" charset="-128"/>
              </a:rPr>
              <a:t>SUMPTUOUS TEXTURES</a:t>
            </a:r>
          </a:p>
          <a:p>
            <a:pPr defTabSz="914400" eaLnBrk="1" hangingPunct="1">
              <a:buClrTx/>
              <a:buSzTx/>
              <a:buFontTx/>
              <a:buNone/>
            </a:pPr>
            <a:endParaRPr lang="en-US" sz="1600" dirty="0">
              <a:solidFill>
                <a:srgbClr val="B5A692"/>
              </a:solidFill>
              <a:latin typeface="Century Gothic" pitchFamily="34" charset="0"/>
              <a:ea typeface="Arial Unicode MS" pitchFamily="34" charset="-128"/>
              <a:cs typeface="Arial Unicode MS" pitchFamily="34" charset="-128"/>
            </a:endParaRPr>
          </a:p>
          <a:p>
            <a:pPr defTabSz="914400" eaLnBrk="1" hangingPunct="1">
              <a:buClrTx/>
              <a:buSzTx/>
              <a:buFontTx/>
              <a:buNone/>
            </a:pPr>
            <a:endParaRPr lang="en-US" sz="1600" dirty="0">
              <a:solidFill>
                <a:srgbClr val="B5A692"/>
              </a:solidFill>
              <a:latin typeface="Century Gothic" pitchFamily="34" charset="0"/>
              <a:ea typeface="Arial Unicode MS" pitchFamily="34" charset="-128"/>
              <a:cs typeface="Arial Unicode MS" pitchFamily="34" charset="-128"/>
            </a:endParaRPr>
          </a:p>
          <a:p>
            <a:pPr defTabSz="914400" eaLnBrk="1" hangingPunct="1">
              <a:buClrTx/>
              <a:buSzTx/>
              <a:buFontTx/>
              <a:buNone/>
            </a:pPr>
            <a:r>
              <a:rPr lang="en-US" sz="1600" dirty="0">
                <a:solidFill>
                  <a:srgbClr val="695A47"/>
                </a:solidFill>
                <a:latin typeface="Century Gothic" pitchFamily="34" charset="0"/>
                <a:ea typeface="Arial Unicode MS" pitchFamily="34" charset="-128"/>
                <a:cs typeface="Arial Unicode MS" pitchFamily="34" charset="-128"/>
              </a:rPr>
              <a:t>RESULTS CHALLENGING THE</a:t>
            </a:r>
            <a:br>
              <a:rPr lang="en-US" sz="1600" dirty="0">
                <a:solidFill>
                  <a:srgbClr val="695A47"/>
                </a:solidFill>
                <a:latin typeface="Century Gothic" pitchFamily="34" charset="0"/>
                <a:ea typeface="Arial Unicode MS" pitchFamily="34" charset="-128"/>
                <a:cs typeface="Arial Unicode MS" pitchFamily="34" charset="-128"/>
              </a:rPr>
            </a:br>
            <a:r>
              <a:rPr lang="en-US" sz="1600" dirty="0">
                <a:solidFill>
                  <a:srgbClr val="B5A692"/>
                </a:solidFill>
                <a:latin typeface="Century Gothic" pitchFamily="34" charset="0"/>
                <a:ea typeface="Arial Unicode MS" pitchFamily="34" charset="-128"/>
                <a:cs typeface="Arial Unicode MS" pitchFamily="34" charset="-128"/>
              </a:rPr>
              <a:t>AESTHETIC MEDICINE EFFICACY</a:t>
            </a:r>
          </a:p>
        </p:txBody>
      </p:sp>
      <p:sp>
        <p:nvSpPr>
          <p:cNvPr id="32771" name="Rectangle 20"/>
          <p:cNvSpPr>
            <a:spLocks noChangeArrowheads="1"/>
          </p:cNvSpPr>
          <p:nvPr>
            <p:custDataLst>
              <p:tags r:id="rId1"/>
            </p:custDataLst>
          </p:nvPr>
        </p:nvSpPr>
        <p:spPr bwMode="auto">
          <a:xfrm>
            <a:off x="3606800" y="355600"/>
            <a:ext cx="5434013" cy="427038"/>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p>
            <a:pPr algn="r" defTabSz="914400">
              <a:buClrTx/>
              <a:buSzTx/>
              <a:buFontTx/>
              <a:buNone/>
            </a:pPr>
            <a:r>
              <a:rPr lang="fr-FR" sz="2800">
                <a:solidFill>
                  <a:srgbClr val="B5A692"/>
                </a:solidFill>
                <a:latin typeface="Century Gothic" pitchFamily="34" charset="0"/>
              </a:rPr>
              <a:t>POWER BEAUTY </a:t>
            </a:r>
            <a:r>
              <a:rPr lang="fr-FR" sz="2400">
                <a:solidFill>
                  <a:srgbClr val="B5A692"/>
                </a:solidFill>
                <a:latin typeface="Century Gothic" pitchFamily="34" charset="0"/>
              </a:rPr>
              <a:t>SINCE 1902</a:t>
            </a:r>
          </a:p>
        </p:txBody>
      </p:sp>
      <p:pic>
        <p:nvPicPr>
          <p:cNvPr id="32772" name="Picture 108"/>
          <p:cNvPicPr>
            <a:picLocks noChangeAspect="1" noChangeArrowheads="1"/>
          </p:cNvPicPr>
          <p:nvPr/>
        </p:nvPicPr>
        <p:blipFill>
          <a:blip r:embed="rId4" cstate="print">
            <a:extLst>
              <a:ext uri="{28A0092B-C50C-407E-A947-70E740481C1C}">
                <a14:useLocalDpi xmlns:a14="http://schemas.microsoft.com/office/drawing/2010/main" val="0"/>
              </a:ext>
            </a:extLst>
          </a:blip>
          <a:srcRect l="46875" t="22501" r="17604" b="26666"/>
          <a:stretch>
            <a:fillRect/>
          </a:stretch>
        </p:blipFill>
        <p:spPr bwMode="auto">
          <a:xfrm>
            <a:off x="3429000" y="1079500"/>
            <a:ext cx="5715000" cy="511175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 Box 5">
            <a:hlinkClick r:id="rId5" action="ppaction://hlinksldjump"/>
          </p:cNvPr>
          <p:cNvSpPr txBox="1">
            <a:spLocks noChangeArrowheads="1"/>
          </p:cNvSpPr>
          <p:nvPr/>
        </p:nvSpPr>
        <p:spPr bwMode="auto">
          <a:xfrm>
            <a:off x="611560" y="6552343"/>
            <a:ext cx="925399"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defPPr>
              <a:defRPr lang="fr-FR"/>
            </a:defPPr>
            <a:lvl1pPr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POWER BEAUTY</a:t>
            </a:r>
          </a:p>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BRAND</a:t>
            </a:r>
            <a:r>
              <a:rPr lang="fr-FR" sz="500" kern="1200" baseline="0" dirty="0" smtClean="0">
                <a:solidFill>
                  <a:schemeClr val="bg1"/>
                </a:solidFill>
                <a:latin typeface="+mn-lt"/>
                <a:ea typeface="Microsoft YaHei" pitchFamily="34" charset="-122"/>
                <a:cs typeface="+mn-cs"/>
              </a:rPr>
              <a:t> </a:t>
            </a:r>
            <a:r>
              <a:rPr lang="fr-FR" sz="500" kern="1200" dirty="0" smtClean="0">
                <a:solidFill>
                  <a:schemeClr val="bg1"/>
                </a:solidFill>
                <a:latin typeface="+mn-lt"/>
                <a:ea typeface="Microsoft YaHei" pitchFamily="34" charset="-122"/>
                <a:cs typeface="+mn-cs"/>
              </a:rPr>
              <a:t>STATEMENT</a:t>
            </a:r>
          </a:p>
        </p:txBody>
      </p:sp>
      <p:pic>
        <p:nvPicPr>
          <p:cNvPr id="7" name="Picture 6">
            <a:hlinkClick r:id="rId6"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175"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8" name="Picture 7">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11560"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9" name="Picture 9">
            <a:hlinkClick r:id="rId9"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403648"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0" name="Text Box 10">
            <a:hlinkClick r:id="rId10" action="ppaction://hlinksldjump"/>
          </p:cNvPr>
          <p:cNvSpPr txBox="1">
            <a:spLocks noChangeArrowheads="1"/>
          </p:cNvSpPr>
          <p:nvPr/>
        </p:nvSpPr>
        <p:spPr bwMode="auto">
          <a:xfrm>
            <a:off x="-82550" y="6590815"/>
            <a:ext cx="866701"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buClrTx/>
              <a:buFontTx/>
              <a:buNone/>
              <a:defRPr/>
            </a:pPr>
            <a:r>
              <a:rPr lang="fr-FR" sz="500" dirty="0" smtClean="0">
                <a:latin typeface="+mn-lt"/>
              </a:rPr>
              <a:t>INTRODUCTION</a:t>
            </a:r>
          </a:p>
        </p:txBody>
      </p:sp>
      <p:pic>
        <p:nvPicPr>
          <p:cNvPr id="11" name="Picture 13">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699792" y="6472238"/>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2" name="Text Box 16">
            <a:hlinkClick r:id="rId11" action="ppaction://hlinksldjump"/>
          </p:cNvPr>
          <p:cNvSpPr txBox="1">
            <a:spLocks noChangeArrowheads="1"/>
          </p:cNvSpPr>
          <p:nvPr/>
        </p:nvSpPr>
        <p:spPr bwMode="auto">
          <a:xfrm>
            <a:off x="5517555" y="6590815"/>
            <a:ext cx="782637"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buClrTx/>
              <a:buFontTx/>
              <a:buNone/>
              <a:defRPr/>
            </a:pPr>
            <a:r>
              <a:rPr lang="fr-FR" sz="500" kern="1200" dirty="0" smtClean="0">
                <a:solidFill>
                  <a:schemeClr val="bg1"/>
                </a:solidFill>
                <a:latin typeface="+mn-lt"/>
                <a:ea typeface="Microsoft YaHei" pitchFamily="34" charset="-122"/>
                <a:cs typeface="+mn-cs"/>
              </a:rPr>
              <a:t>PACKAGING</a:t>
            </a:r>
          </a:p>
        </p:txBody>
      </p:sp>
      <p:pic>
        <p:nvPicPr>
          <p:cNvPr id="13" name="Picture 17">
            <a:hlinkClick r:id="rId12"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507087" y="6472238"/>
            <a:ext cx="73025"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4" name="Text Box 5">
            <a:hlinkClick r:id="rId13" action="ppaction://hlinksldjump"/>
          </p:cNvPr>
          <p:cNvSpPr txBox="1">
            <a:spLocks noChangeArrowheads="1"/>
          </p:cNvSpPr>
          <p:nvPr/>
        </p:nvSpPr>
        <p:spPr bwMode="auto">
          <a:xfrm>
            <a:off x="1259632" y="6552343"/>
            <a:ext cx="1076325"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THE </a:t>
            </a:r>
          </a:p>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GHOST FLOWER</a:t>
            </a:r>
          </a:p>
        </p:txBody>
      </p:sp>
      <p:pic>
        <p:nvPicPr>
          <p:cNvPr id="15" name="Picture 7">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051720"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6" name="Text Box 4">
            <a:hlinkClick r:id="rId14" action="ppaction://hlinksldjump"/>
          </p:cNvPr>
          <p:cNvSpPr txBox="1">
            <a:spLocks noChangeArrowheads="1"/>
          </p:cNvSpPr>
          <p:nvPr/>
        </p:nvSpPr>
        <p:spPr bwMode="auto">
          <a:xfrm>
            <a:off x="4644008" y="6590815"/>
            <a:ext cx="1084263"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TECHNOLOGY</a:t>
            </a:r>
          </a:p>
        </p:txBody>
      </p:sp>
      <p:pic>
        <p:nvPicPr>
          <p:cNvPr id="17" name="Picture 7">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153572" y="6472238"/>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8" name="Text Box 4">
            <a:hlinkClick r:id="rId15" action="ppaction://hlinksldjump"/>
          </p:cNvPr>
          <p:cNvSpPr txBox="1">
            <a:spLocks noChangeArrowheads="1"/>
          </p:cNvSpPr>
          <p:nvPr/>
        </p:nvSpPr>
        <p:spPr bwMode="auto">
          <a:xfrm>
            <a:off x="2699792" y="6552343"/>
            <a:ext cx="773112"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WOMEN’S EXPECTATIONS</a:t>
            </a:r>
          </a:p>
        </p:txBody>
      </p:sp>
      <p:pic>
        <p:nvPicPr>
          <p:cNvPr id="19" name="Picture 13">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130675"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0" name="Text Box 4">
            <a:hlinkClick r:id="rId16" action="ppaction://hlinksldjump"/>
          </p:cNvPr>
          <p:cNvSpPr txBox="1">
            <a:spLocks noChangeArrowheads="1"/>
          </p:cNvSpPr>
          <p:nvPr/>
        </p:nvSpPr>
        <p:spPr bwMode="auto">
          <a:xfrm>
            <a:off x="3995936" y="6552343"/>
            <a:ext cx="1084263"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MAKE-UP </a:t>
            </a:r>
          </a:p>
          <a:p>
            <a:pPr lvl="0"/>
            <a:r>
              <a:rPr lang="fr-FR" sz="500" dirty="0" smtClean="0"/>
              <a:t>RESULT</a:t>
            </a:r>
          </a:p>
        </p:txBody>
      </p:sp>
      <p:pic>
        <p:nvPicPr>
          <p:cNvPr id="21" name="Picture 13">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788024"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2" name="Text Box 5">
            <a:hlinkClick r:id="rId17" action="ppaction://hlinksldjump"/>
          </p:cNvPr>
          <p:cNvSpPr txBox="1">
            <a:spLocks noChangeArrowheads="1"/>
          </p:cNvSpPr>
          <p:nvPr/>
        </p:nvSpPr>
        <p:spPr bwMode="auto">
          <a:xfrm>
            <a:off x="3491880" y="6513871"/>
            <a:ext cx="709613" cy="3253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SKINCARE</a:t>
            </a:r>
          </a:p>
          <a:p>
            <a:pPr lvl="0"/>
            <a:r>
              <a:rPr lang="fr-FR" sz="500" dirty="0" smtClean="0"/>
              <a:t>VERSUS</a:t>
            </a:r>
          </a:p>
          <a:p>
            <a:pPr lvl="0"/>
            <a:r>
              <a:rPr lang="fr-FR" sz="500" dirty="0" smtClean="0"/>
              <a:t>MAKE-UP</a:t>
            </a:r>
          </a:p>
        </p:txBody>
      </p:sp>
      <p:pic>
        <p:nvPicPr>
          <p:cNvPr id="23" name="Picture 7">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419872" y="6464300"/>
            <a:ext cx="74613" cy="36036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4" name="Picture 7">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876256" y="6468704"/>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5" name="Picture 7">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665740" y="6468704"/>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6" name="Picture 7">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385820" y="6490476"/>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7" name="Text Box 16">
            <a:hlinkClick r:id="rId18" action="ppaction://hlinksldjump"/>
          </p:cNvPr>
          <p:cNvSpPr txBox="1">
            <a:spLocks noChangeArrowheads="1"/>
          </p:cNvSpPr>
          <p:nvPr/>
        </p:nvSpPr>
        <p:spPr bwMode="auto">
          <a:xfrm>
            <a:off x="6175078" y="6542192"/>
            <a:ext cx="782637"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PRODIGY WHITE RANGE</a:t>
            </a:r>
          </a:p>
        </p:txBody>
      </p:sp>
      <p:sp>
        <p:nvSpPr>
          <p:cNvPr id="28" name="Text Box 16">
            <a:hlinkClick r:id="rId19" action="ppaction://hlinksldjump"/>
          </p:cNvPr>
          <p:cNvSpPr txBox="1">
            <a:spLocks noChangeArrowheads="1"/>
          </p:cNvSpPr>
          <p:nvPr/>
        </p:nvSpPr>
        <p:spPr bwMode="auto">
          <a:xfrm>
            <a:off x="6908647" y="6503720"/>
            <a:ext cx="782637" cy="3253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buClrTx/>
              <a:buFontTx/>
              <a:buNone/>
              <a:defRPr/>
            </a:pPr>
            <a:r>
              <a:rPr lang="fr-FR" sz="500" kern="1200" dirty="0" smtClean="0">
                <a:solidFill>
                  <a:schemeClr val="bg1"/>
                </a:solidFill>
                <a:latin typeface="+mn-lt"/>
                <a:ea typeface="Microsoft YaHei" pitchFamily="34" charset="-122"/>
                <a:cs typeface="+mn-cs"/>
              </a:rPr>
              <a:t>HR COMPACT </a:t>
            </a:r>
          </a:p>
          <a:p>
            <a:pPr algn="ctr" eaLnBrk="1" hangingPunct="1">
              <a:buClrTx/>
              <a:buFontTx/>
              <a:buNone/>
              <a:defRPr/>
            </a:pPr>
            <a:r>
              <a:rPr lang="fr-FR" sz="500" kern="1200" dirty="0" smtClean="0">
                <a:solidFill>
                  <a:schemeClr val="bg1"/>
                </a:solidFill>
                <a:latin typeface="+mn-lt"/>
                <a:ea typeface="Microsoft YaHei" pitchFamily="34" charset="-122"/>
                <a:cs typeface="+mn-cs"/>
              </a:rPr>
              <a:t>FOUNDATION</a:t>
            </a:r>
          </a:p>
          <a:p>
            <a:pPr algn="ctr" eaLnBrk="1" hangingPunct="1">
              <a:buClrTx/>
              <a:buFontTx/>
              <a:buNone/>
              <a:defRPr/>
            </a:pPr>
            <a:r>
              <a:rPr lang="fr-FR" sz="500" kern="1200" dirty="0" smtClean="0">
                <a:solidFill>
                  <a:schemeClr val="bg1"/>
                </a:solidFill>
                <a:latin typeface="+mn-lt"/>
                <a:ea typeface="Microsoft YaHei" pitchFamily="34" charset="-122"/>
                <a:cs typeface="+mn-cs"/>
              </a:rPr>
              <a:t>GEAOGRAPHY</a:t>
            </a:r>
          </a:p>
        </p:txBody>
      </p:sp>
      <p:sp>
        <p:nvSpPr>
          <p:cNvPr id="29" name="Text Box 16">
            <a:hlinkClick r:id="rId9" action="ppaction://hlinksldjump"/>
          </p:cNvPr>
          <p:cNvSpPr txBox="1">
            <a:spLocks noChangeArrowheads="1"/>
          </p:cNvSpPr>
          <p:nvPr/>
        </p:nvSpPr>
        <p:spPr bwMode="auto">
          <a:xfrm>
            <a:off x="7709616" y="6552343"/>
            <a:ext cx="782637"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LINK SELLING </a:t>
            </a:r>
          </a:p>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ROUTINE</a:t>
            </a:r>
          </a:p>
        </p:txBody>
      </p:sp>
      <p:sp>
        <p:nvSpPr>
          <p:cNvPr id="30" name="Text Box 16">
            <a:hlinkClick r:id="rId20" action="ppaction://hlinksldjump"/>
          </p:cNvPr>
          <p:cNvSpPr txBox="1">
            <a:spLocks noChangeArrowheads="1"/>
          </p:cNvSpPr>
          <p:nvPr/>
        </p:nvSpPr>
        <p:spPr bwMode="auto">
          <a:xfrm>
            <a:off x="8325867" y="6590815"/>
            <a:ext cx="782637"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COMPETITON</a:t>
            </a:r>
          </a:p>
        </p:txBody>
      </p:sp>
      <p:pic>
        <p:nvPicPr>
          <p:cNvPr id="31" name="Picture 6">
            <a:hlinkClick r:id="rId6"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961883" y="6453336"/>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2" name="Text Box 4">
            <a:hlinkClick r:id="rId12" action="ppaction://hlinksldjump"/>
          </p:cNvPr>
          <p:cNvSpPr txBox="1">
            <a:spLocks noChangeArrowheads="1"/>
          </p:cNvSpPr>
          <p:nvPr/>
        </p:nvSpPr>
        <p:spPr bwMode="auto">
          <a:xfrm>
            <a:off x="1903561" y="6552343"/>
            <a:ext cx="1084263"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NEW COMPACT </a:t>
            </a:r>
          </a:p>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FOUNDATION</a:t>
            </a:r>
          </a:p>
        </p:txBody>
      </p:sp>
    </p:spTree>
    <p:extLst>
      <p:ext uri="{BB962C8B-B14F-4D97-AF65-F5344CB8AC3E}">
        <p14:creationId xmlns:p14="http://schemas.microsoft.com/office/powerpoint/2010/main" val="3984069032"/>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16"/>
          <p:cNvSpPr>
            <a:spLocks noChangeArrowheads="1"/>
          </p:cNvSpPr>
          <p:nvPr>
            <p:custDataLst>
              <p:tags r:id="rId1"/>
            </p:custDataLst>
          </p:nvPr>
        </p:nvSpPr>
        <p:spPr bwMode="auto">
          <a:xfrm>
            <a:off x="3619500" y="306388"/>
            <a:ext cx="5434013" cy="677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r" defTabSz="914400"/>
            <a:r>
              <a:rPr lang="en-US" sz="2800" dirty="0">
                <a:solidFill>
                  <a:srgbClr val="B5A692"/>
                </a:solidFill>
                <a:latin typeface="Century Gothic" pitchFamily="34" charset="0"/>
              </a:rPr>
              <a:t>THE GHOST FLOWER</a:t>
            </a:r>
          </a:p>
          <a:p>
            <a:pPr algn="r" defTabSz="914400"/>
            <a:r>
              <a:rPr lang="en-US" sz="1600" dirty="0" smtClean="0">
                <a:solidFill>
                  <a:schemeClr val="bg1"/>
                </a:solidFill>
                <a:latin typeface="Century Gothic" pitchFamily="34" charset="0"/>
              </a:rPr>
              <a:t>STORY TELLING</a:t>
            </a:r>
            <a:endParaRPr lang="en-US" sz="1600" dirty="0">
              <a:solidFill>
                <a:schemeClr val="bg1"/>
              </a:solidFill>
              <a:latin typeface="Century Gothic" pitchFamily="34" charset="0"/>
            </a:endParaRPr>
          </a:p>
        </p:txBody>
      </p:sp>
      <p:pic>
        <p:nvPicPr>
          <p:cNvPr id="33795" name="Picture 41" descr="G:\DPLI_Commun_Helena_Rubinstein_PCI\Service\MICHAEL\PRODIGY WHITE\VISUELS\COM PUBLICIS\DEF\DP_UK_PRODIGY_WHITE_120627.jpg"/>
          <p:cNvPicPr>
            <a:picLocks noChangeAspect="1" noChangeArrowheads="1"/>
          </p:cNvPicPr>
          <p:nvPr/>
        </p:nvPicPr>
        <p:blipFill>
          <a:blip r:embed="rId4" cstate="print">
            <a:extLst>
              <a:ext uri="{28A0092B-C50C-407E-A947-70E740481C1C}">
                <a14:useLocalDpi xmlns:a14="http://schemas.microsoft.com/office/drawing/2010/main" val="0"/>
              </a:ext>
            </a:extLst>
          </a:blip>
          <a:srcRect l="7159" t="22746" r="65779" b="562"/>
          <a:stretch>
            <a:fillRect/>
          </a:stretch>
        </p:blipFill>
        <p:spPr bwMode="auto">
          <a:xfrm>
            <a:off x="0" y="1071563"/>
            <a:ext cx="2806700" cy="525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6" name="Text Box 4"/>
          <p:cNvSpPr txBox="1">
            <a:spLocks noChangeArrowheads="1"/>
          </p:cNvSpPr>
          <p:nvPr/>
        </p:nvSpPr>
        <p:spPr bwMode="auto">
          <a:xfrm>
            <a:off x="3089275" y="2355850"/>
            <a:ext cx="5730875" cy="17173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0000"/>
              </a:lnSpc>
            </a:pPr>
            <a:r>
              <a:rPr lang="en-US" altLang="ko-KR" sz="2000" dirty="0" smtClean="0">
                <a:solidFill>
                  <a:schemeClr val="bg1"/>
                </a:solidFill>
                <a:latin typeface="Century Gothic" pitchFamily="34" charset="0"/>
                <a:ea typeface="MS PGothic" pitchFamily="34" charset="-128"/>
              </a:rPr>
              <a:t>NEW </a:t>
            </a:r>
          </a:p>
          <a:p>
            <a:pPr algn="ctr">
              <a:lnSpc>
                <a:spcPct val="120000"/>
              </a:lnSpc>
            </a:pPr>
            <a:r>
              <a:rPr lang="en-US" altLang="ko-KR" sz="2800" dirty="0" smtClean="0">
                <a:solidFill>
                  <a:schemeClr val="bg1"/>
                </a:solidFill>
                <a:latin typeface="Century Gothic" pitchFamily="34" charset="0"/>
                <a:ea typeface="MS PGothic" pitchFamily="34" charset="-128"/>
              </a:rPr>
              <a:t>PRODIGY WHITE </a:t>
            </a:r>
          </a:p>
          <a:p>
            <a:pPr algn="ctr">
              <a:lnSpc>
                <a:spcPct val="120000"/>
              </a:lnSpc>
            </a:pPr>
            <a:r>
              <a:rPr lang="en-US" altLang="ko-KR" sz="2000" dirty="0" smtClean="0">
                <a:solidFill>
                  <a:schemeClr val="bg1"/>
                </a:solidFill>
                <a:latin typeface="Century Gothic" pitchFamily="34" charset="0"/>
                <a:ea typeface="MS PGothic" pitchFamily="34" charset="-128"/>
              </a:rPr>
              <a:t>FRANCHISE</a:t>
            </a:r>
          </a:p>
          <a:p>
            <a:pPr algn="ctr">
              <a:lnSpc>
                <a:spcPct val="120000"/>
              </a:lnSpc>
            </a:pPr>
            <a:r>
              <a:rPr lang="en-US" altLang="ko-KR" sz="2000" dirty="0" smtClean="0">
                <a:solidFill>
                  <a:schemeClr val="bg1"/>
                </a:solidFill>
                <a:latin typeface="Century Gothic" pitchFamily="34" charset="0"/>
                <a:ea typeface="Gulim"/>
                <a:cs typeface="Gulim"/>
              </a:rPr>
              <a:t>INSPIRED BY A PRODIGY…</a:t>
            </a:r>
            <a:endParaRPr lang="fr-FR" altLang="ko-KR" sz="2000" dirty="0">
              <a:solidFill>
                <a:schemeClr val="bg1"/>
              </a:solidFill>
              <a:latin typeface="Century Gothic" pitchFamily="34" charset="0"/>
              <a:ea typeface="Gulim"/>
              <a:cs typeface="Gulim"/>
            </a:endParaRPr>
          </a:p>
        </p:txBody>
      </p:sp>
      <p:sp>
        <p:nvSpPr>
          <p:cNvPr id="6" name="Text Box 5">
            <a:hlinkClick r:id="rId5" action="ppaction://hlinksldjump"/>
          </p:cNvPr>
          <p:cNvSpPr txBox="1">
            <a:spLocks noChangeArrowheads="1"/>
          </p:cNvSpPr>
          <p:nvPr/>
        </p:nvSpPr>
        <p:spPr bwMode="auto">
          <a:xfrm>
            <a:off x="611560" y="6552343"/>
            <a:ext cx="925399"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defPPr>
              <a:defRPr lang="fr-FR"/>
            </a:defPPr>
            <a:lvl1pPr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POWER BEAUTY</a:t>
            </a:r>
          </a:p>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BRAND</a:t>
            </a:r>
            <a:r>
              <a:rPr lang="fr-FR" sz="500" kern="1200" baseline="0" dirty="0" smtClean="0">
                <a:solidFill>
                  <a:schemeClr val="bg1"/>
                </a:solidFill>
                <a:latin typeface="+mn-lt"/>
                <a:ea typeface="Microsoft YaHei" pitchFamily="34" charset="-122"/>
                <a:cs typeface="+mn-cs"/>
              </a:rPr>
              <a:t> </a:t>
            </a:r>
            <a:r>
              <a:rPr lang="fr-FR" sz="500" kern="1200" dirty="0" smtClean="0">
                <a:solidFill>
                  <a:schemeClr val="bg1"/>
                </a:solidFill>
                <a:latin typeface="+mn-lt"/>
                <a:ea typeface="Microsoft YaHei" pitchFamily="34" charset="-122"/>
                <a:cs typeface="+mn-cs"/>
              </a:rPr>
              <a:t>STATEMENT</a:t>
            </a:r>
          </a:p>
        </p:txBody>
      </p:sp>
      <p:pic>
        <p:nvPicPr>
          <p:cNvPr id="7" name="Picture 6">
            <a:hlinkClick r:id="rId6"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175"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8" name="Picture 7">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11560"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9" name="Picture 9">
            <a:hlinkClick r:id="rId9"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403648"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0" name="Text Box 10">
            <a:hlinkClick r:id="rId10" action="ppaction://hlinksldjump"/>
          </p:cNvPr>
          <p:cNvSpPr txBox="1">
            <a:spLocks noChangeArrowheads="1"/>
          </p:cNvSpPr>
          <p:nvPr/>
        </p:nvSpPr>
        <p:spPr bwMode="auto">
          <a:xfrm>
            <a:off x="-82550" y="6590815"/>
            <a:ext cx="866701"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buClrTx/>
              <a:buFontTx/>
              <a:buNone/>
              <a:defRPr/>
            </a:pPr>
            <a:r>
              <a:rPr lang="fr-FR" sz="500" dirty="0" smtClean="0">
                <a:latin typeface="+mn-lt"/>
              </a:rPr>
              <a:t>INTRODUCTION</a:t>
            </a:r>
          </a:p>
        </p:txBody>
      </p:sp>
      <p:pic>
        <p:nvPicPr>
          <p:cNvPr id="11" name="Picture 13">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699792" y="6472238"/>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2" name="Text Box 16">
            <a:hlinkClick r:id="rId11" action="ppaction://hlinksldjump"/>
          </p:cNvPr>
          <p:cNvSpPr txBox="1">
            <a:spLocks noChangeArrowheads="1"/>
          </p:cNvSpPr>
          <p:nvPr/>
        </p:nvSpPr>
        <p:spPr bwMode="auto">
          <a:xfrm>
            <a:off x="5517555" y="6590815"/>
            <a:ext cx="782637"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buClrTx/>
              <a:buFontTx/>
              <a:buNone/>
              <a:defRPr/>
            </a:pPr>
            <a:r>
              <a:rPr lang="fr-FR" sz="500" kern="1200" dirty="0" smtClean="0">
                <a:solidFill>
                  <a:schemeClr val="bg1"/>
                </a:solidFill>
                <a:latin typeface="+mn-lt"/>
                <a:ea typeface="Microsoft YaHei" pitchFamily="34" charset="-122"/>
                <a:cs typeface="+mn-cs"/>
              </a:rPr>
              <a:t>PACKAGING</a:t>
            </a:r>
          </a:p>
        </p:txBody>
      </p:sp>
      <p:pic>
        <p:nvPicPr>
          <p:cNvPr id="13" name="Picture 17">
            <a:hlinkClick r:id="rId12"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507087" y="6472238"/>
            <a:ext cx="73025"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4" name="Text Box 5">
            <a:hlinkClick r:id="rId13" action="ppaction://hlinksldjump"/>
          </p:cNvPr>
          <p:cNvSpPr txBox="1">
            <a:spLocks noChangeArrowheads="1"/>
          </p:cNvSpPr>
          <p:nvPr/>
        </p:nvSpPr>
        <p:spPr bwMode="auto">
          <a:xfrm>
            <a:off x="1259632" y="6552343"/>
            <a:ext cx="1076325"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THE </a:t>
            </a:r>
          </a:p>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GHOST FLOWER</a:t>
            </a:r>
          </a:p>
        </p:txBody>
      </p:sp>
      <p:pic>
        <p:nvPicPr>
          <p:cNvPr id="15" name="Picture 7">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051720"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6" name="Text Box 4">
            <a:hlinkClick r:id="rId14" action="ppaction://hlinksldjump"/>
          </p:cNvPr>
          <p:cNvSpPr txBox="1">
            <a:spLocks noChangeArrowheads="1"/>
          </p:cNvSpPr>
          <p:nvPr/>
        </p:nvSpPr>
        <p:spPr bwMode="auto">
          <a:xfrm>
            <a:off x="4644008" y="6590815"/>
            <a:ext cx="1084263"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TECHNOLOGY</a:t>
            </a:r>
          </a:p>
        </p:txBody>
      </p:sp>
      <p:pic>
        <p:nvPicPr>
          <p:cNvPr id="17" name="Picture 7">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153572" y="6472238"/>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8" name="Text Box 4">
            <a:hlinkClick r:id="rId15" action="ppaction://hlinksldjump"/>
          </p:cNvPr>
          <p:cNvSpPr txBox="1">
            <a:spLocks noChangeArrowheads="1"/>
          </p:cNvSpPr>
          <p:nvPr/>
        </p:nvSpPr>
        <p:spPr bwMode="auto">
          <a:xfrm>
            <a:off x="2699792" y="6552343"/>
            <a:ext cx="773112"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WOMEN’S EXPECTATIONS</a:t>
            </a:r>
          </a:p>
        </p:txBody>
      </p:sp>
      <p:pic>
        <p:nvPicPr>
          <p:cNvPr id="19" name="Picture 13">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130675"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0" name="Text Box 4">
            <a:hlinkClick r:id="rId16" action="ppaction://hlinksldjump"/>
          </p:cNvPr>
          <p:cNvSpPr txBox="1">
            <a:spLocks noChangeArrowheads="1"/>
          </p:cNvSpPr>
          <p:nvPr/>
        </p:nvSpPr>
        <p:spPr bwMode="auto">
          <a:xfrm>
            <a:off x="3995936" y="6552343"/>
            <a:ext cx="1084263"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MAKE-UP </a:t>
            </a:r>
          </a:p>
          <a:p>
            <a:pPr lvl="0"/>
            <a:r>
              <a:rPr lang="fr-FR" sz="500" dirty="0" smtClean="0"/>
              <a:t>RESULT</a:t>
            </a:r>
          </a:p>
        </p:txBody>
      </p:sp>
      <p:pic>
        <p:nvPicPr>
          <p:cNvPr id="21" name="Picture 13">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788024"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2" name="Text Box 5">
            <a:hlinkClick r:id="rId17" action="ppaction://hlinksldjump"/>
          </p:cNvPr>
          <p:cNvSpPr txBox="1">
            <a:spLocks noChangeArrowheads="1"/>
          </p:cNvSpPr>
          <p:nvPr/>
        </p:nvSpPr>
        <p:spPr bwMode="auto">
          <a:xfrm>
            <a:off x="3491880" y="6513871"/>
            <a:ext cx="709613" cy="3253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SKINCARE</a:t>
            </a:r>
          </a:p>
          <a:p>
            <a:pPr lvl="0"/>
            <a:r>
              <a:rPr lang="fr-FR" sz="500" dirty="0" smtClean="0"/>
              <a:t>VERSUS</a:t>
            </a:r>
          </a:p>
          <a:p>
            <a:pPr lvl="0"/>
            <a:r>
              <a:rPr lang="fr-FR" sz="500" dirty="0" smtClean="0"/>
              <a:t>MAKE-UP</a:t>
            </a:r>
          </a:p>
        </p:txBody>
      </p:sp>
      <p:pic>
        <p:nvPicPr>
          <p:cNvPr id="23" name="Picture 7">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419872" y="6464300"/>
            <a:ext cx="74613" cy="36036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4" name="Picture 7">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876256" y="6468704"/>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5" name="Picture 7">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665740" y="6468704"/>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6" name="Picture 7">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385820" y="6490476"/>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7" name="Text Box 16">
            <a:hlinkClick r:id="rId18" action="ppaction://hlinksldjump"/>
          </p:cNvPr>
          <p:cNvSpPr txBox="1">
            <a:spLocks noChangeArrowheads="1"/>
          </p:cNvSpPr>
          <p:nvPr/>
        </p:nvSpPr>
        <p:spPr bwMode="auto">
          <a:xfrm>
            <a:off x="6175078" y="6542192"/>
            <a:ext cx="782637"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PRODIGY WHITE RANGE</a:t>
            </a:r>
          </a:p>
        </p:txBody>
      </p:sp>
      <p:sp>
        <p:nvSpPr>
          <p:cNvPr id="28" name="Text Box 16">
            <a:hlinkClick r:id="rId19" action="ppaction://hlinksldjump"/>
          </p:cNvPr>
          <p:cNvSpPr txBox="1">
            <a:spLocks noChangeArrowheads="1"/>
          </p:cNvSpPr>
          <p:nvPr/>
        </p:nvSpPr>
        <p:spPr bwMode="auto">
          <a:xfrm>
            <a:off x="6908647" y="6503720"/>
            <a:ext cx="782637" cy="3253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buClrTx/>
              <a:buFontTx/>
              <a:buNone/>
              <a:defRPr/>
            </a:pPr>
            <a:r>
              <a:rPr lang="fr-FR" sz="500" kern="1200" dirty="0" smtClean="0">
                <a:solidFill>
                  <a:schemeClr val="bg1"/>
                </a:solidFill>
                <a:latin typeface="+mn-lt"/>
                <a:ea typeface="Microsoft YaHei" pitchFamily="34" charset="-122"/>
                <a:cs typeface="+mn-cs"/>
              </a:rPr>
              <a:t>HR COMPACT </a:t>
            </a:r>
          </a:p>
          <a:p>
            <a:pPr algn="ctr" eaLnBrk="1" hangingPunct="1">
              <a:buClrTx/>
              <a:buFontTx/>
              <a:buNone/>
              <a:defRPr/>
            </a:pPr>
            <a:r>
              <a:rPr lang="fr-FR" sz="500" kern="1200" dirty="0" smtClean="0">
                <a:solidFill>
                  <a:schemeClr val="bg1"/>
                </a:solidFill>
                <a:latin typeface="+mn-lt"/>
                <a:ea typeface="Microsoft YaHei" pitchFamily="34" charset="-122"/>
                <a:cs typeface="+mn-cs"/>
              </a:rPr>
              <a:t>FOUNDATION</a:t>
            </a:r>
          </a:p>
          <a:p>
            <a:pPr algn="ctr" eaLnBrk="1" hangingPunct="1">
              <a:buClrTx/>
              <a:buFontTx/>
              <a:buNone/>
              <a:defRPr/>
            </a:pPr>
            <a:r>
              <a:rPr lang="fr-FR" sz="500" kern="1200" dirty="0" smtClean="0">
                <a:solidFill>
                  <a:schemeClr val="bg1"/>
                </a:solidFill>
                <a:latin typeface="+mn-lt"/>
                <a:ea typeface="Microsoft YaHei" pitchFamily="34" charset="-122"/>
                <a:cs typeface="+mn-cs"/>
              </a:rPr>
              <a:t>GEAOGRAPHY</a:t>
            </a:r>
          </a:p>
        </p:txBody>
      </p:sp>
      <p:sp>
        <p:nvSpPr>
          <p:cNvPr id="29" name="Text Box 16">
            <a:hlinkClick r:id="rId9" action="ppaction://hlinksldjump"/>
          </p:cNvPr>
          <p:cNvSpPr txBox="1">
            <a:spLocks noChangeArrowheads="1"/>
          </p:cNvSpPr>
          <p:nvPr/>
        </p:nvSpPr>
        <p:spPr bwMode="auto">
          <a:xfrm>
            <a:off x="7709616" y="6552343"/>
            <a:ext cx="782637"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LINK SELLING </a:t>
            </a:r>
          </a:p>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ROUTINE</a:t>
            </a:r>
          </a:p>
        </p:txBody>
      </p:sp>
      <p:sp>
        <p:nvSpPr>
          <p:cNvPr id="30" name="Text Box 16">
            <a:hlinkClick r:id="rId20" action="ppaction://hlinksldjump"/>
          </p:cNvPr>
          <p:cNvSpPr txBox="1">
            <a:spLocks noChangeArrowheads="1"/>
          </p:cNvSpPr>
          <p:nvPr/>
        </p:nvSpPr>
        <p:spPr bwMode="auto">
          <a:xfrm>
            <a:off x="8325867" y="6590815"/>
            <a:ext cx="782637"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COMPETITON</a:t>
            </a:r>
          </a:p>
        </p:txBody>
      </p:sp>
      <p:pic>
        <p:nvPicPr>
          <p:cNvPr id="31" name="Picture 6">
            <a:hlinkClick r:id="rId6"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961883" y="6453336"/>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2" name="Text Box 4">
            <a:hlinkClick r:id="rId12" action="ppaction://hlinksldjump"/>
          </p:cNvPr>
          <p:cNvSpPr txBox="1">
            <a:spLocks noChangeArrowheads="1"/>
          </p:cNvSpPr>
          <p:nvPr/>
        </p:nvSpPr>
        <p:spPr bwMode="auto">
          <a:xfrm>
            <a:off x="1903561" y="6552343"/>
            <a:ext cx="1084263"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NEW COMPACT </a:t>
            </a:r>
          </a:p>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FOUNDATION</a:t>
            </a:r>
          </a:p>
        </p:txBody>
      </p:sp>
    </p:spTree>
    <p:extLst>
      <p:ext uri="{BB962C8B-B14F-4D97-AF65-F5344CB8AC3E}">
        <p14:creationId xmlns:p14="http://schemas.microsoft.com/office/powerpoint/2010/main" val="1246950559"/>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16"/>
          <p:cNvSpPr>
            <a:spLocks noChangeArrowheads="1"/>
          </p:cNvSpPr>
          <p:nvPr>
            <p:custDataLst>
              <p:tags r:id="rId1"/>
            </p:custDataLst>
          </p:nvPr>
        </p:nvSpPr>
        <p:spPr bwMode="auto">
          <a:xfrm>
            <a:off x="3619500" y="306388"/>
            <a:ext cx="5434013" cy="677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r" defTabSz="914400"/>
            <a:r>
              <a:rPr lang="en-US" sz="2800" dirty="0">
                <a:solidFill>
                  <a:srgbClr val="B5A692"/>
                </a:solidFill>
                <a:latin typeface="Century Gothic" pitchFamily="34" charset="0"/>
              </a:rPr>
              <a:t>THE GHOST FLOWER</a:t>
            </a:r>
          </a:p>
          <a:p>
            <a:pPr algn="r" defTabSz="914400"/>
            <a:r>
              <a:rPr lang="en-US" sz="1600" dirty="0" smtClean="0">
                <a:solidFill>
                  <a:schemeClr val="bg1"/>
                </a:solidFill>
                <a:latin typeface="Century Gothic" pitchFamily="34" charset="0"/>
              </a:rPr>
              <a:t>STORY TELLING</a:t>
            </a:r>
            <a:endParaRPr lang="en-US" sz="1600" dirty="0">
              <a:solidFill>
                <a:schemeClr val="bg1"/>
              </a:solidFill>
              <a:latin typeface="Century Gothic" pitchFamily="34" charset="0"/>
            </a:endParaRPr>
          </a:p>
        </p:txBody>
      </p:sp>
      <p:pic>
        <p:nvPicPr>
          <p:cNvPr id="33795" name="Picture 41" descr="G:\DPLI_Commun_Helena_Rubinstein_PCI\Service\MICHAEL\PRODIGY WHITE\VISUELS\COM PUBLICIS\DEF\DP_UK_PRODIGY_WHITE_120627.jpg"/>
          <p:cNvPicPr>
            <a:picLocks noChangeAspect="1" noChangeArrowheads="1"/>
          </p:cNvPicPr>
          <p:nvPr/>
        </p:nvPicPr>
        <p:blipFill>
          <a:blip r:embed="rId4" cstate="print">
            <a:extLst>
              <a:ext uri="{28A0092B-C50C-407E-A947-70E740481C1C}">
                <a14:useLocalDpi xmlns:a14="http://schemas.microsoft.com/office/drawing/2010/main" val="0"/>
              </a:ext>
            </a:extLst>
          </a:blip>
          <a:srcRect l="7159" t="22746" r="65779" b="562"/>
          <a:stretch>
            <a:fillRect/>
          </a:stretch>
        </p:blipFill>
        <p:spPr bwMode="auto">
          <a:xfrm>
            <a:off x="0" y="1071563"/>
            <a:ext cx="2806700" cy="525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6" name="Text Box 4"/>
          <p:cNvSpPr txBox="1">
            <a:spLocks noChangeArrowheads="1"/>
          </p:cNvSpPr>
          <p:nvPr/>
        </p:nvSpPr>
        <p:spPr bwMode="auto">
          <a:xfrm>
            <a:off x="3089275" y="2355850"/>
            <a:ext cx="5730875" cy="28253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0000"/>
              </a:lnSpc>
            </a:pPr>
            <a:r>
              <a:rPr lang="en-US" altLang="ko-KR" sz="2000" dirty="0">
                <a:solidFill>
                  <a:schemeClr val="bg1"/>
                </a:solidFill>
                <a:latin typeface="Century Gothic" pitchFamily="34" charset="0"/>
                <a:ea typeface="MS PGothic" pitchFamily="34" charset="-128"/>
              </a:rPr>
              <a:t>A </a:t>
            </a:r>
            <a:r>
              <a:rPr lang="en-US" altLang="ko-KR" sz="2000" dirty="0" smtClean="0">
                <a:solidFill>
                  <a:schemeClr val="bg1"/>
                </a:solidFill>
                <a:latin typeface="Century Gothic" pitchFamily="34" charset="0"/>
                <a:ea typeface="MS PGothic" pitchFamily="34" charset="-128"/>
              </a:rPr>
              <a:t>PRODIGY OF NATURE</a:t>
            </a:r>
            <a:endParaRPr lang="en-US" altLang="ko-KR" sz="2000" dirty="0">
              <a:solidFill>
                <a:schemeClr val="bg1"/>
              </a:solidFill>
              <a:latin typeface="Century Gothic" pitchFamily="34" charset="0"/>
              <a:ea typeface="MS PGothic" pitchFamily="34" charset="-128"/>
            </a:endParaRPr>
          </a:p>
          <a:p>
            <a:pPr algn="ctr">
              <a:lnSpc>
                <a:spcPct val="120000"/>
              </a:lnSpc>
            </a:pPr>
            <a:r>
              <a:rPr lang="en-US" altLang="ko-KR" sz="2000" dirty="0">
                <a:solidFill>
                  <a:schemeClr val="bg1"/>
                </a:solidFill>
                <a:latin typeface="Century Gothic" pitchFamily="34" charset="0"/>
                <a:ea typeface="MS PGothic" pitchFamily="34" charset="-128"/>
              </a:rPr>
              <a:t>FROM THE BOTANICAL KINGDOM</a:t>
            </a:r>
          </a:p>
          <a:p>
            <a:pPr algn="ctr">
              <a:lnSpc>
                <a:spcPct val="120000"/>
              </a:lnSpc>
            </a:pPr>
            <a:r>
              <a:rPr lang="en-US" altLang="ko-KR" sz="2000" dirty="0">
                <a:solidFill>
                  <a:schemeClr val="bg1"/>
                </a:solidFill>
                <a:latin typeface="Century Gothic" pitchFamily="34" charset="0"/>
                <a:ea typeface="MS PGothic" pitchFamily="34" charset="-128"/>
              </a:rPr>
              <a:t> </a:t>
            </a:r>
          </a:p>
          <a:p>
            <a:pPr algn="ctr">
              <a:lnSpc>
                <a:spcPct val="120000"/>
              </a:lnSpc>
            </a:pPr>
            <a:r>
              <a:rPr lang="en-US" altLang="ko-KR" sz="2800" dirty="0" smtClean="0">
                <a:solidFill>
                  <a:schemeClr val="bg1"/>
                </a:solidFill>
                <a:latin typeface="Century Gothic" pitchFamily="34" charset="0"/>
                <a:ea typeface="MS PGothic" pitchFamily="34" charset="-128"/>
              </a:rPr>
              <a:t>THE </a:t>
            </a:r>
            <a:r>
              <a:rPr lang="en-US" altLang="ko-KR" sz="2800" dirty="0">
                <a:solidFill>
                  <a:schemeClr val="bg1"/>
                </a:solidFill>
                <a:latin typeface="Century Gothic" pitchFamily="34" charset="0"/>
                <a:ea typeface="MS PGothic" pitchFamily="34" charset="-128"/>
              </a:rPr>
              <a:t>GHOST FLOWER</a:t>
            </a:r>
          </a:p>
          <a:p>
            <a:pPr algn="ctr">
              <a:lnSpc>
                <a:spcPct val="120000"/>
              </a:lnSpc>
            </a:pPr>
            <a:endParaRPr lang="en-US" altLang="ko-KR" sz="2000" dirty="0">
              <a:solidFill>
                <a:schemeClr val="bg1"/>
              </a:solidFill>
              <a:latin typeface="Century Gothic" pitchFamily="34" charset="0"/>
              <a:ea typeface="MS PGothic" pitchFamily="34" charset="-128"/>
            </a:endParaRPr>
          </a:p>
          <a:p>
            <a:pPr algn="ctr">
              <a:lnSpc>
                <a:spcPct val="120000"/>
              </a:lnSpc>
            </a:pPr>
            <a:r>
              <a:rPr lang="en-US" altLang="ko-KR" sz="2000" dirty="0">
                <a:solidFill>
                  <a:schemeClr val="bg1"/>
                </a:solidFill>
                <a:latin typeface="Century Gothic" pitchFamily="34" charset="0"/>
                <a:ea typeface="MS PGothic" pitchFamily="34" charset="-128"/>
              </a:rPr>
              <a:t>ABSOLUTE PURE WHITE </a:t>
            </a:r>
          </a:p>
          <a:p>
            <a:pPr algn="ctr">
              <a:lnSpc>
                <a:spcPct val="120000"/>
              </a:lnSpc>
            </a:pPr>
            <a:r>
              <a:rPr lang="en-US" altLang="ko-KR" sz="2000" dirty="0">
                <a:solidFill>
                  <a:schemeClr val="bg1"/>
                </a:solidFill>
                <a:latin typeface="Century Gothic" pitchFamily="34" charset="0"/>
                <a:ea typeface="Gulim"/>
                <a:cs typeface="Gulim"/>
              </a:rPr>
              <a:t>FROM ROOTS TO PETALS</a:t>
            </a:r>
            <a:endParaRPr lang="fr-FR" altLang="ko-KR" sz="2000" dirty="0">
              <a:solidFill>
                <a:schemeClr val="bg1"/>
              </a:solidFill>
              <a:latin typeface="Century Gothic" pitchFamily="34" charset="0"/>
              <a:ea typeface="Gulim"/>
              <a:cs typeface="Gulim"/>
            </a:endParaRPr>
          </a:p>
        </p:txBody>
      </p:sp>
      <p:sp>
        <p:nvSpPr>
          <p:cNvPr id="6" name="Text Box 5">
            <a:hlinkClick r:id="rId5" action="ppaction://hlinksldjump"/>
          </p:cNvPr>
          <p:cNvSpPr txBox="1">
            <a:spLocks noChangeArrowheads="1"/>
          </p:cNvSpPr>
          <p:nvPr/>
        </p:nvSpPr>
        <p:spPr bwMode="auto">
          <a:xfrm>
            <a:off x="611560" y="6552343"/>
            <a:ext cx="925399"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defPPr>
              <a:defRPr lang="fr-FR"/>
            </a:defPPr>
            <a:lvl1pPr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POWER BEAUTY</a:t>
            </a:r>
          </a:p>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BRAND</a:t>
            </a:r>
            <a:r>
              <a:rPr lang="fr-FR" sz="500" kern="1200" baseline="0" dirty="0" smtClean="0">
                <a:solidFill>
                  <a:schemeClr val="bg1"/>
                </a:solidFill>
                <a:latin typeface="+mn-lt"/>
                <a:ea typeface="Microsoft YaHei" pitchFamily="34" charset="-122"/>
                <a:cs typeface="+mn-cs"/>
              </a:rPr>
              <a:t> </a:t>
            </a:r>
            <a:r>
              <a:rPr lang="fr-FR" sz="500" kern="1200" dirty="0" smtClean="0">
                <a:solidFill>
                  <a:schemeClr val="bg1"/>
                </a:solidFill>
                <a:latin typeface="+mn-lt"/>
                <a:ea typeface="Microsoft YaHei" pitchFamily="34" charset="-122"/>
                <a:cs typeface="+mn-cs"/>
              </a:rPr>
              <a:t>STATEMENT</a:t>
            </a:r>
          </a:p>
        </p:txBody>
      </p:sp>
      <p:pic>
        <p:nvPicPr>
          <p:cNvPr id="7" name="Picture 6">
            <a:hlinkClick r:id="rId6"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175"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8" name="Picture 7">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11560"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9" name="Picture 9">
            <a:hlinkClick r:id="rId9"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403648"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0" name="Text Box 10">
            <a:hlinkClick r:id="rId10" action="ppaction://hlinksldjump"/>
          </p:cNvPr>
          <p:cNvSpPr txBox="1">
            <a:spLocks noChangeArrowheads="1"/>
          </p:cNvSpPr>
          <p:nvPr/>
        </p:nvSpPr>
        <p:spPr bwMode="auto">
          <a:xfrm>
            <a:off x="-82550" y="6590815"/>
            <a:ext cx="866701"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buClrTx/>
              <a:buFontTx/>
              <a:buNone/>
              <a:defRPr/>
            </a:pPr>
            <a:r>
              <a:rPr lang="fr-FR" sz="500" dirty="0" smtClean="0">
                <a:latin typeface="+mn-lt"/>
              </a:rPr>
              <a:t>INTRODUCTION</a:t>
            </a:r>
          </a:p>
        </p:txBody>
      </p:sp>
      <p:pic>
        <p:nvPicPr>
          <p:cNvPr id="11" name="Picture 13">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699792" y="6472238"/>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2" name="Text Box 16">
            <a:hlinkClick r:id="rId11" action="ppaction://hlinksldjump"/>
          </p:cNvPr>
          <p:cNvSpPr txBox="1">
            <a:spLocks noChangeArrowheads="1"/>
          </p:cNvSpPr>
          <p:nvPr/>
        </p:nvSpPr>
        <p:spPr bwMode="auto">
          <a:xfrm>
            <a:off x="5517555" y="6590815"/>
            <a:ext cx="782637"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buClrTx/>
              <a:buFontTx/>
              <a:buNone/>
              <a:defRPr/>
            </a:pPr>
            <a:r>
              <a:rPr lang="fr-FR" sz="500" kern="1200" dirty="0" smtClean="0">
                <a:solidFill>
                  <a:schemeClr val="bg1"/>
                </a:solidFill>
                <a:latin typeface="+mn-lt"/>
                <a:ea typeface="Microsoft YaHei" pitchFamily="34" charset="-122"/>
                <a:cs typeface="+mn-cs"/>
              </a:rPr>
              <a:t>PACKAGING</a:t>
            </a:r>
          </a:p>
        </p:txBody>
      </p:sp>
      <p:pic>
        <p:nvPicPr>
          <p:cNvPr id="13" name="Picture 17">
            <a:hlinkClick r:id="rId12"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507087" y="6472238"/>
            <a:ext cx="73025"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4" name="Text Box 5">
            <a:hlinkClick r:id="rId13" action="ppaction://hlinksldjump"/>
          </p:cNvPr>
          <p:cNvSpPr txBox="1">
            <a:spLocks noChangeArrowheads="1"/>
          </p:cNvSpPr>
          <p:nvPr/>
        </p:nvSpPr>
        <p:spPr bwMode="auto">
          <a:xfrm>
            <a:off x="1259632" y="6552343"/>
            <a:ext cx="1076325"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THE </a:t>
            </a:r>
          </a:p>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GHOST FLOWER</a:t>
            </a:r>
          </a:p>
        </p:txBody>
      </p:sp>
      <p:pic>
        <p:nvPicPr>
          <p:cNvPr id="15" name="Picture 7">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051720"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6" name="Text Box 4">
            <a:hlinkClick r:id="rId14" action="ppaction://hlinksldjump"/>
          </p:cNvPr>
          <p:cNvSpPr txBox="1">
            <a:spLocks noChangeArrowheads="1"/>
          </p:cNvSpPr>
          <p:nvPr/>
        </p:nvSpPr>
        <p:spPr bwMode="auto">
          <a:xfrm>
            <a:off x="4644008" y="6590815"/>
            <a:ext cx="1084263"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TECHNOLOGY</a:t>
            </a:r>
          </a:p>
        </p:txBody>
      </p:sp>
      <p:pic>
        <p:nvPicPr>
          <p:cNvPr id="17" name="Picture 7">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153572" y="6472238"/>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8" name="Text Box 4">
            <a:hlinkClick r:id="rId15" action="ppaction://hlinksldjump"/>
          </p:cNvPr>
          <p:cNvSpPr txBox="1">
            <a:spLocks noChangeArrowheads="1"/>
          </p:cNvSpPr>
          <p:nvPr/>
        </p:nvSpPr>
        <p:spPr bwMode="auto">
          <a:xfrm>
            <a:off x="2699792" y="6552343"/>
            <a:ext cx="773112"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WOMEN’S EXPECTATIONS</a:t>
            </a:r>
          </a:p>
        </p:txBody>
      </p:sp>
      <p:pic>
        <p:nvPicPr>
          <p:cNvPr id="19" name="Picture 13">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130675"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0" name="Text Box 4">
            <a:hlinkClick r:id="rId16" action="ppaction://hlinksldjump"/>
          </p:cNvPr>
          <p:cNvSpPr txBox="1">
            <a:spLocks noChangeArrowheads="1"/>
          </p:cNvSpPr>
          <p:nvPr/>
        </p:nvSpPr>
        <p:spPr bwMode="auto">
          <a:xfrm>
            <a:off x="3995936" y="6552343"/>
            <a:ext cx="1084263"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MAKE-UP </a:t>
            </a:r>
          </a:p>
          <a:p>
            <a:pPr lvl="0"/>
            <a:r>
              <a:rPr lang="fr-FR" sz="500" dirty="0" smtClean="0"/>
              <a:t>RESULT</a:t>
            </a:r>
          </a:p>
        </p:txBody>
      </p:sp>
      <p:pic>
        <p:nvPicPr>
          <p:cNvPr id="21" name="Picture 13">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788024"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2" name="Text Box 5">
            <a:hlinkClick r:id="rId17" action="ppaction://hlinksldjump"/>
          </p:cNvPr>
          <p:cNvSpPr txBox="1">
            <a:spLocks noChangeArrowheads="1"/>
          </p:cNvSpPr>
          <p:nvPr/>
        </p:nvSpPr>
        <p:spPr bwMode="auto">
          <a:xfrm>
            <a:off x="3491880" y="6513871"/>
            <a:ext cx="709613" cy="3253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SKINCARE</a:t>
            </a:r>
          </a:p>
          <a:p>
            <a:pPr lvl="0"/>
            <a:r>
              <a:rPr lang="fr-FR" sz="500" dirty="0" smtClean="0"/>
              <a:t>VERSUS</a:t>
            </a:r>
          </a:p>
          <a:p>
            <a:pPr lvl="0"/>
            <a:r>
              <a:rPr lang="fr-FR" sz="500" dirty="0" smtClean="0"/>
              <a:t>MAKE-UP</a:t>
            </a:r>
          </a:p>
        </p:txBody>
      </p:sp>
      <p:pic>
        <p:nvPicPr>
          <p:cNvPr id="23" name="Picture 7">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419872" y="6464300"/>
            <a:ext cx="74613" cy="36036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4" name="Picture 7">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876256" y="6468704"/>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5" name="Picture 7">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665740" y="6468704"/>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6" name="Picture 7">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385820" y="6490476"/>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7" name="Text Box 16">
            <a:hlinkClick r:id="rId18" action="ppaction://hlinksldjump"/>
          </p:cNvPr>
          <p:cNvSpPr txBox="1">
            <a:spLocks noChangeArrowheads="1"/>
          </p:cNvSpPr>
          <p:nvPr/>
        </p:nvSpPr>
        <p:spPr bwMode="auto">
          <a:xfrm>
            <a:off x="6175078" y="6542192"/>
            <a:ext cx="782637"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PRODIGY WHITE RANGE</a:t>
            </a:r>
          </a:p>
        </p:txBody>
      </p:sp>
      <p:sp>
        <p:nvSpPr>
          <p:cNvPr id="28" name="Text Box 16">
            <a:hlinkClick r:id="rId19" action="ppaction://hlinksldjump"/>
          </p:cNvPr>
          <p:cNvSpPr txBox="1">
            <a:spLocks noChangeArrowheads="1"/>
          </p:cNvSpPr>
          <p:nvPr/>
        </p:nvSpPr>
        <p:spPr bwMode="auto">
          <a:xfrm>
            <a:off x="6908647" y="6503720"/>
            <a:ext cx="782637" cy="3253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buClrTx/>
              <a:buFontTx/>
              <a:buNone/>
              <a:defRPr/>
            </a:pPr>
            <a:r>
              <a:rPr lang="fr-FR" sz="500" kern="1200" dirty="0" smtClean="0">
                <a:solidFill>
                  <a:schemeClr val="bg1"/>
                </a:solidFill>
                <a:latin typeface="+mn-lt"/>
                <a:ea typeface="Microsoft YaHei" pitchFamily="34" charset="-122"/>
                <a:cs typeface="+mn-cs"/>
              </a:rPr>
              <a:t>HR COMPACT </a:t>
            </a:r>
          </a:p>
          <a:p>
            <a:pPr algn="ctr" eaLnBrk="1" hangingPunct="1">
              <a:buClrTx/>
              <a:buFontTx/>
              <a:buNone/>
              <a:defRPr/>
            </a:pPr>
            <a:r>
              <a:rPr lang="fr-FR" sz="500" kern="1200" dirty="0" smtClean="0">
                <a:solidFill>
                  <a:schemeClr val="bg1"/>
                </a:solidFill>
                <a:latin typeface="+mn-lt"/>
                <a:ea typeface="Microsoft YaHei" pitchFamily="34" charset="-122"/>
                <a:cs typeface="+mn-cs"/>
              </a:rPr>
              <a:t>FOUNDATION</a:t>
            </a:r>
          </a:p>
          <a:p>
            <a:pPr algn="ctr" eaLnBrk="1" hangingPunct="1">
              <a:buClrTx/>
              <a:buFontTx/>
              <a:buNone/>
              <a:defRPr/>
            </a:pPr>
            <a:r>
              <a:rPr lang="fr-FR" sz="500" kern="1200" dirty="0" smtClean="0">
                <a:solidFill>
                  <a:schemeClr val="bg1"/>
                </a:solidFill>
                <a:latin typeface="+mn-lt"/>
                <a:ea typeface="Microsoft YaHei" pitchFamily="34" charset="-122"/>
                <a:cs typeface="+mn-cs"/>
              </a:rPr>
              <a:t>GEAOGRAPHY</a:t>
            </a:r>
          </a:p>
        </p:txBody>
      </p:sp>
      <p:sp>
        <p:nvSpPr>
          <p:cNvPr id="29" name="Text Box 16">
            <a:hlinkClick r:id="rId9" action="ppaction://hlinksldjump"/>
          </p:cNvPr>
          <p:cNvSpPr txBox="1">
            <a:spLocks noChangeArrowheads="1"/>
          </p:cNvSpPr>
          <p:nvPr/>
        </p:nvSpPr>
        <p:spPr bwMode="auto">
          <a:xfrm>
            <a:off x="7709616" y="6552343"/>
            <a:ext cx="782637"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LINK SELLING </a:t>
            </a:r>
          </a:p>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ROUTINE</a:t>
            </a:r>
          </a:p>
        </p:txBody>
      </p:sp>
      <p:sp>
        <p:nvSpPr>
          <p:cNvPr id="30" name="Text Box 16">
            <a:hlinkClick r:id="rId20" action="ppaction://hlinksldjump"/>
          </p:cNvPr>
          <p:cNvSpPr txBox="1">
            <a:spLocks noChangeArrowheads="1"/>
          </p:cNvSpPr>
          <p:nvPr/>
        </p:nvSpPr>
        <p:spPr bwMode="auto">
          <a:xfrm>
            <a:off x="8325867" y="6590815"/>
            <a:ext cx="782637"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COMPETITON</a:t>
            </a:r>
          </a:p>
        </p:txBody>
      </p:sp>
      <p:pic>
        <p:nvPicPr>
          <p:cNvPr id="31" name="Picture 6">
            <a:hlinkClick r:id="rId6"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961883" y="6453336"/>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2" name="Text Box 4">
            <a:hlinkClick r:id="rId12" action="ppaction://hlinksldjump"/>
          </p:cNvPr>
          <p:cNvSpPr txBox="1">
            <a:spLocks noChangeArrowheads="1"/>
          </p:cNvSpPr>
          <p:nvPr/>
        </p:nvSpPr>
        <p:spPr bwMode="auto">
          <a:xfrm>
            <a:off x="1903561" y="6552343"/>
            <a:ext cx="1084263"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NEW COMPACT </a:t>
            </a:r>
          </a:p>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FOUNDATION</a:t>
            </a:r>
          </a:p>
        </p:txBody>
      </p:sp>
    </p:spTree>
    <p:extLst>
      <p:ext uri="{BB962C8B-B14F-4D97-AF65-F5344CB8AC3E}">
        <p14:creationId xmlns:p14="http://schemas.microsoft.com/office/powerpoint/2010/main" val="1834404231"/>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16"/>
          <p:cNvSpPr>
            <a:spLocks noChangeArrowheads="1"/>
          </p:cNvSpPr>
          <p:nvPr>
            <p:custDataLst>
              <p:tags r:id="rId1"/>
            </p:custDataLst>
          </p:nvPr>
        </p:nvSpPr>
        <p:spPr bwMode="auto">
          <a:xfrm>
            <a:off x="3619500" y="306388"/>
            <a:ext cx="5434013" cy="677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r" defTabSz="914400"/>
            <a:r>
              <a:rPr lang="en-US" sz="2800" dirty="0">
                <a:solidFill>
                  <a:srgbClr val="B5A692"/>
                </a:solidFill>
                <a:latin typeface="Century Gothic" pitchFamily="34" charset="0"/>
              </a:rPr>
              <a:t>THE GHOST FLOWER</a:t>
            </a:r>
          </a:p>
          <a:p>
            <a:pPr algn="r" defTabSz="914400"/>
            <a:r>
              <a:rPr lang="en-US" sz="1600" dirty="0" smtClean="0">
                <a:solidFill>
                  <a:schemeClr val="bg1"/>
                </a:solidFill>
                <a:latin typeface="Century Gothic" pitchFamily="34" charset="0"/>
              </a:rPr>
              <a:t>STORY TELLING</a:t>
            </a:r>
            <a:endParaRPr lang="en-US" sz="1600" dirty="0">
              <a:solidFill>
                <a:schemeClr val="bg1"/>
              </a:solidFill>
              <a:latin typeface="Century Gothic" pitchFamily="34" charset="0"/>
            </a:endParaRPr>
          </a:p>
        </p:txBody>
      </p:sp>
      <p:pic>
        <p:nvPicPr>
          <p:cNvPr id="34819" name="Picture 41" descr="G:\DPLI_Commun_Helena_Rubinstein_PCI\Service\MICHAEL\PRODIGY WHITE\VISUELS\COM PUBLICIS\DEF\DP_UK_PRODIGY_WHITE_120627.jpg"/>
          <p:cNvPicPr>
            <a:picLocks noChangeAspect="1" noChangeArrowheads="1"/>
          </p:cNvPicPr>
          <p:nvPr/>
        </p:nvPicPr>
        <p:blipFill>
          <a:blip r:embed="rId4" cstate="print">
            <a:extLst>
              <a:ext uri="{28A0092B-C50C-407E-A947-70E740481C1C}">
                <a14:useLocalDpi xmlns:a14="http://schemas.microsoft.com/office/drawing/2010/main" val="0"/>
              </a:ext>
            </a:extLst>
          </a:blip>
          <a:srcRect l="7159" t="22746" r="65779" b="562"/>
          <a:stretch>
            <a:fillRect/>
          </a:stretch>
        </p:blipFill>
        <p:spPr bwMode="auto">
          <a:xfrm>
            <a:off x="0" y="1071563"/>
            <a:ext cx="2806700" cy="525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0" name="Text Box 4"/>
          <p:cNvSpPr txBox="1">
            <a:spLocks noChangeArrowheads="1"/>
          </p:cNvSpPr>
          <p:nvPr/>
        </p:nvSpPr>
        <p:spPr bwMode="auto">
          <a:xfrm>
            <a:off x="3284538" y="2393950"/>
            <a:ext cx="5730875" cy="2456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0000"/>
              </a:lnSpc>
            </a:pPr>
            <a:endParaRPr lang="en-US" altLang="ko-KR" sz="2000" dirty="0">
              <a:solidFill>
                <a:schemeClr val="bg1"/>
              </a:solidFill>
              <a:latin typeface="Century Gothic" pitchFamily="34" charset="0"/>
              <a:ea typeface="MS PGothic" pitchFamily="34" charset="-128"/>
            </a:endParaRPr>
          </a:p>
          <a:p>
            <a:pPr algn="ctr">
              <a:lnSpc>
                <a:spcPct val="120000"/>
              </a:lnSpc>
            </a:pPr>
            <a:r>
              <a:rPr lang="en-US" altLang="ko-KR" sz="2800" dirty="0">
                <a:solidFill>
                  <a:schemeClr val="bg1"/>
                </a:solidFill>
                <a:latin typeface="Century Gothic" pitchFamily="34" charset="0"/>
                <a:ea typeface="MS PGothic" pitchFamily="34" charset="-128"/>
              </a:rPr>
              <a:t>ONLY 100 LIVING IN THE WILD</a:t>
            </a:r>
          </a:p>
          <a:p>
            <a:pPr algn="ctr">
              <a:lnSpc>
                <a:spcPct val="120000"/>
              </a:lnSpc>
            </a:pPr>
            <a:endParaRPr lang="en-US" altLang="ko-KR" sz="2000" dirty="0">
              <a:solidFill>
                <a:schemeClr val="bg1"/>
              </a:solidFill>
              <a:latin typeface="Century Gothic" pitchFamily="34" charset="0"/>
              <a:ea typeface="MS PGothic" pitchFamily="34" charset="-128"/>
            </a:endParaRPr>
          </a:p>
          <a:p>
            <a:pPr algn="ctr">
              <a:lnSpc>
                <a:spcPct val="120000"/>
              </a:lnSpc>
            </a:pPr>
            <a:endParaRPr lang="en-US" altLang="ko-KR" sz="2000" dirty="0">
              <a:solidFill>
                <a:schemeClr val="bg1"/>
              </a:solidFill>
              <a:latin typeface="Century Gothic" pitchFamily="34" charset="0"/>
              <a:ea typeface="MS PGothic" pitchFamily="34" charset="-128"/>
            </a:endParaRPr>
          </a:p>
          <a:p>
            <a:pPr algn="ctr">
              <a:lnSpc>
                <a:spcPct val="120000"/>
              </a:lnSpc>
            </a:pPr>
            <a:r>
              <a:rPr lang="en-US" altLang="ko-KR" sz="2000" dirty="0">
                <a:solidFill>
                  <a:schemeClr val="bg1"/>
                </a:solidFill>
                <a:latin typeface="Century Gothic" pitchFamily="34" charset="0"/>
                <a:ea typeface="MS PGothic" pitchFamily="34" charset="-128"/>
              </a:rPr>
              <a:t>IN A SECLUDED PLACE KEPT SECRET </a:t>
            </a:r>
          </a:p>
          <a:p>
            <a:pPr algn="ctr">
              <a:lnSpc>
                <a:spcPct val="120000"/>
              </a:lnSpc>
            </a:pPr>
            <a:r>
              <a:rPr lang="en-US" altLang="ko-KR" sz="2000" dirty="0">
                <a:solidFill>
                  <a:schemeClr val="bg1"/>
                </a:solidFill>
                <a:latin typeface="Century Gothic" pitchFamily="34" charset="0"/>
                <a:ea typeface="MS PGothic" pitchFamily="34" charset="-128"/>
              </a:rPr>
              <a:t>IN SOUTH FLORIDA</a:t>
            </a:r>
            <a:endParaRPr lang="fr-FR" altLang="ko-KR" sz="2000" dirty="0">
              <a:solidFill>
                <a:schemeClr val="bg1"/>
              </a:solidFill>
              <a:latin typeface="Century Gothic" pitchFamily="34" charset="0"/>
              <a:ea typeface="Gulim"/>
              <a:cs typeface="Gulim"/>
            </a:endParaRPr>
          </a:p>
        </p:txBody>
      </p:sp>
      <p:sp>
        <p:nvSpPr>
          <p:cNvPr id="6" name="Text Box 5">
            <a:hlinkClick r:id="rId5" action="ppaction://hlinksldjump"/>
          </p:cNvPr>
          <p:cNvSpPr txBox="1">
            <a:spLocks noChangeArrowheads="1"/>
          </p:cNvSpPr>
          <p:nvPr/>
        </p:nvSpPr>
        <p:spPr bwMode="auto">
          <a:xfrm>
            <a:off x="611560" y="6552343"/>
            <a:ext cx="925399"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defPPr>
              <a:defRPr lang="fr-FR"/>
            </a:defPPr>
            <a:lvl1pPr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POWER BEAUTY</a:t>
            </a:r>
          </a:p>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BRAND</a:t>
            </a:r>
            <a:r>
              <a:rPr lang="fr-FR" sz="500" kern="1200" baseline="0" dirty="0" smtClean="0">
                <a:solidFill>
                  <a:schemeClr val="bg1"/>
                </a:solidFill>
                <a:latin typeface="+mn-lt"/>
                <a:ea typeface="Microsoft YaHei" pitchFamily="34" charset="-122"/>
                <a:cs typeface="+mn-cs"/>
              </a:rPr>
              <a:t> </a:t>
            </a:r>
            <a:r>
              <a:rPr lang="fr-FR" sz="500" kern="1200" dirty="0" smtClean="0">
                <a:solidFill>
                  <a:schemeClr val="bg1"/>
                </a:solidFill>
                <a:latin typeface="+mn-lt"/>
                <a:ea typeface="Microsoft YaHei" pitchFamily="34" charset="-122"/>
                <a:cs typeface="+mn-cs"/>
              </a:rPr>
              <a:t>STATEMENT</a:t>
            </a:r>
          </a:p>
        </p:txBody>
      </p:sp>
      <p:pic>
        <p:nvPicPr>
          <p:cNvPr id="7" name="Picture 6">
            <a:hlinkClick r:id="rId6"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175"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8" name="Picture 7">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11560"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9" name="Picture 9">
            <a:hlinkClick r:id="rId9"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403648"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0" name="Text Box 10">
            <a:hlinkClick r:id="rId10" action="ppaction://hlinksldjump"/>
          </p:cNvPr>
          <p:cNvSpPr txBox="1">
            <a:spLocks noChangeArrowheads="1"/>
          </p:cNvSpPr>
          <p:nvPr/>
        </p:nvSpPr>
        <p:spPr bwMode="auto">
          <a:xfrm>
            <a:off x="-82550" y="6590815"/>
            <a:ext cx="866701"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buClrTx/>
              <a:buFontTx/>
              <a:buNone/>
              <a:defRPr/>
            </a:pPr>
            <a:r>
              <a:rPr lang="fr-FR" sz="500" dirty="0" smtClean="0">
                <a:latin typeface="+mn-lt"/>
              </a:rPr>
              <a:t>INTRODUCTION</a:t>
            </a:r>
          </a:p>
        </p:txBody>
      </p:sp>
      <p:pic>
        <p:nvPicPr>
          <p:cNvPr id="11" name="Picture 13">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699792" y="6472238"/>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2" name="Text Box 16">
            <a:hlinkClick r:id="rId11" action="ppaction://hlinksldjump"/>
          </p:cNvPr>
          <p:cNvSpPr txBox="1">
            <a:spLocks noChangeArrowheads="1"/>
          </p:cNvSpPr>
          <p:nvPr/>
        </p:nvSpPr>
        <p:spPr bwMode="auto">
          <a:xfrm>
            <a:off x="5517555" y="6590815"/>
            <a:ext cx="782637"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buClrTx/>
              <a:buFontTx/>
              <a:buNone/>
              <a:defRPr/>
            </a:pPr>
            <a:r>
              <a:rPr lang="fr-FR" sz="500" kern="1200" dirty="0" smtClean="0">
                <a:solidFill>
                  <a:schemeClr val="bg1"/>
                </a:solidFill>
                <a:latin typeface="+mn-lt"/>
                <a:ea typeface="Microsoft YaHei" pitchFamily="34" charset="-122"/>
                <a:cs typeface="+mn-cs"/>
              </a:rPr>
              <a:t>PACKAGING</a:t>
            </a:r>
          </a:p>
        </p:txBody>
      </p:sp>
      <p:pic>
        <p:nvPicPr>
          <p:cNvPr id="13" name="Picture 17">
            <a:hlinkClick r:id="rId12"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507087" y="6472238"/>
            <a:ext cx="73025"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4" name="Text Box 5">
            <a:hlinkClick r:id="rId13" action="ppaction://hlinksldjump"/>
          </p:cNvPr>
          <p:cNvSpPr txBox="1">
            <a:spLocks noChangeArrowheads="1"/>
          </p:cNvSpPr>
          <p:nvPr/>
        </p:nvSpPr>
        <p:spPr bwMode="auto">
          <a:xfrm>
            <a:off x="1259632" y="6552343"/>
            <a:ext cx="1076325"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THE </a:t>
            </a:r>
          </a:p>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GHOST FLOWER</a:t>
            </a:r>
          </a:p>
        </p:txBody>
      </p:sp>
      <p:pic>
        <p:nvPicPr>
          <p:cNvPr id="15" name="Picture 7">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051720"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6" name="Text Box 4">
            <a:hlinkClick r:id="rId14" action="ppaction://hlinksldjump"/>
          </p:cNvPr>
          <p:cNvSpPr txBox="1">
            <a:spLocks noChangeArrowheads="1"/>
          </p:cNvSpPr>
          <p:nvPr/>
        </p:nvSpPr>
        <p:spPr bwMode="auto">
          <a:xfrm>
            <a:off x="4644008" y="6590815"/>
            <a:ext cx="1084263"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TECHNOLOGY</a:t>
            </a:r>
          </a:p>
        </p:txBody>
      </p:sp>
      <p:pic>
        <p:nvPicPr>
          <p:cNvPr id="17" name="Picture 7">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153572" y="6472238"/>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8" name="Text Box 4">
            <a:hlinkClick r:id="rId15" action="ppaction://hlinksldjump"/>
          </p:cNvPr>
          <p:cNvSpPr txBox="1">
            <a:spLocks noChangeArrowheads="1"/>
          </p:cNvSpPr>
          <p:nvPr/>
        </p:nvSpPr>
        <p:spPr bwMode="auto">
          <a:xfrm>
            <a:off x="2699792" y="6552343"/>
            <a:ext cx="773112"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WOMEN’S EXPECTATIONS</a:t>
            </a:r>
          </a:p>
        </p:txBody>
      </p:sp>
      <p:pic>
        <p:nvPicPr>
          <p:cNvPr id="19" name="Picture 13">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130675"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0" name="Text Box 4">
            <a:hlinkClick r:id="rId16" action="ppaction://hlinksldjump"/>
          </p:cNvPr>
          <p:cNvSpPr txBox="1">
            <a:spLocks noChangeArrowheads="1"/>
          </p:cNvSpPr>
          <p:nvPr/>
        </p:nvSpPr>
        <p:spPr bwMode="auto">
          <a:xfrm>
            <a:off x="3995936" y="6552343"/>
            <a:ext cx="1084263"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MAKE-UP </a:t>
            </a:r>
          </a:p>
          <a:p>
            <a:pPr lvl="0"/>
            <a:r>
              <a:rPr lang="fr-FR" sz="500" dirty="0" smtClean="0"/>
              <a:t>RESULT</a:t>
            </a:r>
          </a:p>
        </p:txBody>
      </p:sp>
      <p:pic>
        <p:nvPicPr>
          <p:cNvPr id="21" name="Picture 13">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788024"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2" name="Text Box 5">
            <a:hlinkClick r:id="rId17" action="ppaction://hlinksldjump"/>
          </p:cNvPr>
          <p:cNvSpPr txBox="1">
            <a:spLocks noChangeArrowheads="1"/>
          </p:cNvSpPr>
          <p:nvPr/>
        </p:nvSpPr>
        <p:spPr bwMode="auto">
          <a:xfrm>
            <a:off x="3491880" y="6513871"/>
            <a:ext cx="709613" cy="3253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SKINCARE</a:t>
            </a:r>
          </a:p>
          <a:p>
            <a:pPr lvl="0"/>
            <a:r>
              <a:rPr lang="fr-FR" sz="500" dirty="0" smtClean="0"/>
              <a:t>VERSUS</a:t>
            </a:r>
          </a:p>
          <a:p>
            <a:pPr lvl="0"/>
            <a:r>
              <a:rPr lang="fr-FR" sz="500" dirty="0" smtClean="0"/>
              <a:t>MAKE-UP</a:t>
            </a:r>
          </a:p>
        </p:txBody>
      </p:sp>
      <p:pic>
        <p:nvPicPr>
          <p:cNvPr id="23" name="Picture 7">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419872" y="6464300"/>
            <a:ext cx="74613" cy="36036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4" name="Picture 7">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876256" y="6468704"/>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5" name="Picture 7">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665740" y="6468704"/>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6" name="Picture 7">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385820" y="6490476"/>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7" name="Text Box 16">
            <a:hlinkClick r:id="rId18" action="ppaction://hlinksldjump"/>
          </p:cNvPr>
          <p:cNvSpPr txBox="1">
            <a:spLocks noChangeArrowheads="1"/>
          </p:cNvSpPr>
          <p:nvPr/>
        </p:nvSpPr>
        <p:spPr bwMode="auto">
          <a:xfrm>
            <a:off x="6175078" y="6542192"/>
            <a:ext cx="782637"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PRODIGY WHITE RANGE</a:t>
            </a:r>
          </a:p>
        </p:txBody>
      </p:sp>
      <p:sp>
        <p:nvSpPr>
          <p:cNvPr id="28" name="Text Box 16">
            <a:hlinkClick r:id="rId19" action="ppaction://hlinksldjump"/>
          </p:cNvPr>
          <p:cNvSpPr txBox="1">
            <a:spLocks noChangeArrowheads="1"/>
          </p:cNvSpPr>
          <p:nvPr/>
        </p:nvSpPr>
        <p:spPr bwMode="auto">
          <a:xfrm>
            <a:off x="6908647" y="6503720"/>
            <a:ext cx="782637" cy="3253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buClrTx/>
              <a:buFontTx/>
              <a:buNone/>
              <a:defRPr/>
            </a:pPr>
            <a:r>
              <a:rPr lang="fr-FR" sz="500" kern="1200" dirty="0" smtClean="0">
                <a:solidFill>
                  <a:schemeClr val="bg1"/>
                </a:solidFill>
                <a:latin typeface="+mn-lt"/>
                <a:ea typeface="Microsoft YaHei" pitchFamily="34" charset="-122"/>
                <a:cs typeface="+mn-cs"/>
              </a:rPr>
              <a:t>HR COMPACT </a:t>
            </a:r>
          </a:p>
          <a:p>
            <a:pPr algn="ctr" eaLnBrk="1" hangingPunct="1">
              <a:buClrTx/>
              <a:buFontTx/>
              <a:buNone/>
              <a:defRPr/>
            </a:pPr>
            <a:r>
              <a:rPr lang="fr-FR" sz="500" kern="1200" dirty="0" smtClean="0">
                <a:solidFill>
                  <a:schemeClr val="bg1"/>
                </a:solidFill>
                <a:latin typeface="+mn-lt"/>
                <a:ea typeface="Microsoft YaHei" pitchFamily="34" charset="-122"/>
                <a:cs typeface="+mn-cs"/>
              </a:rPr>
              <a:t>FOUNDATION</a:t>
            </a:r>
          </a:p>
          <a:p>
            <a:pPr algn="ctr" eaLnBrk="1" hangingPunct="1">
              <a:buClrTx/>
              <a:buFontTx/>
              <a:buNone/>
              <a:defRPr/>
            </a:pPr>
            <a:r>
              <a:rPr lang="fr-FR" sz="500" kern="1200" dirty="0" smtClean="0">
                <a:solidFill>
                  <a:schemeClr val="bg1"/>
                </a:solidFill>
                <a:latin typeface="+mn-lt"/>
                <a:ea typeface="Microsoft YaHei" pitchFamily="34" charset="-122"/>
                <a:cs typeface="+mn-cs"/>
              </a:rPr>
              <a:t>GEAOGRAPHY</a:t>
            </a:r>
          </a:p>
        </p:txBody>
      </p:sp>
      <p:sp>
        <p:nvSpPr>
          <p:cNvPr id="29" name="Text Box 16">
            <a:hlinkClick r:id="rId9" action="ppaction://hlinksldjump"/>
          </p:cNvPr>
          <p:cNvSpPr txBox="1">
            <a:spLocks noChangeArrowheads="1"/>
          </p:cNvSpPr>
          <p:nvPr/>
        </p:nvSpPr>
        <p:spPr bwMode="auto">
          <a:xfrm>
            <a:off x="7709616" y="6552343"/>
            <a:ext cx="782637"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LINK SELLING </a:t>
            </a:r>
          </a:p>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ROUTINE</a:t>
            </a:r>
          </a:p>
        </p:txBody>
      </p:sp>
      <p:sp>
        <p:nvSpPr>
          <p:cNvPr id="30" name="Text Box 16">
            <a:hlinkClick r:id="rId20" action="ppaction://hlinksldjump"/>
          </p:cNvPr>
          <p:cNvSpPr txBox="1">
            <a:spLocks noChangeArrowheads="1"/>
          </p:cNvSpPr>
          <p:nvPr/>
        </p:nvSpPr>
        <p:spPr bwMode="auto">
          <a:xfrm>
            <a:off x="8325867" y="6590815"/>
            <a:ext cx="782637"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COMPETITON</a:t>
            </a:r>
          </a:p>
        </p:txBody>
      </p:sp>
      <p:pic>
        <p:nvPicPr>
          <p:cNvPr id="31" name="Picture 6">
            <a:hlinkClick r:id="rId6"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961883" y="6453336"/>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2" name="Text Box 4">
            <a:hlinkClick r:id="rId12" action="ppaction://hlinksldjump"/>
          </p:cNvPr>
          <p:cNvSpPr txBox="1">
            <a:spLocks noChangeArrowheads="1"/>
          </p:cNvSpPr>
          <p:nvPr/>
        </p:nvSpPr>
        <p:spPr bwMode="auto">
          <a:xfrm>
            <a:off x="1903561" y="6552343"/>
            <a:ext cx="1084263"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NEW COMPACT </a:t>
            </a:r>
          </a:p>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FOUNDATION</a:t>
            </a:r>
          </a:p>
        </p:txBody>
      </p:sp>
    </p:spTree>
    <p:extLst>
      <p:ext uri="{BB962C8B-B14F-4D97-AF65-F5344CB8AC3E}">
        <p14:creationId xmlns:p14="http://schemas.microsoft.com/office/powerpoint/2010/main" val="1342560903"/>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16"/>
          <p:cNvSpPr>
            <a:spLocks noChangeArrowheads="1"/>
          </p:cNvSpPr>
          <p:nvPr>
            <p:custDataLst>
              <p:tags r:id="rId1"/>
            </p:custDataLst>
          </p:nvPr>
        </p:nvSpPr>
        <p:spPr bwMode="auto">
          <a:xfrm>
            <a:off x="3619500" y="306388"/>
            <a:ext cx="5434013" cy="677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r" defTabSz="914400"/>
            <a:r>
              <a:rPr lang="en-US" sz="2800" dirty="0">
                <a:solidFill>
                  <a:srgbClr val="B5A692"/>
                </a:solidFill>
                <a:latin typeface="Century Gothic" pitchFamily="34" charset="0"/>
              </a:rPr>
              <a:t>THE GHOST FLOWER</a:t>
            </a:r>
          </a:p>
          <a:p>
            <a:pPr algn="r" defTabSz="914400"/>
            <a:r>
              <a:rPr lang="en-US" sz="1600" dirty="0" smtClean="0">
                <a:solidFill>
                  <a:schemeClr val="bg1"/>
                </a:solidFill>
                <a:latin typeface="Century Gothic" pitchFamily="34" charset="0"/>
              </a:rPr>
              <a:t>STORY TELLING</a:t>
            </a:r>
            <a:endParaRPr lang="en-US" sz="1600" dirty="0">
              <a:solidFill>
                <a:schemeClr val="bg1"/>
              </a:solidFill>
              <a:latin typeface="Century Gothic" pitchFamily="34" charset="0"/>
            </a:endParaRPr>
          </a:p>
        </p:txBody>
      </p:sp>
      <p:pic>
        <p:nvPicPr>
          <p:cNvPr id="35843" name="Picture 41" descr="G:\DPLI_Commun_Helena_Rubinstein_PCI\Service\MICHAEL\PRODIGY WHITE\VISUELS\COM PUBLICIS\DEF\DP_UK_PRODIGY_WHITE_120627.jpg"/>
          <p:cNvPicPr>
            <a:picLocks noChangeAspect="1" noChangeArrowheads="1"/>
          </p:cNvPicPr>
          <p:nvPr/>
        </p:nvPicPr>
        <p:blipFill>
          <a:blip r:embed="rId4" cstate="print">
            <a:extLst>
              <a:ext uri="{28A0092B-C50C-407E-A947-70E740481C1C}">
                <a14:useLocalDpi xmlns:a14="http://schemas.microsoft.com/office/drawing/2010/main" val="0"/>
              </a:ext>
            </a:extLst>
          </a:blip>
          <a:srcRect l="7159" t="22746" r="65779" b="562"/>
          <a:stretch>
            <a:fillRect/>
          </a:stretch>
        </p:blipFill>
        <p:spPr bwMode="auto">
          <a:xfrm>
            <a:off x="0" y="1071563"/>
            <a:ext cx="2806700" cy="525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4" name="Text Box 4"/>
          <p:cNvSpPr txBox="1">
            <a:spLocks noChangeArrowheads="1"/>
          </p:cNvSpPr>
          <p:nvPr/>
        </p:nvSpPr>
        <p:spPr bwMode="auto">
          <a:xfrm>
            <a:off x="3224213" y="2767013"/>
            <a:ext cx="5700712" cy="2123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ko-KR" sz="2000" dirty="0">
                <a:solidFill>
                  <a:schemeClr val="bg1"/>
                </a:solidFill>
                <a:latin typeface="Century Gothic" pitchFamily="34" charset="0"/>
                <a:ea typeface="Gulim"/>
                <a:cs typeface="Gulim"/>
              </a:rPr>
              <a:t>THE ONLY FLOWER WITHOUT LEAVES</a:t>
            </a:r>
          </a:p>
          <a:p>
            <a:pPr algn="ctr"/>
            <a:r>
              <a:rPr lang="en-US" altLang="ko-KR" sz="2000" dirty="0">
                <a:solidFill>
                  <a:schemeClr val="bg1"/>
                </a:solidFill>
                <a:latin typeface="Century Gothic" pitchFamily="34" charset="0"/>
                <a:ea typeface="Gulim"/>
                <a:cs typeface="Gulim"/>
              </a:rPr>
              <a:t>SOURCING ITS LIFE FORCE </a:t>
            </a:r>
            <a:br>
              <a:rPr lang="en-US" altLang="ko-KR" sz="2000" dirty="0">
                <a:solidFill>
                  <a:schemeClr val="bg1"/>
                </a:solidFill>
                <a:latin typeface="Century Gothic" pitchFamily="34" charset="0"/>
                <a:ea typeface="Gulim"/>
                <a:cs typeface="Gulim"/>
              </a:rPr>
            </a:br>
            <a:r>
              <a:rPr lang="en-US" altLang="ko-KR" sz="2000" dirty="0">
                <a:solidFill>
                  <a:schemeClr val="bg1"/>
                </a:solidFill>
                <a:latin typeface="Century Gothic" pitchFamily="34" charset="0"/>
                <a:ea typeface="Gulim"/>
                <a:cs typeface="Gulim"/>
              </a:rPr>
              <a:t>FROM DEEP WITHIN ITS ROOTS…</a:t>
            </a:r>
          </a:p>
          <a:p>
            <a:pPr algn="ctr">
              <a:lnSpc>
                <a:spcPct val="120000"/>
              </a:lnSpc>
            </a:pPr>
            <a:r>
              <a:rPr lang="fr-FR" altLang="ko-KR" sz="2000" dirty="0">
                <a:solidFill>
                  <a:schemeClr val="bg1"/>
                </a:solidFill>
                <a:latin typeface="Century Gothic" pitchFamily="34" charset="0"/>
                <a:ea typeface="Gulim"/>
                <a:cs typeface="Gulim"/>
              </a:rPr>
              <a:t/>
            </a:r>
            <a:br>
              <a:rPr lang="fr-FR" altLang="ko-KR" sz="2000" dirty="0">
                <a:solidFill>
                  <a:schemeClr val="bg1"/>
                </a:solidFill>
                <a:latin typeface="Century Gothic" pitchFamily="34" charset="0"/>
                <a:ea typeface="Gulim"/>
                <a:cs typeface="Gulim"/>
              </a:rPr>
            </a:br>
            <a:r>
              <a:rPr lang="fr-FR" altLang="ko-KR" sz="2000" dirty="0">
                <a:solidFill>
                  <a:schemeClr val="bg1"/>
                </a:solidFill>
                <a:latin typeface="Century Gothic" pitchFamily="34" charset="0"/>
                <a:ea typeface="Gulim"/>
                <a:cs typeface="Gulim"/>
              </a:rPr>
              <a:t/>
            </a:r>
            <a:br>
              <a:rPr lang="fr-FR" altLang="ko-KR" sz="2000" dirty="0">
                <a:solidFill>
                  <a:schemeClr val="bg1"/>
                </a:solidFill>
                <a:latin typeface="Century Gothic" pitchFamily="34" charset="0"/>
                <a:ea typeface="Gulim"/>
                <a:cs typeface="Gulim"/>
              </a:rPr>
            </a:br>
            <a:r>
              <a:rPr lang="fr-FR" altLang="ko-KR" sz="2000" dirty="0">
                <a:solidFill>
                  <a:schemeClr val="bg1"/>
                </a:solidFill>
                <a:latin typeface="Century Gothic" pitchFamily="34" charset="0"/>
                <a:ea typeface="Gulim"/>
                <a:cs typeface="Gulim"/>
              </a:rPr>
              <a:t>…TO BLOO</a:t>
            </a:r>
            <a:r>
              <a:rPr lang="en-US" altLang="ko-KR" sz="2000" dirty="0">
                <a:solidFill>
                  <a:schemeClr val="bg1"/>
                </a:solidFill>
                <a:latin typeface="Century Gothic" pitchFamily="34" charset="0"/>
                <a:ea typeface="Gulim"/>
                <a:cs typeface="Gulim"/>
              </a:rPr>
              <a:t>M</a:t>
            </a:r>
            <a:r>
              <a:rPr lang="fr-FR" altLang="ko-KR" sz="2000" dirty="0">
                <a:solidFill>
                  <a:schemeClr val="bg1"/>
                </a:solidFill>
                <a:latin typeface="Century Gothic" pitchFamily="34" charset="0"/>
                <a:ea typeface="Gulim"/>
                <a:cs typeface="Gulim"/>
              </a:rPr>
              <a:t> PERFECTLY WHITE</a:t>
            </a:r>
            <a:endParaRPr lang="en-US" altLang="ko-KR" sz="2000" dirty="0">
              <a:solidFill>
                <a:schemeClr val="bg1"/>
              </a:solidFill>
              <a:latin typeface="Century Gothic" pitchFamily="34" charset="0"/>
              <a:ea typeface="MS PGothic" pitchFamily="34" charset="-128"/>
            </a:endParaRPr>
          </a:p>
        </p:txBody>
      </p:sp>
      <p:sp>
        <p:nvSpPr>
          <p:cNvPr id="6" name="Text Box 5">
            <a:hlinkClick r:id="rId5" action="ppaction://hlinksldjump"/>
          </p:cNvPr>
          <p:cNvSpPr txBox="1">
            <a:spLocks noChangeArrowheads="1"/>
          </p:cNvSpPr>
          <p:nvPr/>
        </p:nvSpPr>
        <p:spPr bwMode="auto">
          <a:xfrm>
            <a:off x="611560" y="6552343"/>
            <a:ext cx="925399"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defPPr>
              <a:defRPr lang="fr-FR"/>
            </a:defPPr>
            <a:lvl1pPr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POWER BEAUTY</a:t>
            </a:r>
          </a:p>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BRAND</a:t>
            </a:r>
            <a:r>
              <a:rPr lang="fr-FR" sz="500" kern="1200" baseline="0" dirty="0" smtClean="0">
                <a:solidFill>
                  <a:schemeClr val="bg1"/>
                </a:solidFill>
                <a:latin typeface="+mn-lt"/>
                <a:ea typeface="Microsoft YaHei" pitchFamily="34" charset="-122"/>
                <a:cs typeface="+mn-cs"/>
              </a:rPr>
              <a:t> </a:t>
            </a:r>
            <a:r>
              <a:rPr lang="fr-FR" sz="500" kern="1200" dirty="0" smtClean="0">
                <a:solidFill>
                  <a:schemeClr val="bg1"/>
                </a:solidFill>
                <a:latin typeface="+mn-lt"/>
                <a:ea typeface="Microsoft YaHei" pitchFamily="34" charset="-122"/>
                <a:cs typeface="+mn-cs"/>
              </a:rPr>
              <a:t>STATEMENT</a:t>
            </a:r>
          </a:p>
        </p:txBody>
      </p:sp>
      <p:pic>
        <p:nvPicPr>
          <p:cNvPr id="7" name="Picture 6">
            <a:hlinkClick r:id="rId6"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175"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8" name="Picture 7">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11560"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9" name="Picture 9">
            <a:hlinkClick r:id="rId9"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403648"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0" name="Text Box 10">
            <a:hlinkClick r:id="rId10" action="ppaction://hlinksldjump"/>
          </p:cNvPr>
          <p:cNvSpPr txBox="1">
            <a:spLocks noChangeArrowheads="1"/>
          </p:cNvSpPr>
          <p:nvPr/>
        </p:nvSpPr>
        <p:spPr bwMode="auto">
          <a:xfrm>
            <a:off x="-82550" y="6590815"/>
            <a:ext cx="866701"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buClrTx/>
              <a:buFontTx/>
              <a:buNone/>
              <a:defRPr/>
            </a:pPr>
            <a:r>
              <a:rPr lang="fr-FR" sz="500" dirty="0" smtClean="0">
                <a:latin typeface="+mn-lt"/>
              </a:rPr>
              <a:t>INTRODUCTION</a:t>
            </a:r>
          </a:p>
        </p:txBody>
      </p:sp>
      <p:pic>
        <p:nvPicPr>
          <p:cNvPr id="11" name="Picture 13">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699792" y="6472238"/>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2" name="Text Box 16">
            <a:hlinkClick r:id="rId11" action="ppaction://hlinksldjump"/>
          </p:cNvPr>
          <p:cNvSpPr txBox="1">
            <a:spLocks noChangeArrowheads="1"/>
          </p:cNvSpPr>
          <p:nvPr/>
        </p:nvSpPr>
        <p:spPr bwMode="auto">
          <a:xfrm>
            <a:off x="5517555" y="6590815"/>
            <a:ext cx="782637"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buClrTx/>
              <a:buFontTx/>
              <a:buNone/>
              <a:defRPr/>
            </a:pPr>
            <a:r>
              <a:rPr lang="fr-FR" sz="500" kern="1200" dirty="0" smtClean="0">
                <a:solidFill>
                  <a:schemeClr val="bg1"/>
                </a:solidFill>
                <a:latin typeface="+mn-lt"/>
                <a:ea typeface="Microsoft YaHei" pitchFamily="34" charset="-122"/>
                <a:cs typeface="+mn-cs"/>
              </a:rPr>
              <a:t>PACKAGING</a:t>
            </a:r>
          </a:p>
        </p:txBody>
      </p:sp>
      <p:pic>
        <p:nvPicPr>
          <p:cNvPr id="13" name="Picture 17">
            <a:hlinkClick r:id="rId12"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507087" y="6472238"/>
            <a:ext cx="73025"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4" name="Text Box 5">
            <a:hlinkClick r:id="rId13" action="ppaction://hlinksldjump"/>
          </p:cNvPr>
          <p:cNvSpPr txBox="1">
            <a:spLocks noChangeArrowheads="1"/>
          </p:cNvSpPr>
          <p:nvPr/>
        </p:nvSpPr>
        <p:spPr bwMode="auto">
          <a:xfrm>
            <a:off x="1259632" y="6552343"/>
            <a:ext cx="1076325"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THE </a:t>
            </a:r>
          </a:p>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GHOST FLOWER</a:t>
            </a:r>
          </a:p>
        </p:txBody>
      </p:sp>
      <p:pic>
        <p:nvPicPr>
          <p:cNvPr id="15" name="Picture 7">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051720"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6" name="Text Box 4">
            <a:hlinkClick r:id="rId14" action="ppaction://hlinksldjump"/>
          </p:cNvPr>
          <p:cNvSpPr txBox="1">
            <a:spLocks noChangeArrowheads="1"/>
          </p:cNvSpPr>
          <p:nvPr/>
        </p:nvSpPr>
        <p:spPr bwMode="auto">
          <a:xfrm>
            <a:off x="4644008" y="6590815"/>
            <a:ext cx="1084263"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TECHNOLOGY</a:t>
            </a:r>
          </a:p>
        </p:txBody>
      </p:sp>
      <p:pic>
        <p:nvPicPr>
          <p:cNvPr id="17" name="Picture 7">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153572" y="6472238"/>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8" name="Text Box 4">
            <a:hlinkClick r:id="rId15" action="ppaction://hlinksldjump"/>
          </p:cNvPr>
          <p:cNvSpPr txBox="1">
            <a:spLocks noChangeArrowheads="1"/>
          </p:cNvSpPr>
          <p:nvPr/>
        </p:nvSpPr>
        <p:spPr bwMode="auto">
          <a:xfrm>
            <a:off x="2699792" y="6552343"/>
            <a:ext cx="773112"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WOMEN’S EXPECTATIONS</a:t>
            </a:r>
          </a:p>
        </p:txBody>
      </p:sp>
      <p:pic>
        <p:nvPicPr>
          <p:cNvPr id="19" name="Picture 13">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130675"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0" name="Text Box 4">
            <a:hlinkClick r:id="rId16" action="ppaction://hlinksldjump"/>
          </p:cNvPr>
          <p:cNvSpPr txBox="1">
            <a:spLocks noChangeArrowheads="1"/>
          </p:cNvSpPr>
          <p:nvPr/>
        </p:nvSpPr>
        <p:spPr bwMode="auto">
          <a:xfrm>
            <a:off x="3995936" y="6552343"/>
            <a:ext cx="1084263"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MAKE-UP </a:t>
            </a:r>
          </a:p>
          <a:p>
            <a:pPr lvl="0"/>
            <a:r>
              <a:rPr lang="fr-FR" sz="500" dirty="0" smtClean="0"/>
              <a:t>RESULT</a:t>
            </a:r>
          </a:p>
        </p:txBody>
      </p:sp>
      <p:pic>
        <p:nvPicPr>
          <p:cNvPr id="21" name="Picture 13">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788024"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2" name="Text Box 5">
            <a:hlinkClick r:id="rId17" action="ppaction://hlinksldjump"/>
          </p:cNvPr>
          <p:cNvSpPr txBox="1">
            <a:spLocks noChangeArrowheads="1"/>
          </p:cNvSpPr>
          <p:nvPr/>
        </p:nvSpPr>
        <p:spPr bwMode="auto">
          <a:xfrm>
            <a:off x="3491880" y="6513871"/>
            <a:ext cx="709613" cy="3253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defPPr>
              <a:defRPr lang="fr-FR"/>
            </a:defPPr>
            <a:lvl1pPr lvl="0"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600">
                <a:solidFill>
                  <a:schemeClr val="bg1"/>
                </a:solidFill>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lvl="0"/>
            <a:r>
              <a:rPr lang="fr-FR" sz="500" dirty="0" smtClean="0"/>
              <a:t>SKINCARE</a:t>
            </a:r>
          </a:p>
          <a:p>
            <a:pPr lvl="0"/>
            <a:r>
              <a:rPr lang="fr-FR" sz="500" dirty="0" smtClean="0"/>
              <a:t>VERSUS</a:t>
            </a:r>
          </a:p>
          <a:p>
            <a:pPr lvl="0"/>
            <a:r>
              <a:rPr lang="fr-FR" sz="500" dirty="0" smtClean="0"/>
              <a:t>MAKE-UP</a:t>
            </a:r>
          </a:p>
        </p:txBody>
      </p:sp>
      <p:pic>
        <p:nvPicPr>
          <p:cNvPr id="23" name="Picture 7">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419872" y="6464300"/>
            <a:ext cx="74613" cy="36036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4" name="Picture 7">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876256" y="6468704"/>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5" name="Picture 7">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665740" y="6468704"/>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6" name="Picture 7">
            <a:hlinkClick r:id="rId8"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385820" y="6490476"/>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7" name="Text Box 16">
            <a:hlinkClick r:id="rId18" action="ppaction://hlinksldjump"/>
          </p:cNvPr>
          <p:cNvSpPr txBox="1">
            <a:spLocks noChangeArrowheads="1"/>
          </p:cNvSpPr>
          <p:nvPr/>
        </p:nvSpPr>
        <p:spPr bwMode="auto">
          <a:xfrm>
            <a:off x="6175078" y="6542192"/>
            <a:ext cx="782637"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PRODIGY WHITE RANGE</a:t>
            </a:r>
          </a:p>
        </p:txBody>
      </p:sp>
      <p:sp>
        <p:nvSpPr>
          <p:cNvPr id="28" name="Text Box 16">
            <a:hlinkClick r:id="rId19" action="ppaction://hlinksldjump"/>
          </p:cNvPr>
          <p:cNvSpPr txBox="1">
            <a:spLocks noChangeArrowheads="1"/>
          </p:cNvSpPr>
          <p:nvPr/>
        </p:nvSpPr>
        <p:spPr bwMode="auto">
          <a:xfrm>
            <a:off x="6908647" y="6503720"/>
            <a:ext cx="782637" cy="3253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buClrTx/>
              <a:buFontTx/>
              <a:buNone/>
              <a:defRPr/>
            </a:pPr>
            <a:r>
              <a:rPr lang="fr-FR" sz="500" kern="1200" dirty="0" smtClean="0">
                <a:solidFill>
                  <a:schemeClr val="bg1"/>
                </a:solidFill>
                <a:latin typeface="+mn-lt"/>
                <a:ea typeface="Microsoft YaHei" pitchFamily="34" charset="-122"/>
                <a:cs typeface="+mn-cs"/>
              </a:rPr>
              <a:t>HR COMPACT </a:t>
            </a:r>
          </a:p>
          <a:p>
            <a:pPr algn="ctr" eaLnBrk="1" hangingPunct="1">
              <a:buClrTx/>
              <a:buFontTx/>
              <a:buNone/>
              <a:defRPr/>
            </a:pPr>
            <a:r>
              <a:rPr lang="fr-FR" sz="500" kern="1200" dirty="0" smtClean="0">
                <a:solidFill>
                  <a:schemeClr val="bg1"/>
                </a:solidFill>
                <a:latin typeface="+mn-lt"/>
                <a:ea typeface="Microsoft YaHei" pitchFamily="34" charset="-122"/>
                <a:cs typeface="+mn-cs"/>
              </a:rPr>
              <a:t>FOUNDATION</a:t>
            </a:r>
          </a:p>
          <a:p>
            <a:pPr algn="ctr" eaLnBrk="1" hangingPunct="1">
              <a:buClrTx/>
              <a:buFontTx/>
              <a:buNone/>
              <a:defRPr/>
            </a:pPr>
            <a:r>
              <a:rPr lang="fr-FR" sz="500" kern="1200" dirty="0" smtClean="0">
                <a:solidFill>
                  <a:schemeClr val="bg1"/>
                </a:solidFill>
                <a:latin typeface="+mn-lt"/>
                <a:ea typeface="Microsoft YaHei" pitchFamily="34" charset="-122"/>
                <a:cs typeface="+mn-cs"/>
              </a:rPr>
              <a:t>GEAOGRAPHY</a:t>
            </a:r>
          </a:p>
        </p:txBody>
      </p:sp>
      <p:sp>
        <p:nvSpPr>
          <p:cNvPr id="29" name="Text Box 16">
            <a:hlinkClick r:id="rId9" action="ppaction://hlinksldjump"/>
          </p:cNvPr>
          <p:cNvSpPr txBox="1">
            <a:spLocks noChangeArrowheads="1"/>
          </p:cNvSpPr>
          <p:nvPr/>
        </p:nvSpPr>
        <p:spPr bwMode="auto">
          <a:xfrm>
            <a:off x="7709616" y="6552343"/>
            <a:ext cx="782637"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LINK SELLING </a:t>
            </a:r>
          </a:p>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ROUTINE</a:t>
            </a:r>
          </a:p>
        </p:txBody>
      </p:sp>
      <p:sp>
        <p:nvSpPr>
          <p:cNvPr id="30" name="Text Box 16">
            <a:hlinkClick r:id="rId20" action="ppaction://hlinksldjump"/>
          </p:cNvPr>
          <p:cNvSpPr txBox="1">
            <a:spLocks noChangeArrowheads="1"/>
          </p:cNvSpPr>
          <p:nvPr/>
        </p:nvSpPr>
        <p:spPr bwMode="auto">
          <a:xfrm>
            <a:off x="8325867" y="6590815"/>
            <a:ext cx="782637" cy="171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COMPETITON</a:t>
            </a:r>
          </a:p>
        </p:txBody>
      </p:sp>
      <p:pic>
        <p:nvPicPr>
          <p:cNvPr id="31" name="Picture 6">
            <a:hlinkClick r:id="rId6"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961883" y="6453336"/>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2" name="Text Box 4">
            <a:hlinkClick r:id="rId12" action="ppaction://hlinksldjump"/>
          </p:cNvPr>
          <p:cNvSpPr txBox="1">
            <a:spLocks noChangeArrowheads="1"/>
          </p:cNvSpPr>
          <p:nvPr/>
        </p:nvSpPr>
        <p:spPr bwMode="auto">
          <a:xfrm>
            <a:off x="1903561" y="6552343"/>
            <a:ext cx="1084263" cy="2484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NEW COMPACT </a:t>
            </a:r>
          </a:p>
          <a:p>
            <a:pPr marL="0" lvl="0" algn="ctr" defTabSz="914400" rtl="0" eaLnBrk="1" latinLnBrk="0"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500" kern="1200" dirty="0" smtClean="0">
                <a:solidFill>
                  <a:schemeClr val="bg1"/>
                </a:solidFill>
                <a:latin typeface="+mn-lt"/>
                <a:ea typeface="Microsoft YaHei" pitchFamily="34" charset="-122"/>
                <a:cs typeface="+mn-cs"/>
              </a:rPr>
              <a:t>FOUNDATION</a:t>
            </a:r>
          </a:p>
        </p:txBody>
      </p:sp>
    </p:spTree>
    <p:extLst>
      <p:ext uri="{BB962C8B-B14F-4D97-AF65-F5344CB8AC3E}">
        <p14:creationId xmlns:p14="http://schemas.microsoft.com/office/powerpoint/2010/main" val="1284218490"/>
      </p:ext>
    </p:extLst>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uQ6H5KNLb0is8wAp6pgF5Q"/>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puQ6H5KNLb0is8wAp6pgF5Q"/>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puQ6H5KNLb0is8wAp6pgF5Q"/>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uQ6H5KNLb0is8wAp6pgF5Q"/>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uQ6H5KNLb0is8wAp6pgF5Q"/>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uQ6H5KNLb0is8wAp6pgF5Q"/>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uQ6H5KNLb0is8wAp6pgF5Q"/>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uQ6H5KNLb0is8wAp6pgF5Q"/>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uQ6H5KNLb0is8wAp6pgF5Q"/>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uQ6H5KNLb0is8wAp6pgF5Q"/>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puQ6H5KNLb0is8wAp6pgF5Q"/>
</p:tagLst>
</file>

<file path=ppt/theme/theme1.xml><?xml version="1.0" encoding="utf-8"?>
<a:theme xmlns:a="http://schemas.openxmlformats.org/drawingml/2006/main" name="36_Thème Office">
  <a:themeElements>
    <a:clrScheme name="35_Thème Offic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5_Thème Office">
      <a:majorFont>
        <a:latin typeface="Century Gothic"/>
        <a:ea typeface="ＭＳ Ｐゴシック"/>
        <a:cs typeface=""/>
      </a:majorFont>
      <a:minorFont>
        <a:latin typeface="Century Gothic"/>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35_Thème Offic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3419</TotalTime>
  <Words>4248</Words>
  <Application>Microsoft Office PowerPoint</Application>
  <PresentationFormat>Affichage à l'écran (4:3)</PresentationFormat>
  <Paragraphs>1588</Paragraphs>
  <Slides>33</Slides>
  <Notes>33</Notes>
  <HiddenSlides>2</HiddenSlides>
  <MMClips>1</MMClips>
  <ScaleCrop>false</ScaleCrop>
  <HeadingPairs>
    <vt:vector size="4" baseType="variant">
      <vt:variant>
        <vt:lpstr>Thème</vt:lpstr>
      </vt:variant>
      <vt:variant>
        <vt:i4>1</vt:i4>
      </vt:variant>
      <vt:variant>
        <vt:lpstr>Titres des diapositives</vt:lpstr>
      </vt:variant>
      <vt:variant>
        <vt:i4>33</vt:i4>
      </vt:variant>
    </vt:vector>
  </HeadingPairs>
  <TitlesOfParts>
    <vt:vector size="34" baseType="lpstr">
      <vt:lpstr>36_Thème Office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TOSHIBA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Stéphanie</dc:creator>
  <cp:lastModifiedBy>PEIRELLO HERVE Stephanie</cp:lastModifiedBy>
  <cp:revision>127</cp:revision>
  <cp:lastPrinted>2012-09-13T15:09:41Z</cp:lastPrinted>
  <dcterms:created xsi:type="dcterms:W3CDTF">2012-07-14T15:28:40Z</dcterms:created>
  <dcterms:modified xsi:type="dcterms:W3CDTF">2012-09-18T14:31:03Z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1591169</vt:lpwstr>
  </property>
  <property fmtid="{D5CDD505-2E9C-101B-9397-08002B2CF9AE}" pid="3" name="NXPowerLiteSettings">
    <vt:lpwstr>F7000400038000</vt:lpwstr>
  </property>
  <property fmtid="{D5CDD505-2E9C-101B-9397-08002B2CF9AE}" pid="4" name="NXPowerLiteVersion">
    <vt:lpwstr>D5.0.6</vt:lpwstr>
  </property>
</Properties>
</file>