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 id="2147483649" r:id="rId3"/>
    <p:sldMasterId id="2147483685" r:id="rId4"/>
  </p:sldMasterIdLst>
  <p:handoutMasterIdLst>
    <p:handoutMasterId r:id="rId17"/>
  </p:handoutMasterIdLst>
  <p:sldIdLst>
    <p:sldId id="277" r:id="rId5"/>
    <p:sldId id="279" r:id="rId6"/>
    <p:sldId id="266" r:id="rId7"/>
    <p:sldId id="269" r:id="rId8"/>
    <p:sldId id="270" r:id="rId9"/>
    <p:sldId id="271" r:id="rId10"/>
    <p:sldId id="272" r:id="rId11"/>
    <p:sldId id="274" r:id="rId12"/>
    <p:sldId id="275" r:id="rId13"/>
    <p:sldId id="265" r:id="rId14"/>
    <p:sldId id="282" r:id="rId15"/>
    <p:sldId id="276" r:id="rId16"/>
  </p:sldIdLst>
  <p:sldSz cx="10693400" cy="7561263"/>
  <p:notesSz cx="6858000" cy="9144000"/>
  <p:custDataLst>
    <p:tags r:id="rId18"/>
  </p:custDataLst>
  <p:defaultTextStyle>
    <a:defPPr>
      <a:defRPr lang="en-US"/>
    </a:defPPr>
    <a:lvl1pPr algn="l" rtl="0" fontAlgn="base">
      <a:spcBef>
        <a:spcPct val="0"/>
      </a:spcBef>
      <a:spcAft>
        <a:spcPct val="0"/>
      </a:spcAft>
      <a:defRPr sz="2100" kern="1200">
        <a:solidFill>
          <a:schemeClr val="tx1"/>
        </a:solidFill>
        <a:latin typeface="Century Gothic" charset="0"/>
        <a:ea typeface="MS PGothic" charset="0"/>
        <a:cs typeface="MS PGothic" charset="0"/>
      </a:defRPr>
    </a:lvl1pPr>
    <a:lvl2pPr marL="457200" algn="l" rtl="0" fontAlgn="base">
      <a:spcBef>
        <a:spcPct val="0"/>
      </a:spcBef>
      <a:spcAft>
        <a:spcPct val="0"/>
      </a:spcAft>
      <a:defRPr sz="2100" kern="1200">
        <a:solidFill>
          <a:schemeClr val="tx1"/>
        </a:solidFill>
        <a:latin typeface="Century Gothic" charset="0"/>
        <a:ea typeface="MS PGothic" charset="0"/>
        <a:cs typeface="MS PGothic" charset="0"/>
      </a:defRPr>
    </a:lvl2pPr>
    <a:lvl3pPr marL="914400" algn="l" rtl="0" fontAlgn="base">
      <a:spcBef>
        <a:spcPct val="0"/>
      </a:spcBef>
      <a:spcAft>
        <a:spcPct val="0"/>
      </a:spcAft>
      <a:defRPr sz="2100" kern="1200">
        <a:solidFill>
          <a:schemeClr val="tx1"/>
        </a:solidFill>
        <a:latin typeface="Century Gothic" charset="0"/>
        <a:ea typeface="MS PGothic" charset="0"/>
        <a:cs typeface="MS PGothic" charset="0"/>
      </a:defRPr>
    </a:lvl3pPr>
    <a:lvl4pPr marL="1371600" algn="l" rtl="0" fontAlgn="base">
      <a:spcBef>
        <a:spcPct val="0"/>
      </a:spcBef>
      <a:spcAft>
        <a:spcPct val="0"/>
      </a:spcAft>
      <a:defRPr sz="2100" kern="1200">
        <a:solidFill>
          <a:schemeClr val="tx1"/>
        </a:solidFill>
        <a:latin typeface="Century Gothic" charset="0"/>
        <a:ea typeface="MS PGothic" charset="0"/>
        <a:cs typeface="MS PGothic" charset="0"/>
      </a:defRPr>
    </a:lvl4pPr>
    <a:lvl5pPr marL="1828800" algn="l" rtl="0" fontAlgn="base">
      <a:spcBef>
        <a:spcPct val="0"/>
      </a:spcBef>
      <a:spcAft>
        <a:spcPct val="0"/>
      </a:spcAft>
      <a:defRPr sz="2100" kern="1200">
        <a:solidFill>
          <a:schemeClr val="tx1"/>
        </a:solidFill>
        <a:latin typeface="Century Gothic" charset="0"/>
        <a:ea typeface="MS PGothic" charset="0"/>
        <a:cs typeface="MS PGothic" charset="0"/>
      </a:defRPr>
    </a:lvl5pPr>
    <a:lvl6pPr marL="2286000" algn="l" defTabSz="457200" rtl="0" eaLnBrk="1" latinLnBrk="0" hangingPunct="1">
      <a:defRPr sz="2100" kern="1200">
        <a:solidFill>
          <a:schemeClr val="tx1"/>
        </a:solidFill>
        <a:latin typeface="Century Gothic" charset="0"/>
        <a:ea typeface="MS PGothic" charset="0"/>
        <a:cs typeface="MS PGothic" charset="0"/>
      </a:defRPr>
    </a:lvl6pPr>
    <a:lvl7pPr marL="2743200" algn="l" defTabSz="457200" rtl="0" eaLnBrk="1" latinLnBrk="0" hangingPunct="1">
      <a:defRPr sz="2100" kern="1200">
        <a:solidFill>
          <a:schemeClr val="tx1"/>
        </a:solidFill>
        <a:latin typeface="Century Gothic" charset="0"/>
        <a:ea typeface="MS PGothic" charset="0"/>
        <a:cs typeface="MS PGothic" charset="0"/>
      </a:defRPr>
    </a:lvl7pPr>
    <a:lvl8pPr marL="3200400" algn="l" defTabSz="457200" rtl="0" eaLnBrk="1" latinLnBrk="0" hangingPunct="1">
      <a:defRPr sz="2100" kern="1200">
        <a:solidFill>
          <a:schemeClr val="tx1"/>
        </a:solidFill>
        <a:latin typeface="Century Gothic" charset="0"/>
        <a:ea typeface="MS PGothic" charset="0"/>
        <a:cs typeface="MS PGothic" charset="0"/>
      </a:defRPr>
    </a:lvl8pPr>
    <a:lvl9pPr marL="3657600" algn="l" defTabSz="457200" rtl="0" eaLnBrk="1" latinLnBrk="0" hangingPunct="1">
      <a:defRPr sz="2100" kern="1200">
        <a:solidFill>
          <a:schemeClr val="tx1"/>
        </a:solidFill>
        <a:latin typeface="Century Gothic"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5A692"/>
    <a:srgbClr val="EB7615"/>
    <a:srgbClr val="FF9933"/>
    <a:srgbClr val="FF0000"/>
    <a:srgbClr val="1B110B"/>
    <a:srgbClr val="291B11"/>
    <a:srgbClr val="584742"/>
    <a:srgbClr val="7038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15" autoAdjust="0"/>
    <p:restoredTop sz="71196" autoAdjust="0"/>
  </p:normalViewPr>
  <p:slideViewPr>
    <p:cSldViewPr>
      <p:cViewPr varScale="1">
        <p:scale>
          <a:sx n="81" d="100"/>
          <a:sy n="81" d="100"/>
        </p:scale>
        <p:origin x="-1014" y="-96"/>
      </p:cViewPr>
      <p:guideLst>
        <p:guide orient="horz" pos="2562"/>
        <p:guide pos="2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40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ADAD01F3-5A7A-EB44-BA9C-F28D61059902}" type="slidenum">
              <a:rPr lang="en-US"/>
              <a:pPr/>
              <a:t>‹N°›</a:t>
            </a:fld>
            <a:endParaRPr lang="en-US"/>
          </a:p>
        </p:txBody>
      </p:sp>
    </p:spTree>
    <p:extLst>
      <p:ext uri="{BB962C8B-B14F-4D97-AF65-F5344CB8AC3E}">
        <p14:creationId xmlns:p14="http://schemas.microsoft.com/office/powerpoint/2010/main" val="36000115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688" y="2349500"/>
            <a:ext cx="9090025" cy="1620838"/>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603375" y="4284663"/>
            <a:ext cx="7486650" cy="193198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extLst>
      <p:ext uri="{BB962C8B-B14F-4D97-AF65-F5344CB8AC3E}">
        <p14:creationId xmlns:p14="http://schemas.microsoft.com/office/powerpoint/2010/main" val="2403610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34988" y="303213"/>
            <a:ext cx="9623425" cy="1260475"/>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534988" y="1763713"/>
            <a:ext cx="9623425" cy="4991100"/>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401735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3350" y="303213"/>
            <a:ext cx="2405063" cy="6451600"/>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534988" y="303213"/>
            <a:ext cx="7065962" cy="6451600"/>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914620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688" y="2349500"/>
            <a:ext cx="9090025" cy="1620838"/>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603375" y="4284663"/>
            <a:ext cx="7486650" cy="193198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extLst>
      <p:ext uri="{BB962C8B-B14F-4D97-AF65-F5344CB8AC3E}">
        <p14:creationId xmlns:p14="http://schemas.microsoft.com/office/powerpoint/2010/main" val="4280976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34988" y="303213"/>
            <a:ext cx="9623425" cy="1260475"/>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534988" y="1763713"/>
            <a:ext cx="9623425" cy="499110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312290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50" y="4859338"/>
            <a:ext cx="9090025" cy="15017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844550" y="3205163"/>
            <a:ext cx="9090025"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2175248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34988" y="303213"/>
            <a:ext cx="9623425" cy="1260475"/>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534988" y="1763713"/>
            <a:ext cx="4735512" cy="4991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422900" y="1763713"/>
            <a:ext cx="4735513" cy="4991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382445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988" y="303213"/>
            <a:ext cx="9623425" cy="1260475"/>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534988" y="1692275"/>
            <a:ext cx="4724400"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534988" y="2397125"/>
            <a:ext cx="4724400"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432425" y="1692275"/>
            <a:ext cx="472598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432425" y="2397125"/>
            <a:ext cx="4725988"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321659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34988" y="303213"/>
            <a:ext cx="9623425" cy="1260475"/>
          </a:xfrm>
          <a:prstGeom prst="rect">
            <a:avLst/>
          </a:prstGeom>
        </p:spPr>
        <p:txBody>
          <a:bodyPr/>
          <a:lstStyle/>
          <a:p>
            <a:r>
              <a:rPr lang="fr-FR" smtClean="0"/>
              <a:t>Modifiez le style du titre</a:t>
            </a:r>
            <a:endParaRPr lang="fr-FR"/>
          </a:p>
        </p:txBody>
      </p:sp>
    </p:spTree>
    <p:extLst>
      <p:ext uri="{BB962C8B-B14F-4D97-AF65-F5344CB8AC3E}">
        <p14:creationId xmlns:p14="http://schemas.microsoft.com/office/powerpoint/2010/main" val="2615545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22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988" y="301625"/>
            <a:ext cx="3517900" cy="1281113"/>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181475" y="301625"/>
            <a:ext cx="5976938" cy="64531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34988" y="1582738"/>
            <a:ext cx="3517900"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885263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34988" y="303213"/>
            <a:ext cx="9623425" cy="1260475"/>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534988" y="1763713"/>
            <a:ext cx="9623425" cy="499110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981253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500" y="5292725"/>
            <a:ext cx="6416675" cy="625475"/>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095500" y="676275"/>
            <a:ext cx="6416675" cy="45354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095500" y="5918200"/>
            <a:ext cx="6416675" cy="8874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568545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34988" y="303213"/>
            <a:ext cx="9623425" cy="1260475"/>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534988" y="1763713"/>
            <a:ext cx="9623425" cy="4991100"/>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966163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3350" y="303213"/>
            <a:ext cx="2405063" cy="6451600"/>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534988" y="303213"/>
            <a:ext cx="7065962" cy="6451600"/>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731087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688" y="2349500"/>
            <a:ext cx="9090025" cy="1620838"/>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603375" y="4284663"/>
            <a:ext cx="7486650" cy="193198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extLst>
      <p:ext uri="{BB962C8B-B14F-4D97-AF65-F5344CB8AC3E}">
        <p14:creationId xmlns:p14="http://schemas.microsoft.com/office/powerpoint/2010/main" val="3583365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34988" y="303213"/>
            <a:ext cx="9623425" cy="1260475"/>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534988" y="1763713"/>
            <a:ext cx="9623425" cy="499110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021329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50" y="4859338"/>
            <a:ext cx="9090025" cy="15017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844550" y="3205163"/>
            <a:ext cx="9090025"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239957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34988" y="303213"/>
            <a:ext cx="9623425" cy="1260475"/>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534988" y="1763713"/>
            <a:ext cx="4735512" cy="4991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422900" y="1763713"/>
            <a:ext cx="4735513" cy="4991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832583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988" y="303213"/>
            <a:ext cx="9623425" cy="1260475"/>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534988" y="1692275"/>
            <a:ext cx="4724400"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534988" y="2397125"/>
            <a:ext cx="4724400"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432425" y="1692275"/>
            <a:ext cx="472598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432425" y="2397125"/>
            <a:ext cx="4725988"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47084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34988" y="303213"/>
            <a:ext cx="9623425" cy="1260475"/>
          </a:xfrm>
          <a:prstGeom prst="rect">
            <a:avLst/>
          </a:prstGeom>
        </p:spPr>
        <p:txBody>
          <a:bodyPr/>
          <a:lstStyle/>
          <a:p>
            <a:r>
              <a:rPr lang="fr-FR" smtClean="0"/>
              <a:t>Modifiez le style du titre</a:t>
            </a:r>
            <a:endParaRPr lang="fr-FR"/>
          </a:p>
        </p:txBody>
      </p:sp>
    </p:spTree>
    <p:extLst>
      <p:ext uri="{BB962C8B-B14F-4D97-AF65-F5344CB8AC3E}">
        <p14:creationId xmlns:p14="http://schemas.microsoft.com/office/powerpoint/2010/main" val="3768826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19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50" y="4859338"/>
            <a:ext cx="9090025" cy="15017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844550" y="3205163"/>
            <a:ext cx="9090025"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402455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988" y="301625"/>
            <a:ext cx="3517900" cy="1281113"/>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181475" y="301625"/>
            <a:ext cx="5976938" cy="64531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34988" y="1582738"/>
            <a:ext cx="3517900"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703297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500" y="5292725"/>
            <a:ext cx="6416675" cy="625475"/>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095500" y="676275"/>
            <a:ext cx="6416675" cy="45354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095500" y="5918200"/>
            <a:ext cx="6416675" cy="8874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4795987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34988" y="303213"/>
            <a:ext cx="9623425" cy="1260475"/>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534988" y="1763713"/>
            <a:ext cx="9623425" cy="4991100"/>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644872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3350" y="303213"/>
            <a:ext cx="2405063" cy="6451600"/>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534988" y="303213"/>
            <a:ext cx="7065962" cy="6451600"/>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613998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688" y="2349500"/>
            <a:ext cx="9090025" cy="1620838"/>
          </a:xfrm>
          <a:prstGeom prst="rect">
            <a:avLst/>
          </a:prstGeom>
        </p:spPr>
        <p:txBody>
          <a:bodyPr/>
          <a:lstStyle/>
          <a:p>
            <a:r>
              <a:rPr lang="en-US"/>
              <a:t>Cliquez pour modifier le style du titre</a:t>
            </a:r>
            <a:endParaRPr lang="fr-FR"/>
          </a:p>
        </p:txBody>
      </p:sp>
      <p:sp>
        <p:nvSpPr>
          <p:cNvPr id="3" name="Sous-titre 2"/>
          <p:cNvSpPr>
            <a:spLocks noGrp="1"/>
          </p:cNvSpPr>
          <p:nvPr>
            <p:ph type="subTitle" idx="1"/>
          </p:nvPr>
        </p:nvSpPr>
        <p:spPr>
          <a:xfrm>
            <a:off x="1603375" y="4284663"/>
            <a:ext cx="7486650" cy="193198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Cliquez pour modifier le style des sous-titres du masque</a:t>
            </a:r>
            <a:endParaRPr lang="fr-FR"/>
          </a:p>
        </p:txBody>
      </p:sp>
    </p:spTree>
    <p:extLst>
      <p:ext uri="{BB962C8B-B14F-4D97-AF65-F5344CB8AC3E}">
        <p14:creationId xmlns:p14="http://schemas.microsoft.com/office/powerpoint/2010/main" val="3522217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34988" y="303213"/>
            <a:ext cx="9623425" cy="1260475"/>
          </a:xfrm>
          <a:prstGeom prst="rect">
            <a:avLst/>
          </a:prstGeom>
        </p:spPr>
        <p:txBody>
          <a:bodyPr/>
          <a:lstStyle/>
          <a:p>
            <a:r>
              <a:rPr lang="en-US"/>
              <a:t>Cliquez pour modifier le style du titre</a:t>
            </a:r>
            <a:endParaRPr lang="fr-FR"/>
          </a:p>
        </p:txBody>
      </p:sp>
      <p:sp>
        <p:nvSpPr>
          <p:cNvPr id="3" name="Espace réservé du contenu 2"/>
          <p:cNvSpPr>
            <a:spLocks noGrp="1"/>
          </p:cNvSpPr>
          <p:nvPr>
            <p:ph idx="1"/>
          </p:nvPr>
        </p:nvSpPr>
        <p:spPr>
          <a:xfrm>
            <a:off x="534988" y="1763713"/>
            <a:ext cx="9623425" cy="4991100"/>
          </a:xfrm>
          <a:prstGeom prst="rect">
            <a:avLst/>
          </a:prstGeo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Tree>
    <p:extLst>
      <p:ext uri="{BB962C8B-B14F-4D97-AF65-F5344CB8AC3E}">
        <p14:creationId xmlns:p14="http://schemas.microsoft.com/office/powerpoint/2010/main" val="17741756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50" y="4859338"/>
            <a:ext cx="9090025" cy="1501775"/>
          </a:xfrm>
          <a:prstGeom prst="rect">
            <a:avLst/>
          </a:prstGeom>
        </p:spPr>
        <p:txBody>
          <a:bodyPr anchor="t"/>
          <a:lstStyle>
            <a:lvl1pPr algn="l">
              <a:defRPr sz="4000" b="1" cap="all"/>
            </a:lvl1pPr>
          </a:lstStyle>
          <a:p>
            <a:r>
              <a:rPr lang="en-US"/>
              <a:t>Cliquez pour modifier le style du titre</a:t>
            </a:r>
            <a:endParaRPr lang="fr-FR"/>
          </a:p>
        </p:txBody>
      </p:sp>
      <p:sp>
        <p:nvSpPr>
          <p:cNvPr id="3" name="Espace réservé du texte 2"/>
          <p:cNvSpPr>
            <a:spLocks noGrp="1"/>
          </p:cNvSpPr>
          <p:nvPr>
            <p:ph type="body" idx="1"/>
          </p:nvPr>
        </p:nvSpPr>
        <p:spPr>
          <a:xfrm>
            <a:off x="844550" y="3205163"/>
            <a:ext cx="9090025"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Cliquez pour modifier les styles du texte du masque</a:t>
            </a:r>
          </a:p>
        </p:txBody>
      </p:sp>
    </p:spTree>
    <p:extLst>
      <p:ext uri="{BB962C8B-B14F-4D97-AF65-F5344CB8AC3E}">
        <p14:creationId xmlns:p14="http://schemas.microsoft.com/office/powerpoint/2010/main" val="17364553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34988" y="303213"/>
            <a:ext cx="9623425" cy="1260475"/>
          </a:xfrm>
          <a:prstGeom prst="rect">
            <a:avLst/>
          </a:prstGeom>
        </p:spPr>
        <p:txBody>
          <a:bodyPr/>
          <a:lstStyle/>
          <a:p>
            <a:r>
              <a:rPr lang="en-US"/>
              <a:t>Cliquez pour modifier le style du titre</a:t>
            </a:r>
            <a:endParaRPr lang="fr-FR"/>
          </a:p>
        </p:txBody>
      </p:sp>
      <p:sp>
        <p:nvSpPr>
          <p:cNvPr id="3" name="Espace réservé du contenu 2"/>
          <p:cNvSpPr>
            <a:spLocks noGrp="1"/>
          </p:cNvSpPr>
          <p:nvPr>
            <p:ph sz="half" idx="1"/>
          </p:nvPr>
        </p:nvSpPr>
        <p:spPr>
          <a:xfrm>
            <a:off x="534988" y="1763713"/>
            <a:ext cx="4735512" cy="4991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u contenu 3"/>
          <p:cNvSpPr>
            <a:spLocks noGrp="1"/>
          </p:cNvSpPr>
          <p:nvPr>
            <p:ph sz="half" idx="2"/>
          </p:nvPr>
        </p:nvSpPr>
        <p:spPr>
          <a:xfrm>
            <a:off x="5422900" y="1763713"/>
            <a:ext cx="4735513" cy="4991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Tree>
    <p:extLst>
      <p:ext uri="{BB962C8B-B14F-4D97-AF65-F5344CB8AC3E}">
        <p14:creationId xmlns:p14="http://schemas.microsoft.com/office/powerpoint/2010/main" val="32485917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988" y="303213"/>
            <a:ext cx="9623425" cy="1260475"/>
          </a:xfrm>
          <a:prstGeom prst="rect">
            <a:avLst/>
          </a:prstGeom>
        </p:spPr>
        <p:txBody>
          <a:bodyPr/>
          <a:lstStyle>
            <a:lvl1pPr>
              <a:defRPr/>
            </a:lvl1pPr>
          </a:lstStyle>
          <a:p>
            <a:r>
              <a:rPr lang="en-US"/>
              <a:t>Cliquez pour modifier le style du titre</a:t>
            </a:r>
            <a:endParaRPr lang="fr-FR"/>
          </a:p>
        </p:txBody>
      </p:sp>
      <p:sp>
        <p:nvSpPr>
          <p:cNvPr id="3" name="Espace réservé du texte 2"/>
          <p:cNvSpPr>
            <a:spLocks noGrp="1"/>
          </p:cNvSpPr>
          <p:nvPr>
            <p:ph type="body" idx="1"/>
          </p:nvPr>
        </p:nvSpPr>
        <p:spPr>
          <a:xfrm>
            <a:off x="534988" y="1692275"/>
            <a:ext cx="4724400"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Cliquez pour modifier les styles du texte du masque</a:t>
            </a:r>
          </a:p>
        </p:txBody>
      </p:sp>
      <p:sp>
        <p:nvSpPr>
          <p:cNvPr id="4" name="Espace réservé du contenu 3"/>
          <p:cNvSpPr>
            <a:spLocks noGrp="1"/>
          </p:cNvSpPr>
          <p:nvPr>
            <p:ph sz="half" idx="2"/>
          </p:nvPr>
        </p:nvSpPr>
        <p:spPr>
          <a:xfrm>
            <a:off x="534988" y="2397125"/>
            <a:ext cx="4724400"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5" name="Espace réservé du texte 4"/>
          <p:cNvSpPr>
            <a:spLocks noGrp="1"/>
          </p:cNvSpPr>
          <p:nvPr>
            <p:ph type="body" sz="quarter" idx="3"/>
          </p:nvPr>
        </p:nvSpPr>
        <p:spPr>
          <a:xfrm>
            <a:off x="5432425" y="1692275"/>
            <a:ext cx="472598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Cliquez pour modifier les styles du texte du masque</a:t>
            </a:r>
          </a:p>
        </p:txBody>
      </p:sp>
      <p:sp>
        <p:nvSpPr>
          <p:cNvPr id="6" name="Espace réservé du contenu 5"/>
          <p:cNvSpPr>
            <a:spLocks noGrp="1"/>
          </p:cNvSpPr>
          <p:nvPr>
            <p:ph sz="quarter" idx="4"/>
          </p:nvPr>
        </p:nvSpPr>
        <p:spPr>
          <a:xfrm>
            <a:off x="5432425" y="2397125"/>
            <a:ext cx="4725988"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Tree>
    <p:extLst>
      <p:ext uri="{BB962C8B-B14F-4D97-AF65-F5344CB8AC3E}">
        <p14:creationId xmlns:p14="http://schemas.microsoft.com/office/powerpoint/2010/main" val="22239708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34988" y="303213"/>
            <a:ext cx="9623425" cy="1260475"/>
          </a:xfrm>
          <a:prstGeom prst="rect">
            <a:avLst/>
          </a:prstGeom>
        </p:spPr>
        <p:txBody>
          <a:bodyPr/>
          <a:lstStyle/>
          <a:p>
            <a:r>
              <a:rPr lang="en-US"/>
              <a:t>Cliquez pour modifier le style du titre</a:t>
            </a:r>
            <a:endParaRPr lang="fr-FR"/>
          </a:p>
        </p:txBody>
      </p:sp>
    </p:spTree>
    <p:extLst>
      <p:ext uri="{BB962C8B-B14F-4D97-AF65-F5344CB8AC3E}">
        <p14:creationId xmlns:p14="http://schemas.microsoft.com/office/powerpoint/2010/main" val="1789948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34988" y="303213"/>
            <a:ext cx="9623425" cy="1260475"/>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534988" y="1763713"/>
            <a:ext cx="4735512" cy="4991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422900" y="1763713"/>
            <a:ext cx="4735513" cy="4991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8719359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272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988" y="301625"/>
            <a:ext cx="3517900" cy="1281113"/>
          </a:xfrm>
          <a:prstGeom prst="rect">
            <a:avLst/>
          </a:prstGeom>
        </p:spPr>
        <p:txBody>
          <a:bodyPr anchor="b"/>
          <a:lstStyle>
            <a:lvl1pPr algn="l">
              <a:defRPr sz="2000" b="1"/>
            </a:lvl1pPr>
          </a:lstStyle>
          <a:p>
            <a:r>
              <a:rPr lang="en-US"/>
              <a:t>Cliquez pour modifier le style du titre</a:t>
            </a:r>
            <a:endParaRPr lang="fr-FR"/>
          </a:p>
        </p:txBody>
      </p:sp>
      <p:sp>
        <p:nvSpPr>
          <p:cNvPr id="3" name="Espace réservé du contenu 2"/>
          <p:cNvSpPr>
            <a:spLocks noGrp="1"/>
          </p:cNvSpPr>
          <p:nvPr>
            <p:ph idx="1"/>
          </p:nvPr>
        </p:nvSpPr>
        <p:spPr>
          <a:xfrm>
            <a:off x="4181475" y="301625"/>
            <a:ext cx="5976938" cy="64531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u texte 3"/>
          <p:cNvSpPr>
            <a:spLocks noGrp="1"/>
          </p:cNvSpPr>
          <p:nvPr>
            <p:ph type="body" sz="half" idx="2"/>
          </p:nvPr>
        </p:nvSpPr>
        <p:spPr>
          <a:xfrm>
            <a:off x="534988" y="1582738"/>
            <a:ext cx="3517900"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Cliquez pour modifier les styles du texte du masque</a:t>
            </a:r>
          </a:p>
        </p:txBody>
      </p:sp>
    </p:spTree>
    <p:extLst>
      <p:ext uri="{BB962C8B-B14F-4D97-AF65-F5344CB8AC3E}">
        <p14:creationId xmlns:p14="http://schemas.microsoft.com/office/powerpoint/2010/main" val="23183350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500" y="5292725"/>
            <a:ext cx="6416675" cy="625475"/>
          </a:xfrm>
          <a:prstGeom prst="rect">
            <a:avLst/>
          </a:prstGeom>
        </p:spPr>
        <p:txBody>
          <a:bodyPr anchor="b"/>
          <a:lstStyle>
            <a:lvl1pPr algn="l">
              <a:defRPr sz="2000" b="1"/>
            </a:lvl1pPr>
          </a:lstStyle>
          <a:p>
            <a:r>
              <a:rPr lang="en-US"/>
              <a:t>Cliquez pour modifier le style du titre</a:t>
            </a:r>
            <a:endParaRPr lang="fr-FR"/>
          </a:p>
        </p:txBody>
      </p:sp>
      <p:sp>
        <p:nvSpPr>
          <p:cNvPr id="3" name="Espace réservé pour une image  2"/>
          <p:cNvSpPr>
            <a:spLocks noGrp="1"/>
          </p:cNvSpPr>
          <p:nvPr>
            <p:ph type="pic" idx="1"/>
          </p:nvPr>
        </p:nvSpPr>
        <p:spPr>
          <a:xfrm>
            <a:off x="2095500" y="676275"/>
            <a:ext cx="6416675" cy="45354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095500" y="5918200"/>
            <a:ext cx="6416675" cy="8874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Cliquez pour modifier les styles du texte du masque</a:t>
            </a:r>
          </a:p>
        </p:txBody>
      </p:sp>
    </p:spTree>
    <p:extLst>
      <p:ext uri="{BB962C8B-B14F-4D97-AF65-F5344CB8AC3E}">
        <p14:creationId xmlns:p14="http://schemas.microsoft.com/office/powerpoint/2010/main" val="41261512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34988" y="303213"/>
            <a:ext cx="9623425" cy="1260475"/>
          </a:xfrm>
          <a:prstGeom prst="rect">
            <a:avLst/>
          </a:prstGeom>
        </p:spPr>
        <p:txBody>
          <a:bodyPr/>
          <a:lstStyle/>
          <a:p>
            <a:r>
              <a:rPr lang="en-US"/>
              <a:t>Cliquez pour modifier le style du titre</a:t>
            </a:r>
            <a:endParaRPr lang="fr-FR"/>
          </a:p>
        </p:txBody>
      </p:sp>
      <p:sp>
        <p:nvSpPr>
          <p:cNvPr id="3" name="Espace réservé du texte vertical 2"/>
          <p:cNvSpPr>
            <a:spLocks noGrp="1"/>
          </p:cNvSpPr>
          <p:nvPr>
            <p:ph type="body" orient="vert" idx="1"/>
          </p:nvPr>
        </p:nvSpPr>
        <p:spPr>
          <a:xfrm>
            <a:off x="534988" y="1763713"/>
            <a:ext cx="9623425" cy="4991100"/>
          </a:xfrm>
          <a:prstGeom prst="rect">
            <a:avLst/>
          </a:prstGeom>
        </p:spPr>
        <p:txBody>
          <a:bodyPr vert="eaVert"/>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Tree>
    <p:extLst>
      <p:ext uri="{BB962C8B-B14F-4D97-AF65-F5344CB8AC3E}">
        <p14:creationId xmlns:p14="http://schemas.microsoft.com/office/powerpoint/2010/main" val="31803805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3350" y="303213"/>
            <a:ext cx="2405063" cy="6451600"/>
          </a:xfrm>
          <a:prstGeom prst="rect">
            <a:avLst/>
          </a:prstGeom>
        </p:spPr>
        <p:txBody>
          <a:bodyPr vert="eaVert"/>
          <a:lstStyle/>
          <a:p>
            <a:r>
              <a:rPr lang="en-US"/>
              <a:t>Cliquez pour modifier le style du titre</a:t>
            </a:r>
            <a:endParaRPr lang="fr-FR"/>
          </a:p>
        </p:txBody>
      </p:sp>
      <p:sp>
        <p:nvSpPr>
          <p:cNvPr id="3" name="Espace réservé du texte vertical 2"/>
          <p:cNvSpPr>
            <a:spLocks noGrp="1"/>
          </p:cNvSpPr>
          <p:nvPr>
            <p:ph type="body" orient="vert" idx="1"/>
          </p:nvPr>
        </p:nvSpPr>
        <p:spPr>
          <a:xfrm>
            <a:off x="534988" y="303213"/>
            <a:ext cx="7065962" cy="6451600"/>
          </a:xfrm>
          <a:prstGeom prst="rect">
            <a:avLst/>
          </a:prstGeom>
        </p:spPr>
        <p:txBody>
          <a:bodyPr vert="eaVert"/>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Tree>
    <p:extLst>
      <p:ext uri="{BB962C8B-B14F-4D97-AF65-F5344CB8AC3E}">
        <p14:creationId xmlns:p14="http://schemas.microsoft.com/office/powerpoint/2010/main" val="1943992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988" y="303213"/>
            <a:ext cx="9623425" cy="1260475"/>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534988" y="1692275"/>
            <a:ext cx="4724400"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534988" y="2397125"/>
            <a:ext cx="4724400"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432425" y="1692275"/>
            <a:ext cx="472598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432425" y="2397125"/>
            <a:ext cx="4725988"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483722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34988" y="303213"/>
            <a:ext cx="9623425" cy="1260475"/>
          </a:xfrm>
          <a:prstGeom prst="rect">
            <a:avLst/>
          </a:prstGeom>
        </p:spPr>
        <p:txBody>
          <a:bodyPr/>
          <a:lstStyle/>
          <a:p>
            <a:r>
              <a:rPr lang="fr-FR" smtClean="0"/>
              <a:t>Modifiez le style du titre</a:t>
            </a:r>
            <a:endParaRPr lang="fr-FR"/>
          </a:p>
        </p:txBody>
      </p:sp>
    </p:spTree>
    <p:extLst>
      <p:ext uri="{BB962C8B-B14F-4D97-AF65-F5344CB8AC3E}">
        <p14:creationId xmlns:p14="http://schemas.microsoft.com/office/powerpoint/2010/main" val="197720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75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988" y="301625"/>
            <a:ext cx="3517900" cy="1281113"/>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181475" y="301625"/>
            <a:ext cx="5976938" cy="64531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34988" y="1582738"/>
            <a:ext cx="3517900"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6964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500" y="5292725"/>
            <a:ext cx="6416675" cy="625475"/>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095500" y="676275"/>
            <a:ext cx="6416675" cy="45354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095500" y="5918200"/>
            <a:ext cx="6416675" cy="8874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59135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1B110B"/>
            </a:gs>
            <a:gs pos="100000">
              <a:srgbClr val="291B11"/>
            </a:gs>
          </a:gsLst>
          <a:lin ang="5400000" scaled="1"/>
        </a:gradFill>
        <a:effectLst/>
      </p:bgPr>
    </p:bg>
    <p:spTree>
      <p:nvGrpSpPr>
        <p:cNvPr id="1" name=""/>
        <p:cNvGrpSpPr/>
        <p:nvPr/>
      </p:nvGrpSpPr>
      <p:grpSpPr>
        <a:xfrm>
          <a:off x="0" y="0"/>
          <a:ext cx="0" cy="0"/>
          <a:chOff x="0" y="0"/>
          <a:chExt cx="0" cy="0"/>
        </a:xfrm>
      </p:grpSpPr>
      <p:pic>
        <p:nvPicPr>
          <p:cNvPr id="1026" name="Picture 23" descr="LOGOHR-d"/>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0" y="0"/>
            <a:ext cx="1893888"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8"/>
          <p:cNvSpPr>
            <a:spLocks noChangeShapeType="1"/>
          </p:cNvSpPr>
          <p:nvPr userDrawn="1"/>
        </p:nvSpPr>
        <p:spPr bwMode="auto">
          <a:xfrm flipV="1">
            <a:off x="0" y="1300163"/>
            <a:ext cx="10693400" cy="0"/>
          </a:xfrm>
          <a:prstGeom prst="line">
            <a:avLst/>
          </a:prstGeom>
          <a:noFill/>
          <a:ln w="9525">
            <a:solidFill>
              <a:srgbClr val="584742"/>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1028" name="Picture 24" descr="LOGOHR-Power-HD"/>
          <p:cNvPicPr>
            <a:picLocks noChangeAspect="1" noChangeArrowheads="1"/>
          </p:cNvPicPr>
          <p:nvPr userDrawn="1"/>
        </p:nvPicPr>
        <p:blipFill>
          <a:blip r:embed="rId14" cstate="email">
            <a:extLst>
              <a:ext uri="{28A0092B-C50C-407E-A947-70E740481C1C}">
                <a14:useLocalDpi xmlns:a14="http://schemas.microsoft.com/office/drawing/2010/main" val="0"/>
              </a:ext>
            </a:extLst>
          </a:blip>
          <a:srcRect l="11905" t="27211" r="10959" b="30286"/>
          <a:stretch>
            <a:fillRect/>
          </a:stretch>
        </p:blipFill>
        <p:spPr bwMode="auto">
          <a:xfrm>
            <a:off x="1979613" y="361950"/>
            <a:ext cx="193516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28"/>
          <p:cNvSpPr>
            <a:spLocks noChangeShapeType="1"/>
          </p:cNvSpPr>
          <p:nvPr userDrawn="1"/>
        </p:nvSpPr>
        <p:spPr bwMode="auto">
          <a:xfrm flipH="1">
            <a:off x="3998913" y="0"/>
            <a:ext cx="7937" cy="7561263"/>
          </a:xfrm>
          <a:prstGeom prst="line">
            <a:avLst/>
          </a:prstGeom>
          <a:noFill/>
          <a:ln w="9525">
            <a:solidFill>
              <a:srgbClr val="584742"/>
            </a:solidFill>
            <a:round/>
            <a:headEnd/>
            <a:tailEnd/>
          </a:ln>
          <a:extLst>
            <a:ext uri="{909E8E84-426E-40DD-AFC4-6F175D3DCCD1}">
              <a14:hiddenFill xmlns:a14="http://schemas.microsoft.com/office/drawing/2010/main">
                <a:noFill/>
              </a14:hiddenFill>
            </a:ext>
          </a:extLst>
        </p:spPr>
        <p:txBody>
          <a:bodyPr/>
          <a:lstStyle/>
          <a:p>
            <a:endParaRPr lang="fr-F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1042988" rtl="0" eaLnBrk="0" fontAlgn="base" hangingPunct="0">
        <a:spcBef>
          <a:spcPct val="0"/>
        </a:spcBef>
        <a:spcAft>
          <a:spcPct val="0"/>
        </a:spcAft>
        <a:defRPr sz="5000">
          <a:solidFill>
            <a:schemeClr val="tx2"/>
          </a:solidFill>
          <a:latin typeface="+mj-lt"/>
          <a:ea typeface="+mj-ea"/>
          <a:cs typeface="MS PGothic" charset="0"/>
        </a:defRPr>
      </a:lvl1pPr>
      <a:lvl2pPr algn="ctr" defTabSz="1042988" rtl="0" eaLnBrk="0" fontAlgn="base" hangingPunct="0">
        <a:spcBef>
          <a:spcPct val="0"/>
        </a:spcBef>
        <a:spcAft>
          <a:spcPct val="0"/>
        </a:spcAft>
        <a:defRPr sz="5000">
          <a:solidFill>
            <a:schemeClr val="tx2"/>
          </a:solidFill>
          <a:latin typeface="Arial" charset="0"/>
          <a:ea typeface="MS PGothic" pitchFamily="34" charset="-128"/>
          <a:cs typeface="MS PGothic" charset="0"/>
        </a:defRPr>
      </a:lvl2pPr>
      <a:lvl3pPr algn="ctr" defTabSz="1042988" rtl="0" eaLnBrk="0" fontAlgn="base" hangingPunct="0">
        <a:spcBef>
          <a:spcPct val="0"/>
        </a:spcBef>
        <a:spcAft>
          <a:spcPct val="0"/>
        </a:spcAft>
        <a:defRPr sz="5000">
          <a:solidFill>
            <a:schemeClr val="tx2"/>
          </a:solidFill>
          <a:latin typeface="Arial" charset="0"/>
          <a:ea typeface="MS PGothic" pitchFamily="34" charset="-128"/>
          <a:cs typeface="MS PGothic" charset="0"/>
        </a:defRPr>
      </a:lvl3pPr>
      <a:lvl4pPr algn="ctr" defTabSz="1042988" rtl="0" eaLnBrk="0" fontAlgn="base" hangingPunct="0">
        <a:spcBef>
          <a:spcPct val="0"/>
        </a:spcBef>
        <a:spcAft>
          <a:spcPct val="0"/>
        </a:spcAft>
        <a:defRPr sz="5000">
          <a:solidFill>
            <a:schemeClr val="tx2"/>
          </a:solidFill>
          <a:latin typeface="Arial" charset="0"/>
          <a:ea typeface="MS PGothic" pitchFamily="34" charset="-128"/>
          <a:cs typeface="MS PGothic" charset="0"/>
        </a:defRPr>
      </a:lvl4pPr>
      <a:lvl5pPr algn="ctr" defTabSz="1042988" rtl="0" eaLnBrk="0" fontAlgn="base" hangingPunct="0">
        <a:spcBef>
          <a:spcPct val="0"/>
        </a:spcBef>
        <a:spcAft>
          <a:spcPct val="0"/>
        </a:spcAft>
        <a:defRPr sz="5000">
          <a:solidFill>
            <a:schemeClr val="tx2"/>
          </a:solidFill>
          <a:latin typeface="Arial" charset="0"/>
          <a:ea typeface="MS PGothic" pitchFamily="34" charset="-128"/>
          <a:cs typeface="MS PGothic" charset="0"/>
        </a:defRPr>
      </a:lvl5pPr>
      <a:lvl6pPr marL="457200" algn="ctr" defTabSz="1042988" rtl="0" fontAlgn="base">
        <a:spcBef>
          <a:spcPct val="0"/>
        </a:spcBef>
        <a:spcAft>
          <a:spcPct val="0"/>
        </a:spcAft>
        <a:defRPr sz="5000">
          <a:solidFill>
            <a:schemeClr val="tx2"/>
          </a:solidFill>
          <a:latin typeface="Arial" charset="0"/>
          <a:ea typeface="MS PGothic" pitchFamily="34" charset="-128"/>
        </a:defRPr>
      </a:lvl6pPr>
      <a:lvl7pPr marL="914400" algn="ctr" defTabSz="1042988" rtl="0" fontAlgn="base">
        <a:spcBef>
          <a:spcPct val="0"/>
        </a:spcBef>
        <a:spcAft>
          <a:spcPct val="0"/>
        </a:spcAft>
        <a:defRPr sz="5000">
          <a:solidFill>
            <a:schemeClr val="tx2"/>
          </a:solidFill>
          <a:latin typeface="Arial" charset="0"/>
          <a:ea typeface="MS PGothic" pitchFamily="34" charset="-128"/>
        </a:defRPr>
      </a:lvl7pPr>
      <a:lvl8pPr marL="1371600" algn="ctr" defTabSz="1042988" rtl="0" fontAlgn="base">
        <a:spcBef>
          <a:spcPct val="0"/>
        </a:spcBef>
        <a:spcAft>
          <a:spcPct val="0"/>
        </a:spcAft>
        <a:defRPr sz="5000">
          <a:solidFill>
            <a:schemeClr val="tx2"/>
          </a:solidFill>
          <a:latin typeface="Arial" charset="0"/>
          <a:ea typeface="MS PGothic" pitchFamily="34" charset="-128"/>
        </a:defRPr>
      </a:lvl8pPr>
      <a:lvl9pPr marL="1828800" algn="ctr" defTabSz="1042988" rtl="0" fontAlgn="base">
        <a:spcBef>
          <a:spcPct val="0"/>
        </a:spcBef>
        <a:spcAft>
          <a:spcPct val="0"/>
        </a:spcAft>
        <a:defRPr sz="5000">
          <a:solidFill>
            <a:schemeClr val="tx2"/>
          </a:solidFill>
          <a:latin typeface="Arial" charset="0"/>
          <a:ea typeface="MS PGothic" pitchFamily="34" charset="-128"/>
        </a:defRPr>
      </a:lvl9pPr>
    </p:titleStyle>
    <p:bodyStyle>
      <a:lvl1pPr marL="390525" indent="-390525" algn="l" defTabSz="1042988" rtl="0" eaLnBrk="0" fontAlgn="base" hangingPunct="0">
        <a:spcBef>
          <a:spcPct val="20000"/>
        </a:spcBef>
        <a:spcAft>
          <a:spcPct val="0"/>
        </a:spcAft>
        <a:buChar char="•"/>
        <a:defRPr sz="3700">
          <a:solidFill>
            <a:schemeClr val="tx1"/>
          </a:solidFill>
          <a:latin typeface="+mn-lt"/>
          <a:ea typeface="+mn-ea"/>
          <a:cs typeface="MS PGothic" charset="0"/>
        </a:defRPr>
      </a:lvl1pPr>
      <a:lvl2pPr marL="847725" indent="-325438" algn="l" defTabSz="1042988" rtl="0" eaLnBrk="0" fontAlgn="base" hangingPunct="0">
        <a:spcBef>
          <a:spcPct val="20000"/>
        </a:spcBef>
        <a:spcAft>
          <a:spcPct val="0"/>
        </a:spcAft>
        <a:buChar char="–"/>
        <a:defRPr sz="3200">
          <a:solidFill>
            <a:schemeClr val="tx1"/>
          </a:solidFill>
          <a:latin typeface="+mn-lt"/>
          <a:ea typeface="+mn-ea"/>
          <a:cs typeface="MS PGothic" charset="0"/>
        </a:defRPr>
      </a:lvl2pPr>
      <a:lvl3pPr marL="1303338" indent="-260350" algn="l" defTabSz="1042988" rtl="0" eaLnBrk="0" fontAlgn="base" hangingPunct="0">
        <a:spcBef>
          <a:spcPct val="20000"/>
        </a:spcBef>
        <a:spcAft>
          <a:spcPct val="0"/>
        </a:spcAft>
        <a:buChar char="•"/>
        <a:defRPr sz="2700">
          <a:solidFill>
            <a:schemeClr val="tx1"/>
          </a:solidFill>
          <a:latin typeface="+mn-lt"/>
          <a:ea typeface="+mn-ea"/>
          <a:cs typeface="MS PGothic" charset="0"/>
        </a:defRPr>
      </a:lvl3pPr>
      <a:lvl4pPr marL="1825625" indent="-260350" algn="l" defTabSz="1042988" rtl="0" eaLnBrk="0" fontAlgn="base" hangingPunct="0">
        <a:spcBef>
          <a:spcPct val="20000"/>
        </a:spcBef>
        <a:spcAft>
          <a:spcPct val="0"/>
        </a:spcAft>
        <a:buChar char="–"/>
        <a:defRPr sz="2300">
          <a:solidFill>
            <a:schemeClr val="tx1"/>
          </a:solidFill>
          <a:latin typeface="+mn-lt"/>
          <a:ea typeface="+mn-ea"/>
          <a:cs typeface="MS PGothic" charset="0"/>
        </a:defRPr>
      </a:lvl4pPr>
      <a:lvl5pPr marL="2344738" indent="-258763" algn="l" defTabSz="1042988" rtl="0" eaLnBrk="0" fontAlgn="base" hangingPunct="0">
        <a:spcBef>
          <a:spcPct val="20000"/>
        </a:spcBef>
        <a:spcAft>
          <a:spcPct val="0"/>
        </a:spcAft>
        <a:buChar char="»"/>
        <a:defRPr sz="2300">
          <a:solidFill>
            <a:schemeClr val="tx1"/>
          </a:solidFill>
          <a:latin typeface="+mn-lt"/>
          <a:ea typeface="+mn-ea"/>
          <a:cs typeface="MS PGothic" charset="0"/>
        </a:defRPr>
      </a:lvl5pPr>
      <a:lvl6pPr marL="2801938" indent="-258763" algn="l" defTabSz="1042988" rtl="0" fontAlgn="base">
        <a:spcBef>
          <a:spcPct val="20000"/>
        </a:spcBef>
        <a:spcAft>
          <a:spcPct val="0"/>
        </a:spcAft>
        <a:buChar char="»"/>
        <a:defRPr sz="2300">
          <a:solidFill>
            <a:schemeClr val="tx1"/>
          </a:solidFill>
          <a:latin typeface="+mn-lt"/>
          <a:ea typeface="+mn-ea"/>
        </a:defRPr>
      </a:lvl6pPr>
      <a:lvl7pPr marL="3259138" indent="-258763" algn="l" defTabSz="1042988" rtl="0" fontAlgn="base">
        <a:spcBef>
          <a:spcPct val="20000"/>
        </a:spcBef>
        <a:spcAft>
          <a:spcPct val="0"/>
        </a:spcAft>
        <a:buChar char="»"/>
        <a:defRPr sz="2300">
          <a:solidFill>
            <a:schemeClr val="tx1"/>
          </a:solidFill>
          <a:latin typeface="+mn-lt"/>
          <a:ea typeface="+mn-ea"/>
        </a:defRPr>
      </a:lvl7pPr>
      <a:lvl8pPr marL="3716338" indent="-258763" algn="l" defTabSz="1042988" rtl="0" fontAlgn="base">
        <a:spcBef>
          <a:spcPct val="20000"/>
        </a:spcBef>
        <a:spcAft>
          <a:spcPct val="0"/>
        </a:spcAft>
        <a:buChar char="»"/>
        <a:defRPr sz="2300">
          <a:solidFill>
            <a:schemeClr val="tx1"/>
          </a:solidFill>
          <a:latin typeface="+mn-lt"/>
          <a:ea typeface="+mn-ea"/>
        </a:defRPr>
      </a:lvl8pPr>
      <a:lvl9pPr marL="4173538" indent="-258763" algn="l" defTabSz="1042988" rtl="0" fontAlgn="base">
        <a:spcBef>
          <a:spcPct val="20000"/>
        </a:spcBef>
        <a:spcAft>
          <a:spcPct val="0"/>
        </a:spcAft>
        <a:buChar char="»"/>
        <a:defRPr sz="23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1B110B"/>
            </a:gs>
            <a:gs pos="100000">
              <a:srgbClr val="291B11"/>
            </a:gs>
          </a:gsLst>
          <a:lin ang="5400000" scaled="1"/>
        </a:gradFill>
        <a:effectLst/>
      </p:bgPr>
    </p:bg>
    <p:spTree>
      <p:nvGrpSpPr>
        <p:cNvPr id="1" name=""/>
        <p:cNvGrpSpPr/>
        <p:nvPr/>
      </p:nvGrpSpPr>
      <p:grpSpPr>
        <a:xfrm>
          <a:off x="0" y="0"/>
          <a:ext cx="0" cy="0"/>
          <a:chOff x="0" y="0"/>
          <a:chExt cx="0" cy="0"/>
        </a:xfrm>
      </p:grpSpPr>
      <p:pic>
        <p:nvPicPr>
          <p:cNvPr id="2050" name="Picture 23" descr="LOGOHR-d"/>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0" y="0"/>
            <a:ext cx="1893888"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Line 8"/>
          <p:cNvSpPr>
            <a:spLocks noChangeShapeType="1"/>
          </p:cNvSpPr>
          <p:nvPr userDrawn="1"/>
        </p:nvSpPr>
        <p:spPr bwMode="auto">
          <a:xfrm flipV="1">
            <a:off x="0" y="1300163"/>
            <a:ext cx="10693400" cy="0"/>
          </a:xfrm>
          <a:prstGeom prst="line">
            <a:avLst/>
          </a:prstGeom>
          <a:noFill/>
          <a:ln w="9525">
            <a:solidFill>
              <a:srgbClr val="584742"/>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2052" name="Picture 24" descr="LOGOHR-Power-HD"/>
          <p:cNvPicPr>
            <a:picLocks noChangeAspect="1" noChangeArrowheads="1"/>
          </p:cNvPicPr>
          <p:nvPr userDrawn="1"/>
        </p:nvPicPr>
        <p:blipFill>
          <a:blip r:embed="rId14" cstate="email">
            <a:extLst>
              <a:ext uri="{28A0092B-C50C-407E-A947-70E740481C1C}">
                <a14:useLocalDpi xmlns:a14="http://schemas.microsoft.com/office/drawing/2010/main" val="0"/>
              </a:ext>
            </a:extLst>
          </a:blip>
          <a:srcRect l="11905" t="27211" r="10959" b="30286"/>
          <a:stretch>
            <a:fillRect/>
          </a:stretch>
        </p:blipFill>
        <p:spPr bwMode="auto">
          <a:xfrm>
            <a:off x="1979613" y="361950"/>
            <a:ext cx="193516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Line 28"/>
          <p:cNvSpPr>
            <a:spLocks noChangeShapeType="1"/>
          </p:cNvSpPr>
          <p:nvPr userDrawn="1"/>
        </p:nvSpPr>
        <p:spPr bwMode="auto">
          <a:xfrm flipH="1">
            <a:off x="3998913" y="0"/>
            <a:ext cx="7937" cy="1290638"/>
          </a:xfrm>
          <a:prstGeom prst="line">
            <a:avLst/>
          </a:prstGeom>
          <a:noFill/>
          <a:ln w="9525">
            <a:solidFill>
              <a:srgbClr val="584742"/>
            </a:solidFill>
            <a:round/>
            <a:headEnd/>
            <a:tailEnd/>
          </a:ln>
          <a:extLst>
            <a:ext uri="{909E8E84-426E-40DD-AFC4-6F175D3DCCD1}">
              <a14:hiddenFill xmlns:a14="http://schemas.microsoft.com/office/drawing/2010/main">
                <a:noFill/>
              </a14:hiddenFill>
            </a:ext>
          </a:extLst>
        </p:spPr>
        <p:txBody>
          <a:bodyPr/>
          <a:lstStyle/>
          <a:p>
            <a:endParaRPr lang="fr-F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042988" rtl="0" eaLnBrk="0" fontAlgn="base" hangingPunct="0">
        <a:spcBef>
          <a:spcPct val="0"/>
        </a:spcBef>
        <a:spcAft>
          <a:spcPct val="0"/>
        </a:spcAft>
        <a:defRPr sz="5000">
          <a:solidFill>
            <a:schemeClr val="tx2"/>
          </a:solidFill>
          <a:latin typeface="+mj-lt"/>
          <a:ea typeface="+mj-ea"/>
          <a:cs typeface="MS PGothic" charset="0"/>
        </a:defRPr>
      </a:lvl1pPr>
      <a:lvl2pPr algn="ctr" defTabSz="1042988" rtl="0" eaLnBrk="0" fontAlgn="base" hangingPunct="0">
        <a:spcBef>
          <a:spcPct val="0"/>
        </a:spcBef>
        <a:spcAft>
          <a:spcPct val="0"/>
        </a:spcAft>
        <a:defRPr sz="5000">
          <a:solidFill>
            <a:schemeClr val="tx2"/>
          </a:solidFill>
          <a:latin typeface="Arial" charset="0"/>
          <a:ea typeface="MS PGothic" pitchFamily="34" charset="-128"/>
          <a:cs typeface="MS PGothic" charset="0"/>
        </a:defRPr>
      </a:lvl2pPr>
      <a:lvl3pPr algn="ctr" defTabSz="1042988" rtl="0" eaLnBrk="0" fontAlgn="base" hangingPunct="0">
        <a:spcBef>
          <a:spcPct val="0"/>
        </a:spcBef>
        <a:spcAft>
          <a:spcPct val="0"/>
        </a:spcAft>
        <a:defRPr sz="5000">
          <a:solidFill>
            <a:schemeClr val="tx2"/>
          </a:solidFill>
          <a:latin typeface="Arial" charset="0"/>
          <a:ea typeface="MS PGothic" pitchFamily="34" charset="-128"/>
          <a:cs typeface="MS PGothic" charset="0"/>
        </a:defRPr>
      </a:lvl3pPr>
      <a:lvl4pPr algn="ctr" defTabSz="1042988" rtl="0" eaLnBrk="0" fontAlgn="base" hangingPunct="0">
        <a:spcBef>
          <a:spcPct val="0"/>
        </a:spcBef>
        <a:spcAft>
          <a:spcPct val="0"/>
        </a:spcAft>
        <a:defRPr sz="5000">
          <a:solidFill>
            <a:schemeClr val="tx2"/>
          </a:solidFill>
          <a:latin typeface="Arial" charset="0"/>
          <a:ea typeface="MS PGothic" pitchFamily="34" charset="-128"/>
          <a:cs typeface="MS PGothic" charset="0"/>
        </a:defRPr>
      </a:lvl4pPr>
      <a:lvl5pPr algn="ctr" defTabSz="1042988" rtl="0" eaLnBrk="0" fontAlgn="base" hangingPunct="0">
        <a:spcBef>
          <a:spcPct val="0"/>
        </a:spcBef>
        <a:spcAft>
          <a:spcPct val="0"/>
        </a:spcAft>
        <a:defRPr sz="5000">
          <a:solidFill>
            <a:schemeClr val="tx2"/>
          </a:solidFill>
          <a:latin typeface="Arial" charset="0"/>
          <a:ea typeface="MS PGothic" pitchFamily="34" charset="-128"/>
          <a:cs typeface="MS PGothic" charset="0"/>
        </a:defRPr>
      </a:lvl5pPr>
      <a:lvl6pPr marL="457200" algn="ctr" defTabSz="1042988" rtl="0" fontAlgn="base">
        <a:spcBef>
          <a:spcPct val="0"/>
        </a:spcBef>
        <a:spcAft>
          <a:spcPct val="0"/>
        </a:spcAft>
        <a:defRPr sz="5000">
          <a:solidFill>
            <a:schemeClr val="tx2"/>
          </a:solidFill>
          <a:latin typeface="Arial" charset="0"/>
          <a:ea typeface="MS PGothic" pitchFamily="34" charset="-128"/>
        </a:defRPr>
      </a:lvl6pPr>
      <a:lvl7pPr marL="914400" algn="ctr" defTabSz="1042988" rtl="0" fontAlgn="base">
        <a:spcBef>
          <a:spcPct val="0"/>
        </a:spcBef>
        <a:spcAft>
          <a:spcPct val="0"/>
        </a:spcAft>
        <a:defRPr sz="5000">
          <a:solidFill>
            <a:schemeClr val="tx2"/>
          </a:solidFill>
          <a:latin typeface="Arial" charset="0"/>
          <a:ea typeface="MS PGothic" pitchFamily="34" charset="-128"/>
        </a:defRPr>
      </a:lvl7pPr>
      <a:lvl8pPr marL="1371600" algn="ctr" defTabSz="1042988" rtl="0" fontAlgn="base">
        <a:spcBef>
          <a:spcPct val="0"/>
        </a:spcBef>
        <a:spcAft>
          <a:spcPct val="0"/>
        </a:spcAft>
        <a:defRPr sz="5000">
          <a:solidFill>
            <a:schemeClr val="tx2"/>
          </a:solidFill>
          <a:latin typeface="Arial" charset="0"/>
          <a:ea typeface="MS PGothic" pitchFamily="34" charset="-128"/>
        </a:defRPr>
      </a:lvl8pPr>
      <a:lvl9pPr marL="1828800" algn="ctr" defTabSz="1042988" rtl="0" fontAlgn="base">
        <a:spcBef>
          <a:spcPct val="0"/>
        </a:spcBef>
        <a:spcAft>
          <a:spcPct val="0"/>
        </a:spcAft>
        <a:defRPr sz="5000">
          <a:solidFill>
            <a:schemeClr val="tx2"/>
          </a:solidFill>
          <a:latin typeface="Arial" charset="0"/>
          <a:ea typeface="MS PGothic" pitchFamily="34" charset="-128"/>
        </a:defRPr>
      </a:lvl9pPr>
    </p:titleStyle>
    <p:bodyStyle>
      <a:lvl1pPr marL="390525" indent="-390525" algn="l" defTabSz="1042988" rtl="0" eaLnBrk="0" fontAlgn="base" hangingPunct="0">
        <a:spcBef>
          <a:spcPct val="20000"/>
        </a:spcBef>
        <a:spcAft>
          <a:spcPct val="0"/>
        </a:spcAft>
        <a:buChar char="•"/>
        <a:defRPr sz="3700">
          <a:solidFill>
            <a:schemeClr val="tx1"/>
          </a:solidFill>
          <a:latin typeface="+mn-lt"/>
          <a:ea typeface="+mn-ea"/>
          <a:cs typeface="MS PGothic" charset="0"/>
        </a:defRPr>
      </a:lvl1pPr>
      <a:lvl2pPr marL="847725" indent="-325438" algn="l" defTabSz="1042988" rtl="0" eaLnBrk="0" fontAlgn="base" hangingPunct="0">
        <a:spcBef>
          <a:spcPct val="20000"/>
        </a:spcBef>
        <a:spcAft>
          <a:spcPct val="0"/>
        </a:spcAft>
        <a:buChar char="–"/>
        <a:defRPr sz="3200">
          <a:solidFill>
            <a:schemeClr val="tx1"/>
          </a:solidFill>
          <a:latin typeface="+mn-lt"/>
          <a:ea typeface="+mn-ea"/>
          <a:cs typeface="MS PGothic" charset="0"/>
        </a:defRPr>
      </a:lvl2pPr>
      <a:lvl3pPr marL="1303338" indent="-260350" algn="l" defTabSz="1042988" rtl="0" eaLnBrk="0" fontAlgn="base" hangingPunct="0">
        <a:spcBef>
          <a:spcPct val="20000"/>
        </a:spcBef>
        <a:spcAft>
          <a:spcPct val="0"/>
        </a:spcAft>
        <a:buChar char="•"/>
        <a:defRPr sz="2700">
          <a:solidFill>
            <a:schemeClr val="tx1"/>
          </a:solidFill>
          <a:latin typeface="+mn-lt"/>
          <a:ea typeface="+mn-ea"/>
          <a:cs typeface="MS PGothic" charset="0"/>
        </a:defRPr>
      </a:lvl3pPr>
      <a:lvl4pPr marL="1825625" indent="-260350" algn="l" defTabSz="1042988" rtl="0" eaLnBrk="0" fontAlgn="base" hangingPunct="0">
        <a:spcBef>
          <a:spcPct val="20000"/>
        </a:spcBef>
        <a:spcAft>
          <a:spcPct val="0"/>
        </a:spcAft>
        <a:buChar char="–"/>
        <a:defRPr sz="2300">
          <a:solidFill>
            <a:schemeClr val="tx1"/>
          </a:solidFill>
          <a:latin typeface="+mn-lt"/>
          <a:ea typeface="+mn-ea"/>
          <a:cs typeface="MS PGothic" charset="0"/>
        </a:defRPr>
      </a:lvl4pPr>
      <a:lvl5pPr marL="2344738" indent="-258763" algn="l" defTabSz="1042988" rtl="0" eaLnBrk="0" fontAlgn="base" hangingPunct="0">
        <a:spcBef>
          <a:spcPct val="20000"/>
        </a:spcBef>
        <a:spcAft>
          <a:spcPct val="0"/>
        </a:spcAft>
        <a:buChar char="»"/>
        <a:defRPr sz="2300">
          <a:solidFill>
            <a:schemeClr val="tx1"/>
          </a:solidFill>
          <a:latin typeface="+mn-lt"/>
          <a:ea typeface="+mn-ea"/>
          <a:cs typeface="MS PGothic" charset="0"/>
        </a:defRPr>
      </a:lvl5pPr>
      <a:lvl6pPr marL="2801938" indent="-258763" algn="l" defTabSz="1042988" rtl="0" fontAlgn="base">
        <a:spcBef>
          <a:spcPct val="20000"/>
        </a:spcBef>
        <a:spcAft>
          <a:spcPct val="0"/>
        </a:spcAft>
        <a:buChar char="»"/>
        <a:defRPr sz="2300">
          <a:solidFill>
            <a:schemeClr val="tx1"/>
          </a:solidFill>
          <a:latin typeface="+mn-lt"/>
          <a:ea typeface="+mn-ea"/>
        </a:defRPr>
      </a:lvl6pPr>
      <a:lvl7pPr marL="3259138" indent="-258763" algn="l" defTabSz="1042988" rtl="0" fontAlgn="base">
        <a:spcBef>
          <a:spcPct val="20000"/>
        </a:spcBef>
        <a:spcAft>
          <a:spcPct val="0"/>
        </a:spcAft>
        <a:buChar char="»"/>
        <a:defRPr sz="2300">
          <a:solidFill>
            <a:schemeClr val="tx1"/>
          </a:solidFill>
          <a:latin typeface="+mn-lt"/>
          <a:ea typeface="+mn-ea"/>
        </a:defRPr>
      </a:lvl7pPr>
      <a:lvl8pPr marL="3716338" indent="-258763" algn="l" defTabSz="1042988" rtl="0" fontAlgn="base">
        <a:spcBef>
          <a:spcPct val="20000"/>
        </a:spcBef>
        <a:spcAft>
          <a:spcPct val="0"/>
        </a:spcAft>
        <a:buChar char="»"/>
        <a:defRPr sz="2300">
          <a:solidFill>
            <a:schemeClr val="tx1"/>
          </a:solidFill>
          <a:latin typeface="+mn-lt"/>
          <a:ea typeface="+mn-ea"/>
        </a:defRPr>
      </a:lvl8pPr>
      <a:lvl9pPr marL="4173538" indent="-258763" algn="l" defTabSz="1042988" rtl="0" fontAlgn="base">
        <a:spcBef>
          <a:spcPct val="20000"/>
        </a:spcBef>
        <a:spcAft>
          <a:spcPct val="0"/>
        </a:spcAft>
        <a:buChar char="»"/>
        <a:defRPr sz="23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1B110B"/>
            </a:gs>
            <a:gs pos="100000">
              <a:srgbClr val="291B11"/>
            </a:gs>
          </a:gsLst>
          <a:lin ang="5400000" scaled="1"/>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1042988" rtl="0" eaLnBrk="0" fontAlgn="base" hangingPunct="0">
        <a:spcBef>
          <a:spcPct val="0"/>
        </a:spcBef>
        <a:spcAft>
          <a:spcPct val="0"/>
        </a:spcAft>
        <a:defRPr sz="5000">
          <a:solidFill>
            <a:schemeClr val="tx2"/>
          </a:solidFill>
          <a:latin typeface="+mj-lt"/>
          <a:ea typeface="ＭＳ Ｐゴシック" charset="0"/>
          <a:cs typeface="+mj-cs"/>
        </a:defRPr>
      </a:lvl1pPr>
      <a:lvl2pPr algn="ctr" defTabSz="1042988" rtl="0" eaLnBrk="0" fontAlgn="base" hangingPunct="0">
        <a:spcBef>
          <a:spcPct val="0"/>
        </a:spcBef>
        <a:spcAft>
          <a:spcPct val="0"/>
        </a:spcAft>
        <a:defRPr sz="5000">
          <a:solidFill>
            <a:schemeClr val="tx2"/>
          </a:solidFill>
          <a:latin typeface="Arial" charset="0"/>
          <a:ea typeface="ＭＳ Ｐゴシック" charset="0"/>
        </a:defRPr>
      </a:lvl2pPr>
      <a:lvl3pPr algn="ctr" defTabSz="1042988" rtl="0" eaLnBrk="0" fontAlgn="base" hangingPunct="0">
        <a:spcBef>
          <a:spcPct val="0"/>
        </a:spcBef>
        <a:spcAft>
          <a:spcPct val="0"/>
        </a:spcAft>
        <a:defRPr sz="5000">
          <a:solidFill>
            <a:schemeClr val="tx2"/>
          </a:solidFill>
          <a:latin typeface="Arial" charset="0"/>
          <a:ea typeface="ＭＳ Ｐゴシック" charset="0"/>
        </a:defRPr>
      </a:lvl3pPr>
      <a:lvl4pPr algn="ctr" defTabSz="1042988" rtl="0" eaLnBrk="0" fontAlgn="base" hangingPunct="0">
        <a:spcBef>
          <a:spcPct val="0"/>
        </a:spcBef>
        <a:spcAft>
          <a:spcPct val="0"/>
        </a:spcAft>
        <a:defRPr sz="5000">
          <a:solidFill>
            <a:schemeClr val="tx2"/>
          </a:solidFill>
          <a:latin typeface="Arial" charset="0"/>
          <a:ea typeface="ＭＳ Ｐゴシック" charset="0"/>
        </a:defRPr>
      </a:lvl4pPr>
      <a:lvl5pPr algn="ctr" defTabSz="1042988" rtl="0" eaLnBrk="0" fontAlgn="base" hangingPunct="0">
        <a:spcBef>
          <a:spcPct val="0"/>
        </a:spcBef>
        <a:spcAft>
          <a:spcPct val="0"/>
        </a:spcAft>
        <a:defRPr sz="5000">
          <a:solidFill>
            <a:schemeClr val="tx2"/>
          </a:solidFill>
          <a:latin typeface="Arial" charset="0"/>
          <a:ea typeface="ＭＳ Ｐゴシック" charset="0"/>
        </a:defRPr>
      </a:lvl5pPr>
      <a:lvl6pPr marL="457200" algn="ctr" defTabSz="1042988" rtl="0" fontAlgn="base">
        <a:spcBef>
          <a:spcPct val="0"/>
        </a:spcBef>
        <a:spcAft>
          <a:spcPct val="0"/>
        </a:spcAft>
        <a:defRPr sz="5000">
          <a:solidFill>
            <a:schemeClr val="tx2"/>
          </a:solidFill>
          <a:latin typeface="Arial" charset="0"/>
        </a:defRPr>
      </a:lvl6pPr>
      <a:lvl7pPr marL="914400" algn="ctr" defTabSz="1042988" rtl="0" fontAlgn="base">
        <a:spcBef>
          <a:spcPct val="0"/>
        </a:spcBef>
        <a:spcAft>
          <a:spcPct val="0"/>
        </a:spcAft>
        <a:defRPr sz="5000">
          <a:solidFill>
            <a:schemeClr val="tx2"/>
          </a:solidFill>
          <a:latin typeface="Arial" charset="0"/>
        </a:defRPr>
      </a:lvl7pPr>
      <a:lvl8pPr marL="1371600" algn="ctr" defTabSz="1042988" rtl="0" fontAlgn="base">
        <a:spcBef>
          <a:spcPct val="0"/>
        </a:spcBef>
        <a:spcAft>
          <a:spcPct val="0"/>
        </a:spcAft>
        <a:defRPr sz="5000">
          <a:solidFill>
            <a:schemeClr val="tx2"/>
          </a:solidFill>
          <a:latin typeface="Arial" charset="0"/>
        </a:defRPr>
      </a:lvl8pPr>
      <a:lvl9pPr marL="1828800" algn="ctr" defTabSz="1042988" rtl="0" fontAlgn="base">
        <a:spcBef>
          <a:spcPct val="0"/>
        </a:spcBef>
        <a:spcAft>
          <a:spcPct val="0"/>
        </a:spcAft>
        <a:defRPr sz="5000">
          <a:solidFill>
            <a:schemeClr val="tx2"/>
          </a:solidFill>
          <a:latin typeface="Arial" charset="0"/>
        </a:defRPr>
      </a:lvl9pPr>
    </p:titleStyle>
    <p:bodyStyle>
      <a:lvl1pPr marL="390525" indent="-390525" algn="l" defTabSz="1042988" rtl="0" eaLnBrk="0" fontAlgn="base" hangingPunct="0">
        <a:spcBef>
          <a:spcPct val="20000"/>
        </a:spcBef>
        <a:spcAft>
          <a:spcPct val="0"/>
        </a:spcAft>
        <a:buChar char="•"/>
        <a:defRPr sz="3700">
          <a:solidFill>
            <a:schemeClr val="tx1"/>
          </a:solidFill>
          <a:latin typeface="+mn-lt"/>
          <a:ea typeface="ＭＳ Ｐゴシック" charset="0"/>
          <a:cs typeface="+mn-cs"/>
        </a:defRPr>
      </a:lvl1pPr>
      <a:lvl2pPr marL="847725" indent="-325438" algn="l" defTabSz="1042988" rtl="0" eaLnBrk="0" fontAlgn="base" hangingPunct="0">
        <a:spcBef>
          <a:spcPct val="20000"/>
        </a:spcBef>
        <a:spcAft>
          <a:spcPct val="0"/>
        </a:spcAft>
        <a:buChar char="–"/>
        <a:defRPr sz="3200">
          <a:solidFill>
            <a:schemeClr val="tx1"/>
          </a:solidFill>
          <a:latin typeface="+mn-lt"/>
          <a:ea typeface="ＭＳ Ｐゴシック" charset="0"/>
        </a:defRPr>
      </a:lvl2pPr>
      <a:lvl3pPr marL="1303338" indent="-260350" algn="l" defTabSz="1042988" rtl="0" eaLnBrk="0" fontAlgn="base" hangingPunct="0">
        <a:spcBef>
          <a:spcPct val="20000"/>
        </a:spcBef>
        <a:spcAft>
          <a:spcPct val="0"/>
        </a:spcAft>
        <a:buChar char="•"/>
        <a:defRPr sz="2700">
          <a:solidFill>
            <a:schemeClr val="tx1"/>
          </a:solidFill>
          <a:latin typeface="+mn-lt"/>
          <a:ea typeface="ＭＳ Ｐゴシック" charset="0"/>
        </a:defRPr>
      </a:lvl3pPr>
      <a:lvl4pPr marL="1825625" indent="-260350" algn="l" defTabSz="1042988" rtl="0" eaLnBrk="0" fontAlgn="base" hangingPunct="0">
        <a:spcBef>
          <a:spcPct val="20000"/>
        </a:spcBef>
        <a:spcAft>
          <a:spcPct val="0"/>
        </a:spcAft>
        <a:buChar char="–"/>
        <a:defRPr sz="2300">
          <a:solidFill>
            <a:schemeClr val="tx1"/>
          </a:solidFill>
          <a:latin typeface="+mn-lt"/>
          <a:ea typeface="ＭＳ Ｐゴシック" charset="0"/>
        </a:defRPr>
      </a:lvl4pPr>
      <a:lvl5pPr marL="2346325" indent="-260350" algn="l" defTabSz="1042988" rtl="0" eaLnBrk="0" fontAlgn="base" hangingPunct="0">
        <a:spcBef>
          <a:spcPct val="20000"/>
        </a:spcBef>
        <a:spcAft>
          <a:spcPct val="0"/>
        </a:spcAft>
        <a:buChar char="»"/>
        <a:defRPr sz="2300">
          <a:solidFill>
            <a:schemeClr val="tx1"/>
          </a:solidFill>
          <a:latin typeface="+mn-lt"/>
          <a:ea typeface="ＭＳ Ｐゴシック" charset="0"/>
        </a:defRPr>
      </a:lvl5pPr>
      <a:lvl6pPr marL="2803525" indent="-260350" algn="l" defTabSz="1042988" rtl="0" fontAlgn="base">
        <a:spcBef>
          <a:spcPct val="20000"/>
        </a:spcBef>
        <a:spcAft>
          <a:spcPct val="0"/>
        </a:spcAft>
        <a:buChar char="»"/>
        <a:defRPr sz="2300">
          <a:solidFill>
            <a:schemeClr val="tx1"/>
          </a:solidFill>
          <a:latin typeface="+mn-lt"/>
        </a:defRPr>
      </a:lvl6pPr>
      <a:lvl7pPr marL="3260725" indent="-260350" algn="l" defTabSz="1042988" rtl="0" fontAlgn="base">
        <a:spcBef>
          <a:spcPct val="20000"/>
        </a:spcBef>
        <a:spcAft>
          <a:spcPct val="0"/>
        </a:spcAft>
        <a:buChar char="»"/>
        <a:defRPr sz="2300">
          <a:solidFill>
            <a:schemeClr val="tx1"/>
          </a:solidFill>
          <a:latin typeface="+mn-lt"/>
        </a:defRPr>
      </a:lvl7pPr>
      <a:lvl8pPr marL="3717925" indent="-260350" algn="l" defTabSz="1042988" rtl="0" fontAlgn="base">
        <a:spcBef>
          <a:spcPct val="20000"/>
        </a:spcBef>
        <a:spcAft>
          <a:spcPct val="0"/>
        </a:spcAft>
        <a:buChar char="»"/>
        <a:defRPr sz="2300">
          <a:solidFill>
            <a:schemeClr val="tx1"/>
          </a:solidFill>
          <a:latin typeface="+mn-lt"/>
        </a:defRPr>
      </a:lvl8pPr>
      <a:lvl9pPr marL="4175125" indent="-260350" algn="l" defTabSz="1042988" rtl="0" fontAlgn="base">
        <a:spcBef>
          <a:spcPct val="20000"/>
        </a:spcBef>
        <a:spcAft>
          <a:spcPct val="0"/>
        </a:spcAft>
        <a:buChar char="»"/>
        <a:defRPr sz="23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1B110B"/>
            </a:gs>
            <a:gs pos="100000">
              <a:srgbClr val="291B11"/>
            </a:gs>
          </a:gsLst>
          <a:lin ang="5400000" scaled="1"/>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1042988" rtl="0" eaLnBrk="0" fontAlgn="base" hangingPunct="0">
        <a:spcBef>
          <a:spcPct val="0"/>
        </a:spcBef>
        <a:spcAft>
          <a:spcPct val="0"/>
        </a:spcAft>
        <a:defRPr sz="5000">
          <a:solidFill>
            <a:schemeClr val="tx2"/>
          </a:solidFill>
          <a:latin typeface="+mj-lt"/>
          <a:ea typeface="ＭＳ Ｐゴシック" charset="0"/>
          <a:cs typeface="+mj-cs"/>
        </a:defRPr>
      </a:lvl1pPr>
      <a:lvl2pPr algn="ctr" defTabSz="1042988" rtl="0" eaLnBrk="0" fontAlgn="base" hangingPunct="0">
        <a:spcBef>
          <a:spcPct val="0"/>
        </a:spcBef>
        <a:spcAft>
          <a:spcPct val="0"/>
        </a:spcAft>
        <a:defRPr sz="5000">
          <a:solidFill>
            <a:schemeClr val="tx2"/>
          </a:solidFill>
          <a:latin typeface="Arial" charset="0"/>
          <a:ea typeface="ＭＳ Ｐゴシック" charset="0"/>
        </a:defRPr>
      </a:lvl2pPr>
      <a:lvl3pPr algn="ctr" defTabSz="1042988" rtl="0" eaLnBrk="0" fontAlgn="base" hangingPunct="0">
        <a:spcBef>
          <a:spcPct val="0"/>
        </a:spcBef>
        <a:spcAft>
          <a:spcPct val="0"/>
        </a:spcAft>
        <a:defRPr sz="5000">
          <a:solidFill>
            <a:schemeClr val="tx2"/>
          </a:solidFill>
          <a:latin typeface="Arial" charset="0"/>
          <a:ea typeface="ＭＳ Ｐゴシック" charset="0"/>
        </a:defRPr>
      </a:lvl3pPr>
      <a:lvl4pPr algn="ctr" defTabSz="1042988" rtl="0" eaLnBrk="0" fontAlgn="base" hangingPunct="0">
        <a:spcBef>
          <a:spcPct val="0"/>
        </a:spcBef>
        <a:spcAft>
          <a:spcPct val="0"/>
        </a:spcAft>
        <a:defRPr sz="5000">
          <a:solidFill>
            <a:schemeClr val="tx2"/>
          </a:solidFill>
          <a:latin typeface="Arial" charset="0"/>
          <a:ea typeface="ＭＳ Ｐゴシック" charset="0"/>
        </a:defRPr>
      </a:lvl4pPr>
      <a:lvl5pPr algn="ctr" defTabSz="1042988" rtl="0" eaLnBrk="0" fontAlgn="base" hangingPunct="0">
        <a:spcBef>
          <a:spcPct val="0"/>
        </a:spcBef>
        <a:spcAft>
          <a:spcPct val="0"/>
        </a:spcAft>
        <a:defRPr sz="5000">
          <a:solidFill>
            <a:schemeClr val="tx2"/>
          </a:solidFill>
          <a:latin typeface="Arial" charset="0"/>
          <a:ea typeface="ＭＳ Ｐゴシック" charset="0"/>
        </a:defRPr>
      </a:lvl5pPr>
      <a:lvl6pPr marL="457200" algn="ctr" defTabSz="1042988" rtl="0" fontAlgn="base">
        <a:spcBef>
          <a:spcPct val="0"/>
        </a:spcBef>
        <a:spcAft>
          <a:spcPct val="0"/>
        </a:spcAft>
        <a:defRPr sz="5000">
          <a:solidFill>
            <a:schemeClr val="tx2"/>
          </a:solidFill>
          <a:latin typeface="Arial" charset="0"/>
        </a:defRPr>
      </a:lvl6pPr>
      <a:lvl7pPr marL="914400" algn="ctr" defTabSz="1042988" rtl="0" fontAlgn="base">
        <a:spcBef>
          <a:spcPct val="0"/>
        </a:spcBef>
        <a:spcAft>
          <a:spcPct val="0"/>
        </a:spcAft>
        <a:defRPr sz="5000">
          <a:solidFill>
            <a:schemeClr val="tx2"/>
          </a:solidFill>
          <a:latin typeface="Arial" charset="0"/>
        </a:defRPr>
      </a:lvl7pPr>
      <a:lvl8pPr marL="1371600" algn="ctr" defTabSz="1042988" rtl="0" fontAlgn="base">
        <a:spcBef>
          <a:spcPct val="0"/>
        </a:spcBef>
        <a:spcAft>
          <a:spcPct val="0"/>
        </a:spcAft>
        <a:defRPr sz="5000">
          <a:solidFill>
            <a:schemeClr val="tx2"/>
          </a:solidFill>
          <a:latin typeface="Arial" charset="0"/>
        </a:defRPr>
      </a:lvl8pPr>
      <a:lvl9pPr marL="1828800" algn="ctr" defTabSz="1042988" rtl="0" fontAlgn="base">
        <a:spcBef>
          <a:spcPct val="0"/>
        </a:spcBef>
        <a:spcAft>
          <a:spcPct val="0"/>
        </a:spcAft>
        <a:defRPr sz="5000">
          <a:solidFill>
            <a:schemeClr val="tx2"/>
          </a:solidFill>
          <a:latin typeface="Arial" charset="0"/>
        </a:defRPr>
      </a:lvl9pPr>
    </p:titleStyle>
    <p:bodyStyle>
      <a:lvl1pPr marL="390525" indent="-390525" algn="l" defTabSz="1042988" rtl="0" eaLnBrk="0" fontAlgn="base" hangingPunct="0">
        <a:spcBef>
          <a:spcPct val="20000"/>
        </a:spcBef>
        <a:spcAft>
          <a:spcPct val="0"/>
        </a:spcAft>
        <a:buChar char="•"/>
        <a:defRPr sz="3700">
          <a:solidFill>
            <a:schemeClr val="tx1"/>
          </a:solidFill>
          <a:latin typeface="+mn-lt"/>
          <a:ea typeface="ＭＳ Ｐゴシック" charset="0"/>
          <a:cs typeface="+mn-cs"/>
        </a:defRPr>
      </a:lvl1pPr>
      <a:lvl2pPr marL="847725" indent="-325438" algn="l" defTabSz="1042988" rtl="0" eaLnBrk="0" fontAlgn="base" hangingPunct="0">
        <a:spcBef>
          <a:spcPct val="20000"/>
        </a:spcBef>
        <a:spcAft>
          <a:spcPct val="0"/>
        </a:spcAft>
        <a:buChar char="–"/>
        <a:defRPr sz="3200">
          <a:solidFill>
            <a:schemeClr val="tx1"/>
          </a:solidFill>
          <a:latin typeface="+mn-lt"/>
          <a:ea typeface="ＭＳ Ｐゴシック" charset="0"/>
        </a:defRPr>
      </a:lvl2pPr>
      <a:lvl3pPr marL="1303338" indent="-260350" algn="l" defTabSz="1042988" rtl="0" eaLnBrk="0" fontAlgn="base" hangingPunct="0">
        <a:spcBef>
          <a:spcPct val="20000"/>
        </a:spcBef>
        <a:spcAft>
          <a:spcPct val="0"/>
        </a:spcAft>
        <a:buChar char="•"/>
        <a:defRPr sz="2700">
          <a:solidFill>
            <a:schemeClr val="tx1"/>
          </a:solidFill>
          <a:latin typeface="+mn-lt"/>
          <a:ea typeface="ＭＳ Ｐゴシック" charset="0"/>
        </a:defRPr>
      </a:lvl3pPr>
      <a:lvl4pPr marL="1825625" indent="-260350" algn="l" defTabSz="1042988" rtl="0" eaLnBrk="0" fontAlgn="base" hangingPunct="0">
        <a:spcBef>
          <a:spcPct val="20000"/>
        </a:spcBef>
        <a:spcAft>
          <a:spcPct val="0"/>
        </a:spcAft>
        <a:buChar char="–"/>
        <a:defRPr sz="2300">
          <a:solidFill>
            <a:schemeClr val="tx1"/>
          </a:solidFill>
          <a:latin typeface="+mn-lt"/>
          <a:ea typeface="ＭＳ Ｐゴシック" charset="0"/>
        </a:defRPr>
      </a:lvl4pPr>
      <a:lvl5pPr marL="2346325" indent="-260350" algn="l" defTabSz="1042988" rtl="0" eaLnBrk="0" fontAlgn="base" hangingPunct="0">
        <a:spcBef>
          <a:spcPct val="20000"/>
        </a:spcBef>
        <a:spcAft>
          <a:spcPct val="0"/>
        </a:spcAft>
        <a:buChar char="»"/>
        <a:defRPr sz="2300">
          <a:solidFill>
            <a:schemeClr val="tx1"/>
          </a:solidFill>
          <a:latin typeface="+mn-lt"/>
          <a:ea typeface="ＭＳ Ｐゴシック" charset="0"/>
        </a:defRPr>
      </a:lvl5pPr>
      <a:lvl6pPr marL="2803525" indent="-260350" algn="l" defTabSz="1042988" rtl="0" fontAlgn="base">
        <a:spcBef>
          <a:spcPct val="20000"/>
        </a:spcBef>
        <a:spcAft>
          <a:spcPct val="0"/>
        </a:spcAft>
        <a:buChar char="»"/>
        <a:defRPr sz="2300">
          <a:solidFill>
            <a:schemeClr val="tx1"/>
          </a:solidFill>
          <a:latin typeface="+mn-lt"/>
        </a:defRPr>
      </a:lvl6pPr>
      <a:lvl7pPr marL="3260725" indent="-260350" algn="l" defTabSz="1042988" rtl="0" fontAlgn="base">
        <a:spcBef>
          <a:spcPct val="20000"/>
        </a:spcBef>
        <a:spcAft>
          <a:spcPct val="0"/>
        </a:spcAft>
        <a:buChar char="»"/>
        <a:defRPr sz="2300">
          <a:solidFill>
            <a:schemeClr val="tx1"/>
          </a:solidFill>
          <a:latin typeface="+mn-lt"/>
        </a:defRPr>
      </a:lvl7pPr>
      <a:lvl8pPr marL="3717925" indent="-260350" algn="l" defTabSz="1042988" rtl="0" fontAlgn="base">
        <a:spcBef>
          <a:spcPct val="20000"/>
        </a:spcBef>
        <a:spcAft>
          <a:spcPct val="0"/>
        </a:spcAft>
        <a:buChar char="»"/>
        <a:defRPr sz="2300">
          <a:solidFill>
            <a:schemeClr val="tx1"/>
          </a:solidFill>
          <a:latin typeface="+mn-lt"/>
        </a:defRPr>
      </a:lvl8pPr>
      <a:lvl9pPr marL="4175125" indent="-260350" algn="l" defTabSz="1042988" rtl="0" fontAlgn="base">
        <a:spcBef>
          <a:spcPct val="20000"/>
        </a:spcBef>
        <a:spcAft>
          <a:spcPct val="0"/>
        </a:spcAft>
        <a:buChar char="»"/>
        <a:defRPr sz="23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1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1.jpeg"/><Relationship Id="rId2" Type="http://schemas.openxmlformats.org/officeDocument/2006/relationships/image" Target="../media/image23.jpeg"/><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26.jpeg"/><Relationship Id="rId10" Type="http://schemas.openxmlformats.org/officeDocument/2006/relationships/image" Target="../media/image15.png"/><Relationship Id="rId4" Type="http://schemas.openxmlformats.org/officeDocument/2006/relationships/image" Target="../media/image25.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9.png"/><Relationship Id="rId3" Type="http://schemas.openxmlformats.org/officeDocument/2006/relationships/image" Target="../media/image33.jpeg"/><Relationship Id="rId7" Type="http://schemas.openxmlformats.org/officeDocument/2006/relationships/image" Target="../media/image29.jpeg"/><Relationship Id="rId12"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36.jpeg"/><Relationship Id="rId11" Type="http://schemas.openxmlformats.org/officeDocument/2006/relationships/image" Target="../media/image37.png"/><Relationship Id="rId5" Type="http://schemas.openxmlformats.org/officeDocument/2006/relationships/image" Target="../media/image35.jpeg"/><Relationship Id="rId10" Type="http://schemas.openxmlformats.org/officeDocument/2006/relationships/image" Target="../media/image30.png"/><Relationship Id="rId4" Type="http://schemas.openxmlformats.org/officeDocument/2006/relationships/image" Target="../media/image34.jpe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15.png"/><Relationship Id="rId4" Type="http://schemas.openxmlformats.org/officeDocument/2006/relationships/image" Target="../media/image42.jpe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8.jpeg"/><Relationship Id="rId7" Type="http://schemas.openxmlformats.org/officeDocument/2006/relationships/image" Target="../media/image52.jpeg"/><Relationship Id="rId12" Type="http://schemas.openxmlformats.org/officeDocument/2006/relationships/image" Target="../media/image55.png"/><Relationship Id="rId2" Type="http://schemas.openxmlformats.org/officeDocument/2006/relationships/image" Target="../media/image47.jpeg"/><Relationship Id="rId1" Type="http://schemas.openxmlformats.org/officeDocument/2006/relationships/slideLayout" Target="../slideLayouts/slideLayout12.xml"/><Relationship Id="rId6" Type="http://schemas.openxmlformats.org/officeDocument/2006/relationships/image" Target="../media/image51.jpeg"/><Relationship Id="rId11" Type="http://schemas.openxmlformats.org/officeDocument/2006/relationships/image" Target="../media/image54.png"/><Relationship Id="rId5" Type="http://schemas.openxmlformats.org/officeDocument/2006/relationships/image" Target="../media/image50.png"/><Relationship Id="rId10" Type="http://schemas.openxmlformats.org/officeDocument/2006/relationships/image" Target="../media/image53.png"/><Relationship Id="rId4" Type="http://schemas.openxmlformats.org/officeDocument/2006/relationships/image" Target="../media/image49.jpe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5mi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7213" y="5708650"/>
            <a:ext cx="2222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30mi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92813" y="5710238"/>
            <a:ext cx="219075"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33"/>
          <p:cNvSpPr txBox="1">
            <a:spLocks noChangeArrowheads="1"/>
          </p:cNvSpPr>
          <p:nvPr/>
        </p:nvSpPr>
        <p:spPr bwMode="auto">
          <a:xfrm>
            <a:off x="4637088" y="5703888"/>
            <a:ext cx="114935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0133" tIns="40067" rIns="80133" bIns="40067">
            <a:spAutoFit/>
          </a:bodyPr>
          <a:lstStyle>
            <a:lvl1pPr defTabSz="801688" eaLnBrk="0" hangingPunct="0">
              <a:defRPr sz="2100">
                <a:solidFill>
                  <a:schemeClr val="tx1"/>
                </a:solidFill>
                <a:latin typeface="Century Gothic" charset="0"/>
                <a:ea typeface="MS PGothic" charset="0"/>
                <a:cs typeface="MS PGothic" charset="0"/>
              </a:defRPr>
            </a:lvl1pPr>
            <a:lvl2pPr marL="742950" indent="-285750" defTabSz="801688" eaLnBrk="0" hangingPunct="0">
              <a:defRPr sz="2100">
                <a:solidFill>
                  <a:schemeClr val="tx1"/>
                </a:solidFill>
                <a:latin typeface="Century Gothic" charset="0"/>
                <a:ea typeface="MS PGothic" charset="0"/>
                <a:cs typeface="MS PGothic" charset="0"/>
              </a:defRPr>
            </a:lvl2pPr>
            <a:lvl3pPr marL="1143000" indent="-228600" defTabSz="801688" eaLnBrk="0" hangingPunct="0">
              <a:defRPr sz="2100">
                <a:solidFill>
                  <a:schemeClr val="tx1"/>
                </a:solidFill>
                <a:latin typeface="Century Gothic" charset="0"/>
                <a:ea typeface="MS PGothic" charset="0"/>
                <a:cs typeface="MS PGothic" charset="0"/>
              </a:defRPr>
            </a:lvl3pPr>
            <a:lvl4pPr marL="1600200" indent="-228600" defTabSz="801688" eaLnBrk="0" hangingPunct="0">
              <a:defRPr sz="2100">
                <a:solidFill>
                  <a:schemeClr val="tx1"/>
                </a:solidFill>
                <a:latin typeface="Century Gothic" charset="0"/>
                <a:ea typeface="MS PGothic" charset="0"/>
                <a:cs typeface="MS PGothic" charset="0"/>
              </a:defRPr>
            </a:lvl4pPr>
            <a:lvl5pPr marL="2057400" indent="-228600" defTabSz="801688" eaLnBrk="0" hangingPunct="0">
              <a:defRPr sz="2100">
                <a:solidFill>
                  <a:schemeClr val="tx1"/>
                </a:solidFill>
                <a:latin typeface="Century Gothic" charset="0"/>
                <a:ea typeface="MS PGothic" charset="0"/>
                <a:cs typeface="MS PGothic" charset="0"/>
              </a:defRPr>
            </a:lvl5pPr>
            <a:lvl6pPr marL="2514600" indent="-228600" defTabSz="801688"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defTabSz="801688"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defTabSz="801688"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defTabSz="801688"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spcBef>
                <a:spcPct val="50000"/>
              </a:spcBef>
            </a:pPr>
            <a:r>
              <a:rPr lang="en-US" sz="1100" b="0" i="0" dirty="0" smtClean="0">
                <a:solidFill>
                  <a:srgbClr val="B5A692"/>
                </a:solidFill>
              </a:rPr>
              <a:t>15 MINUTES</a:t>
            </a:r>
          </a:p>
        </p:txBody>
      </p:sp>
      <p:sp>
        <p:nvSpPr>
          <p:cNvPr id="3077" name="Text Box 33"/>
          <p:cNvSpPr txBox="1">
            <a:spLocks noChangeArrowheads="1"/>
          </p:cNvSpPr>
          <p:nvPr/>
        </p:nvSpPr>
        <p:spPr bwMode="auto">
          <a:xfrm>
            <a:off x="6275388" y="5703888"/>
            <a:ext cx="1150937"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0133" tIns="40067" rIns="80133" bIns="40067">
            <a:spAutoFit/>
          </a:bodyPr>
          <a:lstStyle>
            <a:lvl1pPr defTabSz="801688" eaLnBrk="0" hangingPunct="0">
              <a:defRPr sz="2100">
                <a:solidFill>
                  <a:schemeClr val="tx1"/>
                </a:solidFill>
                <a:latin typeface="Century Gothic" charset="0"/>
                <a:ea typeface="MS PGothic" charset="0"/>
                <a:cs typeface="MS PGothic" charset="0"/>
              </a:defRPr>
            </a:lvl1pPr>
            <a:lvl2pPr marL="742950" indent="-285750" defTabSz="801688" eaLnBrk="0" hangingPunct="0">
              <a:defRPr sz="2100">
                <a:solidFill>
                  <a:schemeClr val="tx1"/>
                </a:solidFill>
                <a:latin typeface="Century Gothic" charset="0"/>
                <a:ea typeface="MS PGothic" charset="0"/>
                <a:cs typeface="MS PGothic" charset="0"/>
              </a:defRPr>
            </a:lvl2pPr>
            <a:lvl3pPr marL="1143000" indent="-228600" defTabSz="801688" eaLnBrk="0" hangingPunct="0">
              <a:defRPr sz="2100">
                <a:solidFill>
                  <a:schemeClr val="tx1"/>
                </a:solidFill>
                <a:latin typeface="Century Gothic" charset="0"/>
                <a:ea typeface="MS PGothic" charset="0"/>
                <a:cs typeface="MS PGothic" charset="0"/>
              </a:defRPr>
            </a:lvl3pPr>
            <a:lvl4pPr marL="1600200" indent="-228600" defTabSz="801688" eaLnBrk="0" hangingPunct="0">
              <a:defRPr sz="2100">
                <a:solidFill>
                  <a:schemeClr val="tx1"/>
                </a:solidFill>
                <a:latin typeface="Century Gothic" charset="0"/>
                <a:ea typeface="MS PGothic" charset="0"/>
                <a:cs typeface="MS PGothic" charset="0"/>
              </a:defRPr>
            </a:lvl4pPr>
            <a:lvl5pPr marL="2057400" indent="-228600" defTabSz="801688" eaLnBrk="0" hangingPunct="0">
              <a:defRPr sz="2100">
                <a:solidFill>
                  <a:schemeClr val="tx1"/>
                </a:solidFill>
                <a:latin typeface="Century Gothic" charset="0"/>
                <a:ea typeface="MS PGothic" charset="0"/>
                <a:cs typeface="MS PGothic" charset="0"/>
              </a:defRPr>
            </a:lvl5pPr>
            <a:lvl6pPr marL="2514600" indent="-228600" defTabSz="801688"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defTabSz="801688"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defTabSz="801688"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defTabSz="801688"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spcBef>
                <a:spcPct val="50000"/>
              </a:spcBef>
            </a:pPr>
            <a:r>
              <a:rPr lang="en-US" sz="1100" b="0" i="0" dirty="0" smtClean="0">
                <a:solidFill>
                  <a:srgbClr val="B5A692"/>
                </a:solidFill>
              </a:rPr>
              <a:t>30 MINUTES</a:t>
            </a:r>
          </a:p>
        </p:txBody>
      </p:sp>
      <p:sp>
        <p:nvSpPr>
          <p:cNvPr id="3078" name="Line 9"/>
          <p:cNvSpPr>
            <a:spLocks noChangeShapeType="1"/>
          </p:cNvSpPr>
          <p:nvPr/>
        </p:nvSpPr>
        <p:spPr bwMode="auto">
          <a:xfrm>
            <a:off x="4295775" y="5475288"/>
            <a:ext cx="6326188" cy="0"/>
          </a:xfrm>
          <a:prstGeom prst="line">
            <a:avLst/>
          </a:prstGeom>
          <a:noFill/>
          <a:ln w="6350">
            <a:solidFill>
              <a:srgbClr val="58474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fr-FR"/>
          </a:p>
        </p:txBody>
      </p:sp>
      <p:sp>
        <p:nvSpPr>
          <p:cNvPr id="3079" name="Rectangle 7"/>
          <p:cNvSpPr>
            <a:spLocks noChangeArrowheads="1"/>
          </p:cNvSpPr>
          <p:nvPr/>
        </p:nvSpPr>
        <p:spPr bwMode="auto">
          <a:xfrm>
            <a:off x="4202113" y="4584700"/>
            <a:ext cx="7773987"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871" tIns="39436" rIns="78871" bIns="39436">
            <a:spAutoFit/>
          </a:bodyPr>
          <a:lstStyle/>
          <a:p>
            <a:pPr defTabSz="393700">
              <a:tabLst>
                <a:tab pos="635000" algn="l"/>
                <a:tab pos="1266825" algn="l"/>
                <a:tab pos="1903413" algn="l"/>
                <a:tab pos="2538413" algn="l"/>
                <a:tab pos="3171825" algn="l"/>
                <a:tab pos="3805238" algn="l"/>
              </a:tabLst>
            </a:pPr>
            <a:r>
              <a:rPr lang="en-US" sz="2100" b="0" i="0" dirty="0" smtClean="0">
                <a:solidFill>
                  <a:srgbClr val="B5A692"/>
                </a:solidFill>
              </a:rPr>
              <a:t>Re-PLASTY PRO FILLER </a:t>
            </a:r>
          </a:p>
          <a:p>
            <a:pPr defTabSz="393700">
              <a:tabLst>
                <a:tab pos="635000" algn="l"/>
                <a:tab pos="1266825" algn="l"/>
                <a:tab pos="1903413" algn="l"/>
                <a:tab pos="2538413" algn="l"/>
                <a:tab pos="3171825" algn="l"/>
                <a:tab pos="3805238" algn="l"/>
              </a:tabLst>
            </a:pPr>
            <a:r>
              <a:rPr lang="en-US" sz="1800" b="0" i="0" dirty="0" smtClean="0">
                <a:solidFill>
                  <a:srgbClr val="B5A692"/>
                </a:solidFill>
              </a:rPr>
              <a:t>INSTANT RE FILLED AND RE PLUMPED INTERVENTION</a:t>
            </a:r>
          </a:p>
        </p:txBody>
      </p:sp>
      <p:pic>
        <p:nvPicPr>
          <p:cNvPr id="3080" name="Picture 11" descr="C:\Documents and Settings\camille.plouvier\Bureau\PACKSHOT HD\PRO FILLER\PROFILER V16-MASTERv3.jpg"/>
          <p:cNvPicPr>
            <a:picLocks noChangeAspect="1" noChangeArrowheads="1"/>
          </p:cNvPicPr>
          <p:nvPr/>
        </p:nvPicPr>
        <p:blipFill>
          <a:blip r:embed="rId4" cstate="email">
            <a:extLst>
              <a:ext uri="{28A0092B-C50C-407E-A947-70E740481C1C}">
                <a14:useLocalDpi xmlns:a14="http://schemas.microsoft.com/office/drawing/2010/main" val="0"/>
              </a:ext>
            </a:extLst>
          </a:blip>
          <a:srcRect l="27049" t="17993" r="15575" b="2226"/>
          <a:stretch>
            <a:fillRect/>
          </a:stretch>
        </p:blipFill>
        <p:spPr bwMode="auto">
          <a:xfrm>
            <a:off x="0" y="1331913"/>
            <a:ext cx="3981450" cy="622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3"/>
          <p:cNvSpPr txBox="1">
            <a:spLocks noChangeArrowheads="1"/>
          </p:cNvSpPr>
          <p:nvPr/>
        </p:nvSpPr>
        <p:spPr bwMode="auto">
          <a:xfrm>
            <a:off x="315913" y="1466850"/>
            <a:ext cx="9639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spcBef>
                <a:spcPct val="50000"/>
              </a:spcBef>
            </a:pPr>
            <a:r>
              <a:rPr lang="en-US" sz="1600" b="0" i="0" dirty="0" smtClean="0">
                <a:solidFill>
                  <a:srgbClr val="FFFFFF"/>
                </a:solidFill>
              </a:rPr>
              <a:t>HR GLOBAL REJUVENATING ROUTINE: for long-lasting, deep-down youthful results</a:t>
            </a:r>
          </a:p>
        </p:txBody>
      </p:sp>
      <p:pic>
        <p:nvPicPr>
          <p:cNvPr id="11267" name="Picture 81" descr="6-helenarubinstein-prodigy-re-plasty o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97513" y="2890838"/>
            <a:ext cx="344487"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2" descr="PRODIGY_REPLASTY_MESO_LIFT_P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78200" y="3725863"/>
            <a:ext cx="9842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83"/>
          <p:cNvPicPr>
            <a:picLocks noChangeAspect="1" noChangeArrowheads="1"/>
          </p:cNvPicPr>
          <p:nvPr/>
        </p:nvPicPr>
        <p:blipFill>
          <a:blip r:embed="rId4" cstate="email">
            <a:extLst>
              <a:ext uri="{28A0092B-C50C-407E-A947-70E740481C1C}">
                <a14:useLocalDpi xmlns:a14="http://schemas.microsoft.com/office/drawing/2010/main" val="0"/>
              </a:ext>
            </a:extLst>
          </a:blip>
          <a:srcRect l="9644" t="15198" r="12170" b="9671"/>
          <a:stretch>
            <a:fillRect/>
          </a:stretch>
        </p:blipFill>
        <p:spPr bwMode="auto">
          <a:xfrm>
            <a:off x="7329488" y="3267075"/>
            <a:ext cx="100171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3" descr="MUST_HAVE"/>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428038" y="2989263"/>
            <a:ext cx="44767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52"/>
          <p:cNvSpPr>
            <a:spLocks noChangeArrowheads="1"/>
          </p:cNvSpPr>
          <p:nvPr/>
        </p:nvSpPr>
        <p:spPr bwMode="auto">
          <a:xfrm>
            <a:off x="4265613" y="473075"/>
            <a:ext cx="5651500"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98">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p>
            <a:pPr defTabSz="449263">
              <a:spcBef>
                <a:spcPts val="900"/>
              </a:spcBef>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lang="en-US" sz="2800" b="0" i="0" dirty="0" smtClean="0">
                <a:solidFill>
                  <a:srgbClr val="B5A692"/>
                </a:solidFill>
              </a:rPr>
              <a:t>COMPLEMENTARY PRODUCTS</a:t>
            </a:r>
            <a:r>
              <a:rPr lang="en-US" sz="2100" b="0" i="0" dirty="0" smtClean="0">
                <a:solidFill>
                  <a:srgbClr val="000000"/>
                </a:solidFill>
                <a:latin typeface="Arial" pitchFamily="18" charset="0"/>
              </a:rPr>
              <a:t> </a:t>
            </a:r>
            <a:r>
              <a:rPr lang="en-US" sz="3200" dirty="0" smtClean="0"/>
              <a:t/>
            </a:r>
            <a:br>
              <a:rPr lang="en-US" sz="3200" dirty="0" smtClean="0"/>
            </a:br>
            <a:r>
              <a:rPr lang="en-US" sz="2000" b="0" i="0" dirty="0" smtClean="0">
                <a:solidFill>
                  <a:srgbClr val="B5A692"/>
                </a:solidFill>
              </a:rPr>
              <a:t>RE-PLASTY PRO FILLER</a:t>
            </a:r>
          </a:p>
        </p:txBody>
      </p:sp>
      <p:sp>
        <p:nvSpPr>
          <p:cNvPr id="11272" name="Line 55"/>
          <p:cNvSpPr>
            <a:spLocks noChangeShapeType="1"/>
          </p:cNvSpPr>
          <p:nvPr/>
        </p:nvSpPr>
        <p:spPr bwMode="auto">
          <a:xfrm>
            <a:off x="6715125" y="2754313"/>
            <a:ext cx="1588" cy="1477962"/>
          </a:xfrm>
          <a:prstGeom prst="line">
            <a:avLst/>
          </a:prstGeom>
          <a:noFill/>
          <a:ln w="9525">
            <a:solidFill>
              <a:srgbClr val="58474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11273" name="Text Box 33"/>
          <p:cNvSpPr txBox="1">
            <a:spLocks noChangeArrowheads="1"/>
          </p:cNvSpPr>
          <p:nvPr/>
        </p:nvSpPr>
        <p:spPr bwMode="auto">
          <a:xfrm>
            <a:off x="315913" y="5292725"/>
            <a:ext cx="68214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spcBef>
                <a:spcPct val="50000"/>
              </a:spcBef>
            </a:pPr>
            <a:r>
              <a:rPr lang="en-US" sz="1600" b="0" i="0" dirty="0" smtClean="0">
                <a:solidFill>
                  <a:srgbClr val="FFFFFF"/>
                </a:solidFill>
              </a:rPr>
              <a:t>HR BEAUTY SECRETS: for an instant rejuvenating effect</a:t>
            </a:r>
          </a:p>
        </p:txBody>
      </p:sp>
      <p:pic>
        <p:nvPicPr>
          <p:cNvPr id="11274" name="Picture 64" descr="Powercell foundation -Pro Pow spf15 GB"/>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652588" y="5868988"/>
            <a:ext cx="6604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xt Box 67"/>
          <p:cNvSpPr txBox="1">
            <a:spLocks noChangeArrowheads="1"/>
          </p:cNvSpPr>
          <p:nvPr/>
        </p:nvSpPr>
        <p:spPr bwMode="auto">
          <a:xfrm>
            <a:off x="1268413" y="7050088"/>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1042988" eaLnBrk="0" hangingPunct="0">
              <a:defRPr sz="2100">
                <a:solidFill>
                  <a:schemeClr val="tx1"/>
                </a:solidFill>
                <a:latin typeface="Century Gothic" charset="0"/>
                <a:ea typeface="MS PGothic" charset="0"/>
                <a:cs typeface="MS PGothic" charset="0"/>
              </a:defRPr>
            </a:lvl1pPr>
            <a:lvl2pPr marL="742950" indent="-285750" defTabSz="1042988" eaLnBrk="0" hangingPunct="0">
              <a:defRPr sz="2100">
                <a:solidFill>
                  <a:schemeClr val="tx1"/>
                </a:solidFill>
                <a:latin typeface="Century Gothic" charset="0"/>
                <a:ea typeface="MS PGothic" charset="0"/>
                <a:cs typeface="MS PGothic" charset="0"/>
              </a:defRPr>
            </a:lvl2pPr>
            <a:lvl3pPr marL="1143000" indent="-228600" defTabSz="1042988" eaLnBrk="0" hangingPunct="0">
              <a:defRPr sz="2100">
                <a:solidFill>
                  <a:schemeClr val="tx1"/>
                </a:solidFill>
                <a:latin typeface="Century Gothic" charset="0"/>
                <a:ea typeface="MS PGothic" charset="0"/>
                <a:cs typeface="MS PGothic" charset="0"/>
              </a:defRPr>
            </a:lvl3pPr>
            <a:lvl4pPr marL="1600200" indent="-228600" defTabSz="1042988" eaLnBrk="0" hangingPunct="0">
              <a:defRPr sz="2100">
                <a:solidFill>
                  <a:schemeClr val="tx1"/>
                </a:solidFill>
                <a:latin typeface="Century Gothic" charset="0"/>
                <a:ea typeface="MS PGothic" charset="0"/>
                <a:cs typeface="MS PGothic" charset="0"/>
              </a:defRPr>
            </a:lvl4pPr>
            <a:lvl5pPr marL="2057400" indent="-228600" defTabSz="1042988" eaLnBrk="0" hangingPunct="0">
              <a:defRPr sz="2100">
                <a:solidFill>
                  <a:schemeClr val="tx1"/>
                </a:solidFill>
                <a:latin typeface="Century Gothic" charset="0"/>
                <a:ea typeface="MS PGothic" charset="0"/>
                <a:cs typeface="MS PGothic" charset="0"/>
              </a:defRPr>
            </a:lvl5pPr>
            <a:lvl6pPr marL="25146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800" b="0" i="0" dirty="0" smtClean="0">
                <a:solidFill>
                  <a:srgbClr val="B5A692"/>
                </a:solidFill>
              </a:rPr>
              <a:t>PRODIGY POWERCELL FOUNDATION</a:t>
            </a:r>
          </a:p>
        </p:txBody>
      </p:sp>
      <p:sp>
        <p:nvSpPr>
          <p:cNvPr id="11276" name="Text Box 69"/>
          <p:cNvSpPr txBox="1">
            <a:spLocks noChangeArrowheads="1"/>
          </p:cNvSpPr>
          <p:nvPr/>
        </p:nvSpPr>
        <p:spPr bwMode="auto">
          <a:xfrm>
            <a:off x="2970213" y="4856163"/>
            <a:ext cx="18002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1042988" eaLnBrk="0" hangingPunct="0">
              <a:defRPr sz="2100">
                <a:solidFill>
                  <a:schemeClr val="tx1"/>
                </a:solidFill>
                <a:latin typeface="Century Gothic" charset="0"/>
                <a:ea typeface="MS PGothic" charset="0"/>
                <a:cs typeface="MS PGothic" charset="0"/>
              </a:defRPr>
            </a:lvl1pPr>
            <a:lvl2pPr marL="742950" indent="-285750" defTabSz="1042988" eaLnBrk="0" hangingPunct="0">
              <a:defRPr sz="2100">
                <a:solidFill>
                  <a:schemeClr val="tx1"/>
                </a:solidFill>
                <a:latin typeface="Century Gothic" charset="0"/>
                <a:ea typeface="MS PGothic" charset="0"/>
                <a:cs typeface="MS PGothic" charset="0"/>
              </a:defRPr>
            </a:lvl2pPr>
            <a:lvl3pPr marL="1143000" indent="-228600" defTabSz="1042988" eaLnBrk="0" hangingPunct="0">
              <a:defRPr sz="2100">
                <a:solidFill>
                  <a:schemeClr val="tx1"/>
                </a:solidFill>
                <a:latin typeface="Century Gothic" charset="0"/>
                <a:ea typeface="MS PGothic" charset="0"/>
                <a:cs typeface="MS PGothic" charset="0"/>
              </a:defRPr>
            </a:lvl3pPr>
            <a:lvl4pPr marL="1600200" indent="-228600" defTabSz="1042988" eaLnBrk="0" hangingPunct="0">
              <a:defRPr sz="2100">
                <a:solidFill>
                  <a:schemeClr val="tx1"/>
                </a:solidFill>
                <a:latin typeface="Century Gothic" charset="0"/>
                <a:ea typeface="MS PGothic" charset="0"/>
                <a:cs typeface="MS PGothic" charset="0"/>
              </a:defRPr>
            </a:lvl4pPr>
            <a:lvl5pPr marL="2057400" indent="-228600" defTabSz="1042988" eaLnBrk="0" hangingPunct="0">
              <a:defRPr sz="2100">
                <a:solidFill>
                  <a:schemeClr val="tx1"/>
                </a:solidFill>
                <a:latin typeface="Century Gothic" charset="0"/>
                <a:ea typeface="MS PGothic" charset="0"/>
                <a:cs typeface="MS PGothic" charset="0"/>
              </a:defRPr>
            </a:lvl5pPr>
            <a:lvl6pPr marL="25146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800" b="0" i="0" dirty="0" smtClean="0">
                <a:solidFill>
                  <a:srgbClr val="B5A692"/>
                </a:solidFill>
              </a:rPr>
              <a:t>Re-PLASTY MESOLIFT COSMETICS LIFTING-RADIANCE INTENSE CREAM</a:t>
            </a:r>
          </a:p>
        </p:txBody>
      </p:sp>
      <p:sp>
        <p:nvSpPr>
          <p:cNvPr id="11277" name="Text Box 70"/>
          <p:cNvSpPr txBox="1">
            <a:spLocks noChangeArrowheads="1"/>
          </p:cNvSpPr>
          <p:nvPr/>
        </p:nvSpPr>
        <p:spPr bwMode="auto">
          <a:xfrm>
            <a:off x="4770438" y="4429125"/>
            <a:ext cx="180022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1042988" eaLnBrk="0" hangingPunct="0">
              <a:defRPr sz="2100">
                <a:solidFill>
                  <a:schemeClr val="tx1"/>
                </a:solidFill>
                <a:latin typeface="Century Gothic" charset="0"/>
                <a:ea typeface="MS PGothic" charset="0"/>
                <a:cs typeface="MS PGothic" charset="0"/>
              </a:defRPr>
            </a:lvl1pPr>
            <a:lvl2pPr marL="742950" indent="-285750" defTabSz="1042988" eaLnBrk="0" hangingPunct="0">
              <a:defRPr sz="2100">
                <a:solidFill>
                  <a:schemeClr val="tx1"/>
                </a:solidFill>
                <a:latin typeface="Century Gothic" charset="0"/>
                <a:ea typeface="MS PGothic" charset="0"/>
                <a:cs typeface="MS PGothic" charset="0"/>
              </a:defRPr>
            </a:lvl2pPr>
            <a:lvl3pPr marL="1143000" indent="-228600" defTabSz="1042988" eaLnBrk="0" hangingPunct="0">
              <a:defRPr sz="2100">
                <a:solidFill>
                  <a:schemeClr val="tx1"/>
                </a:solidFill>
                <a:latin typeface="Century Gothic" charset="0"/>
                <a:ea typeface="MS PGothic" charset="0"/>
                <a:cs typeface="MS PGothic" charset="0"/>
              </a:defRPr>
            </a:lvl3pPr>
            <a:lvl4pPr marL="1600200" indent="-228600" defTabSz="1042988" eaLnBrk="0" hangingPunct="0">
              <a:defRPr sz="2100">
                <a:solidFill>
                  <a:schemeClr val="tx1"/>
                </a:solidFill>
                <a:latin typeface="Century Gothic" charset="0"/>
                <a:ea typeface="MS PGothic" charset="0"/>
                <a:cs typeface="MS PGothic" charset="0"/>
              </a:defRPr>
            </a:lvl4pPr>
            <a:lvl5pPr marL="2057400" indent="-228600" defTabSz="1042988" eaLnBrk="0" hangingPunct="0">
              <a:defRPr sz="2100">
                <a:solidFill>
                  <a:schemeClr val="tx1"/>
                </a:solidFill>
                <a:latin typeface="Century Gothic" charset="0"/>
                <a:ea typeface="MS PGothic" charset="0"/>
                <a:cs typeface="MS PGothic" charset="0"/>
              </a:defRPr>
            </a:lvl5pPr>
            <a:lvl6pPr marL="25146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800" b="0" i="0" dirty="0" smtClean="0">
                <a:solidFill>
                  <a:srgbClr val="B5A692"/>
                </a:solidFill>
              </a:rPr>
              <a:t>Re-PLASTY MESOLIFT COSMETICS REVIVING EXTREME GEL FOR EYES</a:t>
            </a:r>
          </a:p>
        </p:txBody>
      </p:sp>
      <p:sp>
        <p:nvSpPr>
          <p:cNvPr id="11278" name="Text Box 71"/>
          <p:cNvSpPr txBox="1">
            <a:spLocks noChangeArrowheads="1"/>
          </p:cNvSpPr>
          <p:nvPr/>
        </p:nvSpPr>
        <p:spPr bwMode="auto">
          <a:xfrm>
            <a:off x="6786563" y="4429125"/>
            <a:ext cx="22320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1042988" eaLnBrk="0" hangingPunct="0">
              <a:defRPr sz="2100">
                <a:solidFill>
                  <a:schemeClr val="tx1"/>
                </a:solidFill>
                <a:latin typeface="Century Gothic" charset="0"/>
                <a:ea typeface="MS PGothic" charset="0"/>
                <a:cs typeface="MS PGothic" charset="0"/>
              </a:defRPr>
            </a:lvl1pPr>
            <a:lvl2pPr marL="742950" indent="-285750" defTabSz="1042988" eaLnBrk="0" hangingPunct="0">
              <a:defRPr sz="2100">
                <a:solidFill>
                  <a:schemeClr val="tx1"/>
                </a:solidFill>
                <a:latin typeface="Century Gothic" charset="0"/>
                <a:ea typeface="MS PGothic" charset="0"/>
                <a:cs typeface="MS PGothic" charset="0"/>
              </a:defRPr>
            </a:lvl2pPr>
            <a:lvl3pPr marL="1143000" indent="-228600" defTabSz="1042988" eaLnBrk="0" hangingPunct="0">
              <a:defRPr sz="2100">
                <a:solidFill>
                  <a:schemeClr val="tx1"/>
                </a:solidFill>
                <a:latin typeface="Century Gothic" charset="0"/>
                <a:ea typeface="MS PGothic" charset="0"/>
                <a:cs typeface="MS PGothic" charset="0"/>
              </a:defRPr>
            </a:lvl3pPr>
            <a:lvl4pPr marL="1600200" indent="-228600" defTabSz="1042988" eaLnBrk="0" hangingPunct="0">
              <a:defRPr sz="2100">
                <a:solidFill>
                  <a:schemeClr val="tx1"/>
                </a:solidFill>
                <a:latin typeface="Century Gothic" charset="0"/>
                <a:ea typeface="MS PGothic" charset="0"/>
                <a:cs typeface="MS PGothic" charset="0"/>
              </a:defRPr>
            </a:lvl4pPr>
            <a:lvl5pPr marL="2057400" indent="-228600" defTabSz="1042988" eaLnBrk="0" hangingPunct="0">
              <a:defRPr sz="2100">
                <a:solidFill>
                  <a:schemeClr val="tx1"/>
                </a:solidFill>
                <a:latin typeface="Century Gothic" charset="0"/>
                <a:ea typeface="MS PGothic" charset="0"/>
                <a:cs typeface="MS PGothic" charset="0"/>
              </a:defRPr>
            </a:lvl5pPr>
            <a:lvl6pPr marL="25146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800" b="0" i="0" dirty="0" smtClean="0">
                <a:solidFill>
                  <a:srgbClr val="B5A692"/>
                </a:solidFill>
              </a:rPr>
              <a:t>Re-PLASTY AGE RECOVERY </a:t>
            </a:r>
          </a:p>
          <a:p>
            <a:pPr algn="ctr" eaLnBrk="1" hangingPunct="1">
              <a:lnSpc>
                <a:spcPct val="40000"/>
              </a:lnSpc>
              <a:spcBef>
                <a:spcPct val="50000"/>
              </a:spcBef>
            </a:pPr>
            <a:r>
              <a:rPr lang="en-US" sz="800" b="0" i="0" dirty="0" smtClean="0">
                <a:solidFill>
                  <a:srgbClr val="B5A692"/>
                </a:solidFill>
              </a:rPr>
              <a:t>ACCELERATED REPAIR </a:t>
            </a:r>
          </a:p>
          <a:p>
            <a:pPr algn="ctr" eaLnBrk="1" hangingPunct="1">
              <a:lnSpc>
                <a:spcPct val="40000"/>
              </a:lnSpc>
              <a:spcBef>
                <a:spcPct val="50000"/>
              </a:spcBef>
            </a:pPr>
            <a:r>
              <a:rPr lang="en-US" sz="800" b="0" i="0" dirty="0" smtClean="0">
                <a:solidFill>
                  <a:srgbClr val="B5A692"/>
                </a:solidFill>
              </a:rPr>
              <a:t>NIGHT CREAM</a:t>
            </a:r>
          </a:p>
        </p:txBody>
      </p:sp>
      <p:sp>
        <p:nvSpPr>
          <p:cNvPr id="11279" name="Text Box 33"/>
          <p:cNvSpPr txBox="1">
            <a:spLocks noChangeArrowheads="1"/>
          </p:cNvSpPr>
          <p:nvPr/>
        </p:nvSpPr>
        <p:spPr bwMode="auto">
          <a:xfrm>
            <a:off x="6967538" y="2219325"/>
            <a:ext cx="17272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400" b="0" i="0" dirty="0" smtClean="0">
                <a:solidFill>
                  <a:srgbClr val="B5A692"/>
                </a:solidFill>
              </a:rPr>
              <a:t>HR MUST HAVE</a:t>
            </a:r>
          </a:p>
        </p:txBody>
      </p:sp>
      <p:sp>
        <p:nvSpPr>
          <p:cNvPr id="11280" name="Text Box 56"/>
          <p:cNvSpPr txBox="1">
            <a:spLocks noChangeArrowheads="1"/>
          </p:cNvSpPr>
          <p:nvPr/>
        </p:nvSpPr>
        <p:spPr bwMode="auto">
          <a:xfrm>
            <a:off x="1117600" y="4429125"/>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2100">
                <a:solidFill>
                  <a:schemeClr val="tx1"/>
                </a:solidFill>
                <a:latin typeface="Century Gothic" charset="0"/>
                <a:ea typeface="MS PGothic" charset="0"/>
                <a:cs typeface="MS PGothic" charset="0"/>
              </a:defRPr>
            </a:lvl1pPr>
            <a:lvl2pPr marL="742950" indent="-285750" defTabSz="1042988" eaLnBrk="0" hangingPunct="0">
              <a:defRPr sz="2100">
                <a:solidFill>
                  <a:schemeClr val="tx1"/>
                </a:solidFill>
                <a:latin typeface="Century Gothic" charset="0"/>
                <a:ea typeface="MS PGothic" charset="0"/>
                <a:cs typeface="MS PGothic" charset="0"/>
              </a:defRPr>
            </a:lvl2pPr>
            <a:lvl3pPr marL="1143000" indent="-228600" defTabSz="1042988" eaLnBrk="0" hangingPunct="0">
              <a:defRPr sz="2100">
                <a:solidFill>
                  <a:schemeClr val="tx1"/>
                </a:solidFill>
                <a:latin typeface="Century Gothic" charset="0"/>
                <a:ea typeface="MS PGothic" charset="0"/>
                <a:cs typeface="MS PGothic" charset="0"/>
              </a:defRPr>
            </a:lvl3pPr>
            <a:lvl4pPr marL="1600200" indent="-228600" defTabSz="1042988" eaLnBrk="0" hangingPunct="0">
              <a:defRPr sz="2100">
                <a:solidFill>
                  <a:schemeClr val="tx1"/>
                </a:solidFill>
                <a:latin typeface="Century Gothic" charset="0"/>
                <a:ea typeface="MS PGothic" charset="0"/>
                <a:cs typeface="MS PGothic" charset="0"/>
              </a:defRPr>
            </a:lvl4pPr>
            <a:lvl5pPr marL="2057400" indent="-228600" defTabSz="1042988" eaLnBrk="0" hangingPunct="0">
              <a:defRPr sz="2100">
                <a:solidFill>
                  <a:schemeClr val="tx1"/>
                </a:solidFill>
                <a:latin typeface="Century Gothic" charset="0"/>
                <a:ea typeface="MS PGothic" charset="0"/>
                <a:cs typeface="MS PGothic" charset="0"/>
              </a:defRPr>
            </a:lvl5pPr>
            <a:lvl6pPr marL="25146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800" b="0" i="0" dirty="0" smtClean="0">
                <a:solidFill>
                  <a:srgbClr val="B5A692"/>
                </a:solidFill>
              </a:rPr>
              <a:t>Re-PLASTY PRO FILLER         INTENSE WRINKLE CORRECTOR AND ELASTICITY RESTORER</a:t>
            </a:r>
          </a:p>
        </p:txBody>
      </p:sp>
      <p:pic>
        <p:nvPicPr>
          <p:cNvPr id="11281" name="Picture 9" descr="PRODIGY_REPLASTY"/>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378200" y="1871663"/>
            <a:ext cx="10318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2" name="Text Box 69"/>
          <p:cNvSpPr txBox="1">
            <a:spLocks noChangeArrowheads="1"/>
          </p:cNvSpPr>
          <p:nvPr/>
        </p:nvSpPr>
        <p:spPr bwMode="auto">
          <a:xfrm>
            <a:off x="2970213" y="2989263"/>
            <a:ext cx="1800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1042988" eaLnBrk="0" hangingPunct="0">
              <a:defRPr sz="2100">
                <a:solidFill>
                  <a:schemeClr val="tx1"/>
                </a:solidFill>
                <a:latin typeface="Century Gothic" charset="0"/>
                <a:ea typeface="MS PGothic" charset="0"/>
                <a:cs typeface="MS PGothic" charset="0"/>
              </a:defRPr>
            </a:lvl1pPr>
            <a:lvl2pPr marL="742950" indent="-285750" defTabSz="1042988" eaLnBrk="0" hangingPunct="0">
              <a:defRPr sz="2100">
                <a:solidFill>
                  <a:schemeClr val="tx1"/>
                </a:solidFill>
                <a:latin typeface="Century Gothic" charset="0"/>
                <a:ea typeface="MS PGothic" charset="0"/>
                <a:cs typeface="MS PGothic" charset="0"/>
              </a:defRPr>
            </a:lvl2pPr>
            <a:lvl3pPr marL="1143000" indent="-228600" defTabSz="1042988" eaLnBrk="0" hangingPunct="0">
              <a:defRPr sz="2100">
                <a:solidFill>
                  <a:schemeClr val="tx1"/>
                </a:solidFill>
                <a:latin typeface="Century Gothic" charset="0"/>
                <a:ea typeface="MS PGothic" charset="0"/>
                <a:cs typeface="MS PGothic" charset="0"/>
              </a:defRPr>
            </a:lvl3pPr>
            <a:lvl4pPr marL="1600200" indent="-228600" defTabSz="1042988" eaLnBrk="0" hangingPunct="0">
              <a:defRPr sz="2100">
                <a:solidFill>
                  <a:schemeClr val="tx1"/>
                </a:solidFill>
                <a:latin typeface="Century Gothic" charset="0"/>
                <a:ea typeface="MS PGothic" charset="0"/>
                <a:cs typeface="MS PGothic" charset="0"/>
              </a:defRPr>
            </a:lvl4pPr>
            <a:lvl5pPr marL="2057400" indent="-228600" defTabSz="1042988" eaLnBrk="0" hangingPunct="0">
              <a:defRPr sz="2100">
                <a:solidFill>
                  <a:schemeClr val="tx1"/>
                </a:solidFill>
                <a:latin typeface="Century Gothic" charset="0"/>
                <a:ea typeface="MS PGothic" charset="0"/>
                <a:cs typeface="MS PGothic" charset="0"/>
              </a:defRPr>
            </a:lvl5pPr>
            <a:lvl6pPr marL="25146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800" b="0" i="0" dirty="0" smtClean="0">
                <a:solidFill>
                  <a:srgbClr val="B5A692"/>
                </a:solidFill>
              </a:rPr>
              <a:t>Re-PLASTY HD PEEL REFINING CREAM</a:t>
            </a:r>
          </a:p>
        </p:txBody>
      </p:sp>
      <p:sp>
        <p:nvSpPr>
          <p:cNvPr id="11283" name="Text Box 33"/>
          <p:cNvSpPr txBox="1">
            <a:spLocks noChangeArrowheads="1"/>
          </p:cNvSpPr>
          <p:nvPr/>
        </p:nvSpPr>
        <p:spPr bwMode="auto">
          <a:xfrm>
            <a:off x="3006725" y="3340100"/>
            <a:ext cx="17272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400" b="0" i="0" dirty="0" smtClean="0">
                <a:solidFill>
                  <a:srgbClr val="FFFFFF"/>
                </a:solidFill>
              </a:rPr>
              <a:t>OR</a:t>
            </a:r>
          </a:p>
        </p:txBody>
      </p:sp>
      <p:sp>
        <p:nvSpPr>
          <p:cNvPr id="11284" name="ZoneTexte 5"/>
          <p:cNvSpPr txBox="1">
            <a:spLocks noChangeArrowheads="1"/>
          </p:cNvSpPr>
          <p:nvPr/>
        </p:nvSpPr>
        <p:spPr bwMode="auto">
          <a:xfrm>
            <a:off x="2627313" y="3451225"/>
            <a:ext cx="3968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fr-FR" sz="3000">
                <a:solidFill>
                  <a:schemeClr val="bg1"/>
                </a:solidFill>
                <a:latin typeface="HelveticaNeueLT Com 35 Th" charset="0"/>
                <a:ea typeface="SimSun" charset="0"/>
                <a:cs typeface="SimSun" charset="0"/>
              </a:rPr>
              <a:t>+</a:t>
            </a:r>
          </a:p>
        </p:txBody>
      </p:sp>
      <p:sp>
        <p:nvSpPr>
          <p:cNvPr id="11285" name="ZoneTexte 5"/>
          <p:cNvSpPr txBox="1">
            <a:spLocks noChangeArrowheads="1"/>
          </p:cNvSpPr>
          <p:nvPr/>
        </p:nvSpPr>
        <p:spPr bwMode="auto">
          <a:xfrm>
            <a:off x="4670425" y="3451225"/>
            <a:ext cx="3968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fr-FR" sz="3000">
                <a:solidFill>
                  <a:schemeClr val="bg1"/>
                </a:solidFill>
                <a:latin typeface="HelveticaNeueLT Com 35 Th" charset="0"/>
                <a:ea typeface="SimSun" charset="0"/>
                <a:cs typeface="SimSun" charset="0"/>
              </a:rPr>
              <a:t>+</a:t>
            </a:r>
          </a:p>
        </p:txBody>
      </p:sp>
      <p:sp>
        <p:nvSpPr>
          <p:cNvPr id="11286" name="ZoneTexte 5"/>
          <p:cNvSpPr txBox="1">
            <a:spLocks noChangeArrowheads="1"/>
          </p:cNvSpPr>
          <p:nvPr/>
        </p:nvSpPr>
        <p:spPr bwMode="auto">
          <a:xfrm>
            <a:off x="6246813" y="3451225"/>
            <a:ext cx="3968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fr-FR" sz="3000">
                <a:solidFill>
                  <a:schemeClr val="bg1"/>
                </a:solidFill>
                <a:latin typeface="HelveticaNeueLT Com 35 Th" charset="0"/>
                <a:ea typeface="SimSun" charset="0"/>
                <a:cs typeface="SimSun" charset="0"/>
              </a:rPr>
              <a:t>+</a:t>
            </a:r>
          </a:p>
        </p:txBody>
      </p:sp>
      <p:pic>
        <p:nvPicPr>
          <p:cNvPr id="11287" name="Picture 299"/>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674813" y="2463800"/>
            <a:ext cx="636587"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8" name="Text Box 33"/>
          <p:cNvSpPr txBox="1">
            <a:spLocks noChangeArrowheads="1"/>
          </p:cNvSpPr>
          <p:nvPr/>
        </p:nvSpPr>
        <p:spPr bwMode="auto">
          <a:xfrm>
            <a:off x="2708275" y="6497638"/>
            <a:ext cx="172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400" b="0" i="0" dirty="0" smtClean="0">
                <a:solidFill>
                  <a:srgbClr val="FFFFFF"/>
                </a:solidFill>
              </a:rPr>
              <a:t>OR</a:t>
            </a:r>
          </a:p>
        </p:txBody>
      </p:sp>
      <p:sp>
        <p:nvSpPr>
          <p:cNvPr id="11289" name="Text Box 67"/>
          <p:cNvSpPr txBox="1">
            <a:spLocks noChangeArrowheads="1"/>
          </p:cNvSpPr>
          <p:nvPr/>
        </p:nvSpPr>
        <p:spPr bwMode="auto">
          <a:xfrm>
            <a:off x="4267200" y="7043738"/>
            <a:ext cx="1439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1042988" eaLnBrk="0" hangingPunct="0">
              <a:defRPr sz="2100">
                <a:solidFill>
                  <a:schemeClr val="tx1"/>
                </a:solidFill>
                <a:latin typeface="Century Gothic" charset="0"/>
                <a:ea typeface="MS PGothic" charset="0"/>
                <a:cs typeface="MS PGothic" charset="0"/>
              </a:defRPr>
            </a:lvl1pPr>
            <a:lvl2pPr marL="742950" indent="-285750" defTabSz="1042988" eaLnBrk="0" hangingPunct="0">
              <a:defRPr sz="2100">
                <a:solidFill>
                  <a:schemeClr val="tx1"/>
                </a:solidFill>
                <a:latin typeface="Century Gothic" charset="0"/>
                <a:ea typeface="MS PGothic" charset="0"/>
                <a:cs typeface="MS PGothic" charset="0"/>
              </a:defRPr>
            </a:lvl2pPr>
            <a:lvl3pPr marL="1143000" indent="-228600" defTabSz="1042988" eaLnBrk="0" hangingPunct="0">
              <a:defRPr sz="2100">
                <a:solidFill>
                  <a:schemeClr val="tx1"/>
                </a:solidFill>
                <a:latin typeface="Century Gothic" charset="0"/>
                <a:ea typeface="MS PGothic" charset="0"/>
                <a:cs typeface="MS PGothic" charset="0"/>
              </a:defRPr>
            </a:lvl3pPr>
            <a:lvl4pPr marL="1600200" indent="-228600" defTabSz="1042988" eaLnBrk="0" hangingPunct="0">
              <a:defRPr sz="2100">
                <a:solidFill>
                  <a:schemeClr val="tx1"/>
                </a:solidFill>
                <a:latin typeface="Century Gothic" charset="0"/>
                <a:ea typeface="MS PGothic" charset="0"/>
                <a:cs typeface="MS PGothic" charset="0"/>
              </a:defRPr>
            </a:lvl4pPr>
            <a:lvl5pPr marL="2057400" indent="-228600" defTabSz="1042988" eaLnBrk="0" hangingPunct="0">
              <a:defRPr sz="2100">
                <a:solidFill>
                  <a:schemeClr val="tx1"/>
                </a:solidFill>
                <a:latin typeface="Century Gothic" charset="0"/>
                <a:ea typeface="MS PGothic" charset="0"/>
                <a:cs typeface="MS PGothic" charset="0"/>
              </a:defRPr>
            </a:lvl5pPr>
            <a:lvl6pPr marL="25146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defTabSz="1042988"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800" b="0" i="0" dirty="0" smtClean="0">
                <a:solidFill>
                  <a:srgbClr val="B5A692"/>
                </a:solidFill>
              </a:rPr>
              <a:t>PRODIGY POWERCELL FOUNDATION</a:t>
            </a:r>
          </a:p>
        </p:txBody>
      </p:sp>
      <p:pic>
        <p:nvPicPr>
          <p:cNvPr id="11290" name="Image 2"/>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637088" y="5746750"/>
            <a:ext cx="70008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8"/>
          <p:cNvSpPr>
            <a:spLocks noChangeShapeType="1"/>
          </p:cNvSpPr>
          <p:nvPr/>
        </p:nvSpPr>
        <p:spPr bwMode="auto">
          <a:xfrm flipV="1">
            <a:off x="0" y="6191250"/>
            <a:ext cx="10693400" cy="0"/>
          </a:xfrm>
          <a:prstGeom prst="line">
            <a:avLst/>
          </a:prstGeom>
          <a:noFill/>
          <a:ln w="9525">
            <a:solidFill>
              <a:srgbClr val="58474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291" name="Line 28"/>
          <p:cNvSpPr>
            <a:spLocks noChangeShapeType="1"/>
          </p:cNvSpPr>
          <p:nvPr/>
        </p:nvSpPr>
        <p:spPr bwMode="auto">
          <a:xfrm flipH="1">
            <a:off x="3998913" y="-4763"/>
            <a:ext cx="7937" cy="6194426"/>
          </a:xfrm>
          <a:prstGeom prst="line">
            <a:avLst/>
          </a:prstGeom>
          <a:noFill/>
          <a:ln w="9525">
            <a:solidFill>
              <a:srgbClr val="58474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292" name="Line 28"/>
          <p:cNvSpPr>
            <a:spLocks noChangeShapeType="1"/>
          </p:cNvSpPr>
          <p:nvPr/>
        </p:nvSpPr>
        <p:spPr bwMode="auto">
          <a:xfrm flipH="1">
            <a:off x="6931025" y="6188075"/>
            <a:ext cx="7938" cy="1406525"/>
          </a:xfrm>
          <a:prstGeom prst="line">
            <a:avLst/>
          </a:prstGeom>
          <a:noFill/>
          <a:ln w="9525">
            <a:solidFill>
              <a:srgbClr val="584742"/>
            </a:solidFill>
            <a:round/>
            <a:headEnd/>
            <a:tailEnd/>
          </a:ln>
          <a:extLst>
            <a:ext uri="{909E8E84-426E-40DD-AFC4-6F175D3DCCD1}">
              <a14:hiddenFill xmlns:a14="http://schemas.microsoft.com/office/drawing/2010/main">
                <a:noFill/>
              </a14:hiddenFill>
            </a:ext>
          </a:extLst>
        </p:spPr>
        <p:txBody>
          <a:bodyPr/>
          <a:lstStyle/>
          <a:p>
            <a:endParaRPr lang="fr-F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ChangeArrowheads="1"/>
          </p:cNvSpPr>
          <p:nvPr/>
        </p:nvSpPr>
        <p:spPr bwMode="auto">
          <a:xfrm>
            <a:off x="4194175" y="2581275"/>
            <a:ext cx="6286500" cy="3353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p>
            <a:pPr algn="just" defTabSz="449263">
              <a:spcBef>
                <a:spcPts val="900"/>
              </a:spcBef>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lang="en-GB" sz="1600" b="0" i="0" dirty="0" smtClean="0">
                <a:solidFill>
                  <a:srgbClr val="B5A692"/>
                </a:solidFill>
              </a:rPr>
              <a:t>INSPIRATION</a:t>
            </a:r>
          </a:p>
          <a:p>
            <a:pPr algn="just" defTabSz="449263">
              <a:tabLst>
                <a:tab pos="723900" algn="l"/>
                <a:tab pos="1447800" algn="l"/>
                <a:tab pos="2171700" algn="l"/>
                <a:tab pos="2895600" algn="l"/>
                <a:tab pos="3619500" algn="l"/>
                <a:tab pos="4343400" algn="l"/>
                <a:tab pos="5067300" algn="l"/>
                <a:tab pos="5791200" algn="l"/>
                <a:tab pos="6515100" algn="l"/>
              </a:tabLst>
            </a:pPr>
            <a:r>
              <a:rPr lang="en-GB" sz="1400" b="0" i="0" dirty="0" smtClean="0">
                <a:solidFill>
                  <a:schemeClr val="bg1"/>
                </a:solidFill>
              </a:rPr>
              <a:t>The Beauty Intervention Re-PLASTY Pro Filler takes its inspiration from the hyaluronic acid injection sessions practiced at the Swiss clinic </a:t>
            </a:r>
            <a:r>
              <a:rPr lang="en-GB" sz="1400" b="0" i="0" dirty="0" err="1" smtClean="0">
                <a:solidFill>
                  <a:schemeClr val="bg1"/>
                </a:solidFill>
              </a:rPr>
              <a:t>Laclinic-Montreux</a:t>
            </a:r>
            <a:r>
              <a:rPr lang="en-GB" sz="1400" b="0" i="0" dirty="0" smtClean="0">
                <a:solidFill>
                  <a:schemeClr val="bg1"/>
                </a:solidFill>
              </a:rPr>
              <a:t>. </a:t>
            </a:r>
          </a:p>
          <a:p>
            <a:pPr algn="just" defTabSz="449263">
              <a:tabLst>
                <a:tab pos="723900" algn="l"/>
                <a:tab pos="1447800" algn="l"/>
                <a:tab pos="2171700" algn="l"/>
                <a:tab pos="2895600" algn="l"/>
                <a:tab pos="3619500" algn="l"/>
                <a:tab pos="4343400" algn="l"/>
                <a:tab pos="5067300" algn="l"/>
                <a:tab pos="5791200" algn="l"/>
                <a:tab pos="6515100" algn="l"/>
              </a:tabLst>
            </a:pPr>
            <a:r>
              <a:rPr lang="en-GB" sz="1400" b="0" i="0" dirty="0" smtClean="0">
                <a:solidFill>
                  <a:schemeClr val="bg1"/>
                </a:solidFill>
              </a:rPr>
              <a:t>Hyaluronic acid injections act to fill wrinkles and restore volume to the parts of the face that are subject to slackening and hollowing. </a:t>
            </a:r>
          </a:p>
          <a:p>
            <a:pPr algn="just" defTabSz="449263">
              <a:tabLst>
                <a:tab pos="723900" algn="l"/>
                <a:tab pos="1447800" algn="l"/>
                <a:tab pos="2171700" algn="l"/>
                <a:tab pos="2895600" algn="l"/>
                <a:tab pos="3619500" algn="l"/>
                <a:tab pos="4343400" algn="l"/>
                <a:tab pos="5067300" algn="l"/>
                <a:tab pos="5791200" algn="l"/>
                <a:tab pos="6515100" algn="l"/>
              </a:tabLst>
            </a:pPr>
            <a:endParaRPr lang="en-GB" sz="1400" dirty="0" smtClean="0">
              <a:solidFill>
                <a:schemeClr val="bg1"/>
              </a:solidFill>
            </a:endParaRPr>
          </a:p>
          <a:p>
            <a:pPr algn="just" defTabSz="449263">
              <a:tabLst>
                <a:tab pos="723900" algn="l"/>
                <a:tab pos="1447800" algn="l"/>
                <a:tab pos="2171700" algn="l"/>
                <a:tab pos="2895600" algn="l"/>
                <a:tab pos="3619500" algn="l"/>
                <a:tab pos="4343400" algn="l"/>
                <a:tab pos="5067300" algn="l"/>
                <a:tab pos="5791200" algn="l"/>
                <a:tab pos="6515100" algn="l"/>
              </a:tabLst>
            </a:pPr>
            <a:r>
              <a:rPr lang="en-GB" sz="1400" b="0" i="0" dirty="0" smtClean="0">
                <a:solidFill>
                  <a:schemeClr val="bg1"/>
                </a:solidFill>
              </a:rPr>
              <a:t>It combines Filler-Solution, which is highly concentrated in hyaluronic acid of high and low molecular mass, which fills surface wrinkles, and deeper down, LR2412(4%), to boost the metabolism of hyaluronic acid in the skin, with manual re-</a:t>
            </a:r>
            <a:r>
              <a:rPr lang="en-GB" sz="1400" b="0" i="0" dirty="0" err="1" smtClean="0">
                <a:solidFill>
                  <a:schemeClr val="bg1"/>
                </a:solidFill>
              </a:rPr>
              <a:t>densifying</a:t>
            </a:r>
            <a:r>
              <a:rPr lang="en-GB" sz="1400" b="0" i="0" dirty="0" smtClean="0">
                <a:solidFill>
                  <a:schemeClr val="bg1"/>
                </a:solidFill>
              </a:rPr>
              <a:t> and filling techniques, which replicate the injection procedure. It involves a healing and/or corrective coating treatment with Re-PLASTY Age Recovery, Re-PLASTY HD Peel Cream or Re-PLASTY </a:t>
            </a:r>
            <a:r>
              <a:rPr lang="en-GB" sz="1400" b="0" i="0" dirty="0" err="1" smtClean="0">
                <a:solidFill>
                  <a:schemeClr val="bg1"/>
                </a:solidFill>
              </a:rPr>
              <a:t>Mesolift</a:t>
            </a:r>
            <a:r>
              <a:rPr lang="en-GB" sz="1400" b="0" i="0" dirty="0" smtClean="0">
                <a:solidFill>
                  <a:schemeClr val="bg1"/>
                </a:solidFill>
              </a:rPr>
              <a:t> Cream, depending on the client's needs, for skin that radiates with youth. </a:t>
            </a:r>
          </a:p>
        </p:txBody>
      </p:sp>
      <p:sp>
        <p:nvSpPr>
          <p:cNvPr id="4099" name="Rectangle 12"/>
          <p:cNvSpPr>
            <a:spLocks noChangeArrowheads="1"/>
          </p:cNvSpPr>
          <p:nvPr/>
        </p:nvSpPr>
        <p:spPr bwMode="auto">
          <a:xfrm>
            <a:off x="4256088" y="180975"/>
            <a:ext cx="6130925" cy="944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98">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p>
            <a:pPr defTabSz="449263">
              <a:spcBef>
                <a:spcPts val="900"/>
              </a:spcBef>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lang="en-GB" sz="2800" b="0" i="0" smtClean="0">
                <a:solidFill>
                  <a:srgbClr val="B5A692"/>
                </a:solidFill>
              </a:rPr>
              <a:t>BEAUTY INTERVENTION </a:t>
            </a:r>
            <a:r>
              <a:rPr lang="en-GB" sz="2800" smtClean="0"/>
              <a:t/>
            </a:r>
            <a:br>
              <a:rPr lang="en-GB" sz="2800" smtClean="0"/>
            </a:br>
            <a:r>
              <a:rPr lang="en-GB" sz="2800" b="0" i="0" smtClean="0">
                <a:solidFill>
                  <a:srgbClr val="B5A692"/>
                </a:solidFill>
              </a:rPr>
              <a:t>Re-PLASTY PRO FILLER</a:t>
            </a:r>
          </a:p>
        </p:txBody>
      </p:sp>
      <p:pic>
        <p:nvPicPr>
          <p:cNvPr id="4100" name="Picture 18" descr="depliant3"/>
          <p:cNvPicPr>
            <a:picLocks noChangeAspect="1" noChangeArrowheads="1"/>
          </p:cNvPicPr>
          <p:nvPr/>
        </p:nvPicPr>
        <p:blipFill>
          <a:blip r:embed="rId2" cstate="email">
            <a:extLst>
              <a:ext uri="{28A0092B-C50C-407E-A947-70E740481C1C}">
                <a14:useLocalDpi xmlns:a14="http://schemas.microsoft.com/office/drawing/2010/main" val="0"/>
              </a:ext>
            </a:extLst>
          </a:blip>
          <a:srcRect r="9595"/>
          <a:stretch>
            <a:fillRect/>
          </a:stretch>
        </p:blipFill>
        <p:spPr bwMode="auto">
          <a:xfrm>
            <a:off x="9525" y="1300163"/>
            <a:ext cx="3994150" cy="626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33"/>
          <p:cNvSpPr txBox="1">
            <a:spLocks noChangeArrowheads="1"/>
          </p:cNvSpPr>
          <p:nvPr/>
        </p:nvSpPr>
        <p:spPr bwMode="auto">
          <a:xfrm>
            <a:off x="4540250" y="1600200"/>
            <a:ext cx="514667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lnSpc>
                <a:spcPct val="70000"/>
              </a:lnSpc>
              <a:spcBef>
                <a:spcPct val="50000"/>
              </a:spcBef>
            </a:pPr>
            <a:r>
              <a:rPr lang="en-GB" sz="1400" b="0" i="0" smtClean="0">
                <a:solidFill>
                  <a:srgbClr val="FFFFFF"/>
                </a:solidFill>
              </a:rPr>
              <a:t>EXCLUSIVE PARTNERSHIP WITH LACLINIC MONTREUX</a:t>
            </a:r>
          </a:p>
        </p:txBody>
      </p:sp>
      <p:grpSp>
        <p:nvGrpSpPr>
          <p:cNvPr id="4102" name="Group 35"/>
          <p:cNvGrpSpPr>
            <a:grpSpLocks/>
          </p:cNvGrpSpPr>
          <p:nvPr/>
        </p:nvGrpSpPr>
        <p:grpSpPr bwMode="auto">
          <a:xfrm>
            <a:off x="5529263" y="1908175"/>
            <a:ext cx="3168650" cy="504825"/>
            <a:chOff x="3483" y="1202"/>
            <a:chExt cx="1996" cy="318"/>
          </a:xfrm>
        </p:grpSpPr>
        <p:pic>
          <p:nvPicPr>
            <p:cNvPr id="410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r="-264" b="262"/>
            <a:stretch>
              <a:fillRect/>
            </a:stretch>
          </p:blipFill>
          <p:spPr bwMode="auto">
            <a:xfrm>
              <a:off x="4589" y="1202"/>
              <a:ext cx="32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23" descr="LOGOHR-d"/>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49" y="1202"/>
              <a:ext cx="476"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Line 33"/>
            <p:cNvSpPr>
              <a:spLocks noChangeShapeType="1"/>
            </p:cNvSpPr>
            <p:nvPr/>
          </p:nvSpPr>
          <p:spPr bwMode="auto">
            <a:xfrm flipH="1">
              <a:off x="3483" y="1361"/>
              <a:ext cx="525" cy="0"/>
            </a:xfrm>
            <a:prstGeom prst="line">
              <a:avLst/>
            </a:prstGeom>
            <a:noFill/>
            <a:ln w="9525">
              <a:solidFill>
                <a:srgbClr val="B5A69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p>
          </p:txBody>
        </p:sp>
        <p:sp>
          <p:nvSpPr>
            <p:cNvPr id="4107" name="Line 34"/>
            <p:cNvSpPr>
              <a:spLocks noChangeShapeType="1"/>
            </p:cNvSpPr>
            <p:nvPr/>
          </p:nvSpPr>
          <p:spPr bwMode="auto">
            <a:xfrm flipH="1">
              <a:off x="4954" y="1361"/>
              <a:ext cx="525" cy="0"/>
            </a:xfrm>
            <a:prstGeom prst="line">
              <a:avLst/>
            </a:prstGeom>
            <a:noFill/>
            <a:ln w="9525">
              <a:solidFill>
                <a:srgbClr val="B5A69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p>
          </p:txBody>
        </p:sp>
      </p:grpSp>
      <p:sp>
        <p:nvSpPr>
          <p:cNvPr id="4103" name="Rectangle 38"/>
          <p:cNvSpPr>
            <a:spLocks noChangeArrowheads="1"/>
          </p:cNvSpPr>
          <p:nvPr/>
        </p:nvSpPr>
        <p:spPr bwMode="auto">
          <a:xfrm>
            <a:off x="4194175" y="6372225"/>
            <a:ext cx="5781675"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defTabSz="1042988"/>
            <a:r>
              <a:rPr lang="en-GB" sz="1600" b="0" i="0" dirty="0" smtClean="0">
                <a:solidFill>
                  <a:srgbClr val="B5A692"/>
                </a:solidFill>
              </a:rPr>
              <a:t>INSTANT VISIBLE RESULTS </a:t>
            </a:r>
          </a:p>
          <a:p>
            <a:pPr algn="just" defTabSz="1042988"/>
            <a:r>
              <a:rPr lang="en-GB" sz="1400" b="0" i="0" dirty="0" smtClean="0">
                <a:solidFill>
                  <a:schemeClr val="bg1"/>
                </a:solidFill>
              </a:rPr>
              <a:t>Correction for wrinkles and facial areas that are subject to hollowing (</a:t>
            </a:r>
            <a:r>
              <a:rPr lang="en-GB" sz="1400" b="0" i="0" dirty="0" err="1" smtClean="0">
                <a:solidFill>
                  <a:schemeClr val="bg1"/>
                </a:solidFill>
              </a:rPr>
              <a:t>skeletonization</a:t>
            </a:r>
            <a:r>
              <a:rPr lang="en-GB" sz="1400" b="0" i="0" dirty="0" smtClean="0">
                <a:solidFill>
                  <a:schemeClr val="bg1"/>
                </a:solidFill>
              </a:rPr>
              <a:t>), through the filling of wrinkles and </a:t>
            </a:r>
            <a:r>
              <a:rPr lang="en-GB" sz="1400" b="0" i="0" dirty="0" err="1" smtClean="0">
                <a:solidFill>
                  <a:schemeClr val="bg1"/>
                </a:solidFill>
              </a:rPr>
              <a:t>replumping</a:t>
            </a:r>
            <a:r>
              <a:rPr lang="en-GB" sz="1400" b="0" i="0" dirty="0" smtClean="0">
                <a:solidFill>
                  <a:schemeClr val="bg1"/>
                </a:solidFill>
              </a:rPr>
              <a:t> the skin in these hollow areas.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4256088" y="466725"/>
            <a:ext cx="72009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98">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p>
            <a:pPr defTabSz="449263">
              <a:spcBef>
                <a:spcPts val="900"/>
              </a:spcBef>
              <a:buClr>
                <a:srgbClr val="000000"/>
              </a:buClr>
              <a:buSzPct val="100000"/>
              <a:buFont typeface="Times New Roman" charset="0"/>
              <a:buNone/>
              <a:tabLst>
                <a:tab pos="723900" algn="l"/>
                <a:tab pos="1447800" algn="l"/>
                <a:tab pos="2171700" algn="l"/>
                <a:tab pos="2895600" algn="l"/>
                <a:tab pos="3619500" algn="l"/>
                <a:tab pos="4343400" algn="l"/>
              </a:tabLst>
            </a:pPr>
            <a:r>
              <a:rPr lang="en-US" sz="2800" b="0" i="0" dirty="0" smtClean="0">
                <a:solidFill>
                  <a:srgbClr val="B5A692"/>
                </a:solidFill>
              </a:rPr>
              <a:t>SKIN PREPARATION</a:t>
            </a:r>
          </a:p>
        </p:txBody>
      </p:sp>
      <p:pic>
        <p:nvPicPr>
          <p:cNvPr id="5123" name="Picture 36"/>
          <p:cNvPicPr preferRelativeResize="0">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41750" y="5005388"/>
            <a:ext cx="2987675" cy="1681162"/>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24" name="Picture 37"/>
          <p:cNvPicPr preferRelativeResize="0">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9263" y="5005388"/>
            <a:ext cx="2987675" cy="1681162"/>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25" name="Picture 38"/>
          <p:cNvPicPr preferRelativeResize="0">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7250" y="2122488"/>
            <a:ext cx="2987675" cy="1681162"/>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26" name="Picture 39"/>
          <p:cNvPicPr preferRelativeResize="0">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42913" y="2122488"/>
            <a:ext cx="2989262" cy="1681162"/>
          </a:xfrm>
          <a:prstGeom prst="rect">
            <a:avLst/>
          </a:prstGeom>
          <a:noFill/>
          <a:ln w="3175">
            <a:solidFill>
              <a:srgbClr val="584742"/>
            </a:solidFill>
            <a:miter lim="800000"/>
            <a:headEnd/>
            <a:tailEnd/>
          </a:ln>
          <a:extLst>
            <a:ext uri="{909E8E84-426E-40DD-AFC4-6F175D3DCCD1}">
              <a14:hiddenFill xmlns:a14="http://schemas.microsoft.com/office/drawing/2010/main">
                <a:solidFill>
                  <a:srgbClr val="FFFFFF"/>
                </a:solidFill>
              </a14:hiddenFill>
            </a:ext>
          </a:extLst>
        </p:spPr>
      </p:pic>
      <p:pic>
        <p:nvPicPr>
          <p:cNvPr id="5127" name="Picture 40"/>
          <p:cNvPicPr preferRelativeResize="0">
            <a:picLocks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840163" y="2122488"/>
            <a:ext cx="2989262" cy="1681162"/>
          </a:xfrm>
          <a:prstGeom prst="rect">
            <a:avLst/>
          </a:prstGeom>
          <a:noFill/>
          <a:ln w="3175">
            <a:solidFill>
              <a:srgbClr val="584742"/>
            </a:solidFill>
            <a:miter lim="800000"/>
            <a:headEnd/>
            <a:tailEnd/>
          </a:ln>
          <a:extLst>
            <a:ext uri="{909E8E84-426E-40DD-AFC4-6F175D3DCCD1}">
              <a14:hiddenFill xmlns:a14="http://schemas.microsoft.com/office/drawing/2010/main">
                <a:solidFill>
                  <a:srgbClr val="FFFFFF"/>
                </a:solidFill>
              </a14:hiddenFill>
            </a:ext>
          </a:extLst>
        </p:spPr>
      </p:pic>
      <p:sp>
        <p:nvSpPr>
          <p:cNvPr id="41001" name="Text Box 50"/>
          <p:cNvSpPr txBox="1">
            <a:spLocks noChangeArrowheads="1"/>
          </p:cNvSpPr>
          <p:nvPr/>
        </p:nvSpPr>
        <p:spPr bwMode="auto">
          <a:xfrm>
            <a:off x="354013" y="3846513"/>
            <a:ext cx="31670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just" eaLnBrk="1" hangingPunct="1"/>
            <a:r>
              <a:rPr lang="en-US" sz="800" b="0" i="0" dirty="0" smtClean="0">
                <a:solidFill>
                  <a:srgbClr val="FFFFFF"/>
                </a:solidFill>
                <a:effectLst>
                  <a:outerShdw blurRad="38100" dist="38100" dir="2700000" algn="tl">
                    <a:srgbClr val="000000"/>
                  </a:outerShdw>
                </a:effectLst>
              </a:rPr>
              <a:t>Wet a cotton square with All Mascaras and gently remove the lipstick, holding the corner of the mouth with one finger. Fold the cotton square on the clean side and continue to remove the makeup. Use a new cotton square if necessary. </a:t>
            </a:r>
            <a:r>
              <a:rPr lang="en-US" sz="800" dirty="0" smtClean="0"/>
              <a:t/>
            </a:r>
            <a:br>
              <a:rPr lang="en-US" sz="800" dirty="0" smtClean="0"/>
            </a:br>
            <a:endParaRPr lang="en-US" sz="800" dirty="0" smtClean="0"/>
          </a:p>
        </p:txBody>
      </p:sp>
      <p:sp>
        <p:nvSpPr>
          <p:cNvPr id="5129" name="Text Box 33"/>
          <p:cNvSpPr txBox="1">
            <a:spLocks noChangeArrowheads="1"/>
          </p:cNvSpPr>
          <p:nvPr/>
        </p:nvSpPr>
        <p:spPr bwMode="auto">
          <a:xfrm>
            <a:off x="320675" y="1470025"/>
            <a:ext cx="2217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spcBef>
                <a:spcPct val="50000"/>
              </a:spcBef>
            </a:pPr>
            <a:r>
              <a:rPr lang="en-US" sz="1600" b="0" i="0" dirty="0" smtClean="0">
                <a:solidFill>
                  <a:srgbClr val="FFFFFF"/>
                </a:solidFill>
              </a:rPr>
              <a:t>MAKEUP REMOVAL</a:t>
            </a:r>
          </a:p>
        </p:txBody>
      </p:sp>
      <p:sp>
        <p:nvSpPr>
          <p:cNvPr id="5130" name="Text Box 33"/>
          <p:cNvSpPr txBox="1">
            <a:spLocks noChangeArrowheads="1"/>
          </p:cNvSpPr>
          <p:nvPr/>
        </p:nvSpPr>
        <p:spPr bwMode="auto">
          <a:xfrm>
            <a:off x="425450" y="1849438"/>
            <a:ext cx="30241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rgbClr val="FFFFFF"/>
                </a:solidFill>
              </a:rPr>
              <a:t>1. LIPS</a:t>
            </a:r>
          </a:p>
        </p:txBody>
      </p:sp>
      <p:sp>
        <p:nvSpPr>
          <p:cNvPr id="5131" name="Text Box 33"/>
          <p:cNvSpPr txBox="1">
            <a:spLocks noChangeArrowheads="1"/>
          </p:cNvSpPr>
          <p:nvPr/>
        </p:nvSpPr>
        <p:spPr bwMode="auto">
          <a:xfrm>
            <a:off x="3822700" y="1849438"/>
            <a:ext cx="30241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rgbClr val="FFFFFF"/>
                </a:solidFill>
              </a:rPr>
              <a:t>2. EYES</a:t>
            </a:r>
          </a:p>
        </p:txBody>
      </p:sp>
      <p:sp>
        <p:nvSpPr>
          <p:cNvPr id="5132" name="Text Box 33"/>
          <p:cNvSpPr txBox="1">
            <a:spLocks noChangeArrowheads="1"/>
          </p:cNvSpPr>
          <p:nvPr/>
        </p:nvSpPr>
        <p:spPr bwMode="auto">
          <a:xfrm>
            <a:off x="7192963" y="1849438"/>
            <a:ext cx="302418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rgbClr val="FFFFFF"/>
                </a:solidFill>
              </a:rPr>
              <a:t>3. EYES</a:t>
            </a:r>
          </a:p>
        </p:txBody>
      </p:sp>
      <p:sp>
        <p:nvSpPr>
          <p:cNvPr id="5133" name="Text Box 33"/>
          <p:cNvSpPr txBox="1">
            <a:spLocks noChangeArrowheads="1"/>
          </p:cNvSpPr>
          <p:nvPr/>
        </p:nvSpPr>
        <p:spPr bwMode="auto">
          <a:xfrm>
            <a:off x="425450" y="4716463"/>
            <a:ext cx="30241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rgbClr val="FFFFFF"/>
                </a:solidFill>
              </a:rPr>
              <a:t>4. FACE</a:t>
            </a:r>
          </a:p>
        </p:txBody>
      </p:sp>
      <p:sp>
        <p:nvSpPr>
          <p:cNvPr id="5134" name="Text Box 33"/>
          <p:cNvSpPr txBox="1">
            <a:spLocks noChangeArrowheads="1"/>
          </p:cNvSpPr>
          <p:nvPr/>
        </p:nvSpPr>
        <p:spPr bwMode="auto">
          <a:xfrm>
            <a:off x="3822700" y="4716463"/>
            <a:ext cx="30241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rgbClr val="FFFFFF"/>
                </a:solidFill>
              </a:rPr>
              <a:t>5. FACE</a:t>
            </a:r>
          </a:p>
        </p:txBody>
      </p:sp>
      <p:sp>
        <p:nvSpPr>
          <p:cNvPr id="5135" name="Text Box 33"/>
          <p:cNvSpPr txBox="1">
            <a:spLocks noChangeArrowheads="1"/>
          </p:cNvSpPr>
          <p:nvPr/>
        </p:nvSpPr>
        <p:spPr bwMode="auto">
          <a:xfrm>
            <a:off x="7192963" y="4716463"/>
            <a:ext cx="302418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rgbClr val="FFFFFF"/>
                </a:solidFill>
              </a:rPr>
              <a:t>6. FACE</a:t>
            </a:r>
          </a:p>
        </p:txBody>
      </p:sp>
      <p:sp>
        <p:nvSpPr>
          <p:cNvPr id="41009" name="Text Box 50"/>
          <p:cNvSpPr txBox="1">
            <a:spLocks noChangeArrowheads="1"/>
          </p:cNvSpPr>
          <p:nvPr/>
        </p:nvSpPr>
        <p:spPr bwMode="auto">
          <a:xfrm>
            <a:off x="3736975" y="3846513"/>
            <a:ext cx="3194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just" eaLnBrk="1" hangingPunct="1"/>
            <a:r>
              <a:rPr lang="en-US" sz="800" b="0" i="0" dirty="0" smtClean="0">
                <a:solidFill>
                  <a:srgbClr val="FFFFFF"/>
                </a:solidFill>
                <a:effectLst>
                  <a:outerShdw blurRad="38100" dist="38100" dir="2700000" algn="tl">
                    <a:srgbClr val="000000"/>
                  </a:outerShdw>
                </a:effectLst>
              </a:rPr>
              <a:t>Wet a cotton square with All Mascaras and, holding the eyelid with the opposite hand, remove the makeup from the inner edge of the outer corner of the eye. Fold the cotton square and gently brush the underside of the eyelashes from root to end. </a:t>
            </a:r>
          </a:p>
        </p:txBody>
      </p:sp>
      <p:sp>
        <p:nvSpPr>
          <p:cNvPr id="41010" name="Text Box 50"/>
          <p:cNvSpPr txBox="1">
            <a:spLocks noChangeArrowheads="1"/>
          </p:cNvSpPr>
          <p:nvPr/>
        </p:nvSpPr>
        <p:spPr bwMode="auto">
          <a:xfrm>
            <a:off x="7121525" y="3846513"/>
            <a:ext cx="316706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just" eaLnBrk="1" hangingPunct="1"/>
            <a:r>
              <a:rPr lang="en-US" sz="800" b="0" i="0" dirty="0" smtClean="0">
                <a:solidFill>
                  <a:srgbClr val="FFFFFF"/>
                </a:solidFill>
                <a:effectLst>
                  <a:outerShdw blurRad="38100" dist="38100" dir="2700000" algn="tl">
                    <a:srgbClr val="000000"/>
                  </a:outerShdw>
                </a:effectLst>
              </a:rPr>
              <a:t>Turn over the cotton square and repeat on the top side of the eyelashes. Repeat on the other eye and then gently wipe under the eye. </a:t>
            </a:r>
          </a:p>
        </p:txBody>
      </p:sp>
      <p:sp>
        <p:nvSpPr>
          <p:cNvPr id="41011" name="Text Box 50"/>
          <p:cNvSpPr txBox="1">
            <a:spLocks noChangeArrowheads="1"/>
          </p:cNvSpPr>
          <p:nvPr/>
        </p:nvSpPr>
        <p:spPr bwMode="auto">
          <a:xfrm>
            <a:off x="354013" y="6778625"/>
            <a:ext cx="31670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just" eaLnBrk="1" hangingPunct="1"/>
            <a:r>
              <a:rPr lang="en-US" sz="800" b="0" i="0" dirty="0" smtClean="0">
                <a:solidFill>
                  <a:srgbClr val="FFFFFF"/>
                </a:solidFill>
                <a:effectLst>
                  <a:outerShdw blurRad="38100" dist="38100" dir="2700000" algn="tl">
                    <a:srgbClr val="000000"/>
                  </a:outerShdw>
                </a:effectLst>
              </a:rPr>
              <a:t>Mix the texture of the makeup removal cream to make it more fluid. Face contour sculpting: brush the face with your palms from the chin to the forehead and back down on each side. </a:t>
            </a:r>
          </a:p>
        </p:txBody>
      </p:sp>
      <p:sp>
        <p:nvSpPr>
          <p:cNvPr id="41012" name="Text Box 50"/>
          <p:cNvSpPr txBox="1">
            <a:spLocks noChangeArrowheads="1"/>
          </p:cNvSpPr>
          <p:nvPr/>
        </p:nvSpPr>
        <p:spPr bwMode="auto">
          <a:xfrm>
            <a:off x="3749675" y="6778625"/>
            <a:ext cx="316706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just" eaLnBrk="1" hangingPunct="1"/>
            <a:r>
              <a:rPr lang="en-US" sz="800" b="0" i="0" dirty="0" smtClean="0">
                <a:solidFill>
                  <a:srgbClr val="FFFFFF"/>
                </a:solidFill>
                <a:effectLst>
                  <a:outerShdw blurRad="38100" dist="38100" dir="2700000" algn="tl">
                    <a:srgbClr val="000000"/>
                  </a:outerShdw>
                </a:effectLst>
              </a:rPr>
              <a:t>Invigorating recovery: With hands placed on each side of the neck, stimulate the neck by making circular motions, applying pressure. </a:t>
            </a:r>
          </a:p>
        </p:txBody>
      </p:sp>
      <p:sp>
        <p:nvSpPr>
          <p:cNvPr id="41013" name="Text Box 50"/>
          <p:cNvSpPr txBox="1">
            <a:spLocks noChangeArrowheads="1"/>
          </p:cNvSpPr>
          <p:nvPr/>
        </p:nvSpPr>
        <p:spPr bwMode="auto">
          <a:xfrm>
            <a:off x="7121525" y="6778625"/>
            <a:ext cx="3167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just" eaLnBrk="1" hangingPunct="1"/>
            <a:r>
              <a:rPr lang="en-US" sz="800" b="0" i="0" dirty="0" smtClean="0">
                <a:solidFill>
                  <a:srgbClr val="FFFFFF"/>
                </a:solidFill>
                <a:effectLst>
                  <a:outerShdw blurRad="38100" dist="38100" dir="2700000" algn="tl">
                    <a:srgbClr val="000000"/>
                  </a:outerShdw>
                </a:effectLst>
              </a:rPr>
              <a:t>Proceed in the same way in the jaw and cheek area, moving toward the external contours of the face.</a:t>
            </a:r>
          </a:p>
        </p:txBody>
      </p:sp>
      <p:pic>
        <p:nvPicPr>
          <p:cNvPr id="5141" name="Picture 54"/>
          <p:cNvPicPr preferRelativeResize="0">
            <a:picLocks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212013" y="5005388"/>
            <a:ext cx="2987675" cy="1681162"/>
          </a:xfrm>
          <a:prstGeom prst="rect">
            <a:avLst/>
          </a:prstGeom>
          <a:noFill/>
          <a:ln w="3175">
            <a:solidFill>
              <a:srgbClr val="584742"/>
            </a:solidFill>
            <a:miter lim="800000"/>
            <a:headEnd/>
            <a:tailEnd/>
          </a:ln>
          <a:extLst>
            <a:ext uri="{909E8E84-426E-40DD-AFC4-6F175D3DCCD1}">
              <a14:hiddenFill xmlns:a14="http://schemas.microsoft.com/office/drawing/2010/main">
                <a:solidFill>
                  <a:srgbClr val="FFFFFF"/>
                </a:solidFill>
              </a14:hiddenFill>
            </a:ext>
          </a:extLst>
        </p:spPr>
      </p:pic>
      <p:pic>
        <p:nvPicPr>
          <p:cNvPr id="5142" name="Picture 3" descr="30mi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673850" y="1908175"/>
            <a:ext cx="119063"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3" descr="30mi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0052050" y="1914525"/>
            <a:ext cx="119063"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44" name="Group 57"/>
          <p:cNvGrpSpPr>
            <a:grpSpLocks/>
          </p:cNvGrpSpPr>
          <p:nvPr/>
        </p:nvGrpSpPr>
        <p:grpSpPr bwMode="auto">
          <a:xfrm>
            <a:off x="3128963" y="1908175"/>
            <a:ext cx="263525" cy="130175"/>
            <a:chOff x="2006" y="1238"/>
            <a:chExt cx="166" cy="82"/>
          </a:xfrm>
        </p:grpSpPr>
        <p:pic>
          <p:nvPicPr>
            <p:cNvPr id="5166" name="Picture 2" descr="15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006" y="1240"/>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7" name="Picture 3" descr="30mi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097" y="1238"/>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45" name="Group 60"/>
          <p:cNvGrpSpPr>
            <a:grpSpLocks/>
          </p:cNvGrpSpPr>
          <p:nvPr/>
        </p:nvGrpSpPr>
        <p:grpSpPr bwMode="auto">
          <a:xfrm>
            <a:off x="2825750" y="4789488"/>
            <a:ext cx="768350" cy="215900"/>
            <a:chOff x="1811" y="3033"/>
            <a:chExt cx="484" cy="136"/>
          </a:xfrm>
        </p:grpSpPr>
        <p:grpSp>
          <p:nvGrpSpPr>
            <p:cNvPr id="5160" name="Group 61"/>
            <p:cNvGrpSpPr>
              <a:grpSpLocks/>
            </p:cNvGrpSpPr>
            <p:nvPr/>
          </p:nvGrpSpPr>
          <p:grpSpPr bwMode="auto">
            <a:xfrm>
              <a:off x="1811" y="3033"/>
              <a:ext cx="277" cy="135"/>
              <a:chOff x="1811" y="3033"/>
              <a:chExt cx="277" cy="135"/>
            </a:xfrm>
          </p:grpSpPr>
          <p:sp>
            <p:nvSpPr>
              <p:cNvPr id="41022" name="Text Box 50"/>
              <p:cNvSpPr txBox="1">
                <a:spLocks noChangeArrowheads="1"/>
              </p:cNvSpPr>
              <p:nvPr/>
            </p:nvSpPr>
            <p:spPr bwMode="auto">
              <a:xfrm>
                <a:off x="1845" y="3033"/>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2 x</a:t>
                </a:r>
              </a:p>
            </p:txBody>
          </p:sp>
          <p:pic>
            <p:nvPicPr>
              <p:cNvPr id="5165" name="Picture 2" descr="15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811" y="3061"/>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61" name="Group 64"/>
            <p:cNvGrpSpPr>
              <a:grpSpLocks/>
            </p:cNvGrpSpPr>
            <p:nvPr/>
          </p:nvGrpSpPr>
          <p:grpSpPr bwMode="auto">
            <a:xfrm>
              <a:off x="2018" y="3034"/>
              <a:ext cx="277" cy="135"/>
              <a:chOff x="2018" y="3034"/>
              <a:chExt cx="277" cy="135"/>
            </a:xfrm>
          </p:grpSpPr>
          <p:pic>
            <p:nvPicPr>
              <p:cNvPr id="5162" name="Picture 3" descr="30mi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018" y="3061"/>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6" name="Text Box 50"/>
              <p:cNvSpPr txBox="1">
                <a:spLocks noChangeArrowheads="1"/>
              </p:cNvSpPr>
              <p:nvPr/>
            </p:nvSpPr>
            <p:spPr bwMode="auto">
              <a:xfrm>
                <a:off x="2052" y="3034"/>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3 x</a:t>
                </a:r>
              </a:p>
            </p:txBody>
          </p:sp>
        </p:grpSp>
      </p:grpSp>
      <p:grpSp>
        <p:nvGrpSpPr>
          <p:cNvPr id="5146" name="Group 67"/>
          <p:cNvGrpSpPr>
            <a:grpSpLocks/>
          </p:cNvGrpSpPr>
          <p:nvPr/>
        </p:nvGrpSpPr>
        <p:grpSpPr bwMode="auto">
          <a:xfrm>
            <a:off x="6223000" y="4795838"/>
            <a:ext cx="768350" cy="215900"/>
            <a:chOff x="3951" y="3037"/>
            <a:chExt cx="484" cy="136"/>
          </a:xfrm>
        </p:grpSpPr>
        <p:grpSp>
          <p:nvGrpSpPr>
            <p:cNvPr id="5154" name="Group 68"/>
            <p:cNvGrpSpPr>
              <a:grpSpLocks/>
            </p:cNvGrpSpPr>
            <p:nvPr/>
          </p:nvGrpSpPr>
          <p:grpSpPr bwMode="auto">
            <a:xfrm>
              <a:off x="3951" y="3037"/>
              <a:ext cx="277" cy="135"/>
              <a:chOff x="3951" y="3037"/>
              <a:chExt cx="277" cy="135"/>
            </a:xfrm>
          </p:grpSpPr>
          <p:sp>
            <p:nvSpPr>
              <p:cNvPr id="41029" name="Text Box 50"/>
              <p:cNvSpPr txBox="1">
                <a:spLocks noChangeArrowheads="1"/>
              </p:cNvSpPr>
              <p:nvPr/>
            </p:nvSpPr>
            <p:spPr bwMode="auto">
              <a:xfrm>
                <a:off x="3985" y="3037"/>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2 x</a:t>
                </a:r>
              </a:p>
            </p:txBody>
          </p:sp>
          <p:pic>
            <p:nvPicPr>
              <p:cNvPr id="5159" name="Picture 2" descr="15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951" y="3065"/>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55" name="Group 71"/>
            <p:cNvGrpSpPr>
              <a:grpSpLocks/>
            </p:cNvGrpSpPr>
            <p:nvPr/>
          </p:nvGrpSpPr>
          <p:grpSpPr bwMode="auto">
            <a:xfrm>
              <a:off x="4158" y="3038"/>
              <a:ext cx="277" cy="135"/>
              <a:chOff x="4158" y="3038"/>
              <a:chExt cx="277" cy="135"/>
            </a:xfrm>
          </p:grpSpPr>
          <p:pic>
            <p:nvPicPr>
              <p:cNvPr id="5156" name="Picture 3" descr="30mi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158" y="3065"/>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3" name="Text Box 50"/>
              <p:cNvSpPr txBox="1">
                <a:spLocks noChangeArrowheads="1"/>
              </p:cNvSpPr>
              <p:nvPr/>
            </p:nvSpPr>
            <p:spPr bwMode="auto">
              <a:xfrm>
                <a:off x="4192" y="3038"/>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3 x</a:t>
                </a:r>
              </a:p>
            </p:txBody>
          </p:sp>
        </p:grpSp>
      </p:grpSp>
      <p:grpSp>
        <p:nvGrpSpPr>
          <p:cNvPr id="5147" name="Group 74"/>
          <p:cNvGrpSpPr>
            <a:grpSpLocks/>
          </p:cNvGrpSpPr>
          <p:nvPr/>
        </p:nvGrpSpPr>
        <p:grpSpPr bwMode="auto">
          <a:xfrm>
            <a:off x="9591675" y="4792663"/>
            <a:ext cx="768350" cy="215900"/>
            <a:chOff x="6073" y="3035"/>
            <a:chExt cx="484" cy="136"/>
          </a:xfrm>
        </p:grpSpPr>
        <p:grpSp>
          <p:nvGrpSpPr>
            <p:cNvPr id="5148" name="Group 75"/>
            <p:cNvGrpSpPr>
              <a:grpSpLocks/>
            </p:cNvGrpSpPr>
            <p:nvPr/>
          </p:nvGrpSpPr>
          <p:grpSpPr bwMode="auto">
            <a:xfrm>
              <a:off x="6073" y="3035"/>
              <a:ext cx="277" cy="135"/>
              <a:chOff x="6073" y="3035"/>
              <a:chExt cx="277" cy="135"/>
            </a:xfrm>
          </p:grpSpPr>
          <p:sp>
            <p:nvSpPr>
              <p:cNvPr id="41036" name="Text Box 50"/>
              <p:cNvSpPr txBox="1">
                <a:spLocks noChangeArrowheads="1"/>
              </p:cNvSpPr>
              <p:nvPr/>
            </p:nvSpPr>
            <p:spPr bwMode="auto">
              <a:xfrm>
                <a:off x="6107" y="3035"/>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2 x</a:t>
                </a:r>
              </a:p>
            </p:txBody>
          </p:sp>
          <p:pic>
            <p:nvPicPr>
              <p:cNvPr id="5153" name="Picture 2" descr="15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073" y="3063"/>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49" name="Group 78"/>
            <p:cNvGrpSpPr>
              <a:grpSpLocks/>
            </p:cNvGrpSpPr>
            <p:nvPr/>
          </p:nvGrpSpPr>
          <p:grpSpPr bwMode="auto">
            <a:xfrm>
              <a:off x="6280" y="3036"/>
              <a:ext cx="277" cy="135"/>
              <a:chOff x="6280" y="3036"/>
              <a:chExt cx="277" cy="135"/>
            </a:xfrm>
          </p:grpSpPr>
          <p:pic>
            <p:nvPicPr>
              <p:cNvPr id="5150" name="Picture 3" descr="30mi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280" y="3063"/>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0" name="Text Box 50"/>
              <p:cNvSpPr txBox="1">
                <a:spLocks noChangeArrowheads="1"/>
              </p:cNvSpPr>
              <p:nvPr/>
            </p:nvSpPr>
            <p:spPr bwMode="auto">
              <a:xfrm>
                <a:off x="6314" y="3036"/>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3 x</a:t>
                </a:r>
              </a:p>
            </p:txBody>
          </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4256088" y="466725"/>
            <a:ext cx="72009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98">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p>
            <a:pPr defTabSz="449263">
              <a:spcBef>
                <a:spcPts val="900"/>
              </a:spcBef>
              <a:buClr>
                <a:srgbClr val="000000"/>
              </a:buClr>
              <a:buSzPct val="100000"/>
              <a:buFont typeface="Times New Roman" charset="0"/>
              <a:buNone/>
              <a:tabLst>
                <a:tab pos="723900" algn="l"/>
                <a:tab pos="1447800" algn="l"/>
                <a:tab pos="2171700" algn="l"/>
                <a:tab pos="2895600" algn="l"/>
                <a:tab pos="3619500" algn="l"/>
                <a:tab pos="4343400" algn="l"/>
              </a:tabLst>
            </a:pPr>
            <a:r>
              <a:rPr lang="en-US" sz="2800" b="0" i="0" dirty="0" smtClean="0">
                <a:solidFill>
                  <a:srgbClr val="B5A692"/>
                </a:solidFill>
              </a:rPr>
              <a:t>SKIN PREPARATION</a:t>
            </a:r>
          </a:p>
        </p:txBody>
      </p:sp>
      <p:pic>
        <p:nvPicPr>
          <p:cNvPr id="6147" name="Picture 34"/>
          <p:cNvPicPr preferRelativeResize="0">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35825" y="5005388"/>
            <a:ext cx="2987675" cy="1681162"/>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48" name="Picture 35"/>
          <p:cNvPicPr preferRelativeResize="0">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9263" y="5010150"/>
            <a:ext cx="2987675" cy="1681163"/>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49" name="Picture 36"/>
          <p:cNvPicPr preferRelativeResize="0">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7250" y="2122488"/>
            <a:ext cx="2987675" cy="1681162"/>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50" name="Picture 37"/>
          <p:cNvPicPr preferRelativeResize="0">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36988" y="5005388"/>
            <a:ext cx="2987675" cy="1681162"/>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51" name="Picture 38"/>
          <p:cNvPicPr preferRelativeResize="0">
            <a:picLocks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832225" y="2122488"/>
            <a:ext cx="2987675" cy="1681162"/>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52" name="Picture 39"/>
          <p:cNvPicPr preferRelativeResize="0">
            <a:picLocks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39738" y="2117725"/>
            <a:ext cx="2987675" cy="1681163"/>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3048" name="Text Box 50"/>
          <p:cNvSpPr txBox="1">
            <a:spLocks noChangeArrowheads="1"/>
          </p:cNvSpPr>
          <p:nvPr/>
        </p:nvSpPr>
        <p:spPr bwMode="auto">
          <a:xfrm>
            <a:off x="354013" y="3846513"/>
            <a:ext cx="31670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just" eaLnBrk="1" hangingPunct="1"/>
            <a:r>
              <a:rPr lang="en-US" sz="800" b="0" i="0" dirty="0" smtClean="0">
                <a:solidFill>
                  <a:srgbClr val="FFFFFF"/>
                </a:solidFill>
                <a:effectLst>
                  <a:outerShdw blurRad="38100" dist="38100" dir="2700000" algn="tl">
                    <a:srgbClr val="000000"/>
                  </a:outerShdw>
                </a:effectLst>
              </a:rPr>
              <a:t>T Zone: apply pressure with the pads of your fingers, separating the fingers in the center of the eyebrows and stopping at the temples. Next, stimulate the forehead using spiral motions moving from the center toward the temples. Move down on the outside. </a:t>
            </a:r>
          </a:p>
        </p:txBody>
      </p:sp>
      <p:sp>
        <p:nvSpPr>
          <p:cNvPr id="6154" name="Text Box 33"/>
          <p:cNvSpPr txBox="1">
            <a:spLocks noChangeArrowheads="1"/>
          </p:cNvSpPr>
          <p:nvPr/>
        </p:nvSpPr>
        <p:spPr bwMode="auto">
          <a:xfrm>
            <a:off x="320675" y="1470025"/>
            <a:ext cx="2217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spcBef>
                <a:spcPct val="50000"/>
              </a:spcBef>
            </a:pPr>
            <a:r>
              <a:rPr lang="en-US" sz="1600" b="0" i="0" dirty="0" smtClean="0">
                <a:solidFill>
                  <a:srgbClr val="FFFFFF"/>
                </a:solidFill>
              </a:rPr>
              <a:t>MAKEUP REMOVAL</a:t>
            </a:r>
          </a:p>
        </p:txBody>
      </p:sp>
      <p:sp>
        <p:nvSpPr>
          <p:cNvPr id="6155" name="Text Box 33"/>
          <p:cNvSpPr txBox="1">
            <a:spLocks noChangeArrowheads="1"/>
          </p:cNvSpPr>
          <p:nvPr/>
        </p:nvSpPr>
        <p:spPr bwMode="auto">
          <a:xfrm>
            <a:off x="425450" y="1839913"/>
            <a:ext cx="30241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rgbClr val="FFFFFF"/>
                </a:solidFill>
              </a:rPr>
              <a:t>7. FACE</a:t>
            </a:r>
          </a:p>
        </p:txBody>
      </p:sp>
      <p:sp>
        <p:nvSpPr>
          <p:cNvPr id="6156" name="Text Box 33"/>
          <p:cNvSpPr txBox="1">
            <a:spLocks noChangeArrowheads="1"/>
          </p:cNvSpPr>
          <p:nvPr/>
        </p:nvSpPr>
        <p:spPr bwMode="auto">
          <a:xfrm>
            <a:off x="3822700" y="1839913"/>
            <a:ext cx="30241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rgbClr val="FFFFFF"/>
                </a:solidFill>
              </a:rPr>
              <a:t>8. MOUTH</a:t>
            </a:r>
          </a:p>
        </p:txBody>
      </p:sp>
      <p:sp>
        <p:nvSpPr>
          <p:cNvPr id="6157" name="Text Box 33"/>
          <p:cNvSpPr txBox="1">
            <a:spLocks noChangeArrowheads="1"/>
          </p:cNvSpPr>
          <p:nvPr/>
        </p:nvSpPr>
        <p:spPr bwMode="auto">
          <a:xfrm>
            <a:off x="7192963" y="1839913"/>
            <a:ext cx="302418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rgbClr val="FFFFFF"/>
                </a:solidFill>
              </a:rPr>
              <a:t>9. LOTION</a:t>
            </a:r>
          </a:p>
        </p:txBody>
      </p:sp>
      <p:sp>
        <p:nvSpPr>
          <p:cNvPr id="6158" name="Text Box 33"/>
          <p:cNvSpPr txBox="1">
            <a:spLocks noChangeArrowheads="1"/>
          </p:cNvSpPr>
          <p:nvPr/>
        </p:nvSpPr>
        <p:spPr bwMode="auto">
          <a:xfrm>
            <a:off x="425450" y="4725988"/>
            <a:ext cx="30241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rgbClr val="FFFFFF"/>
                </a:solidFill>
              </a:rPr>
              <a:t>10. LOTION</a:t>
            </a:r>
          </a:p>
        </p:txBody>
      </p:sp>
      <p:sp>
        <p:nvSpPr>
          <p:cNvPr id="6159" name="Text Box 33"/>
          <p:cNvSpPr txBox="1">
            <a:spLocks noChangeArrowheads="1"/>
          </p:cNvSpPr>
          <p:nvPr/>
        </p:nvSpPr>
        <p:spPr bwMode="auto">
          <a:xfrm>
            <a:off x="3822700" y="4725988"/>
            <a:ext cx="30241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rgbClr val="FFFFFF"/>
                </a:solidFill>
              </a:rPr>
              <a:t>11. DRYING</a:t>
            </a:r>
          </a:p>
        </p:txBody>
      </p:sp>
      <p:sp>
        <p:nvSpPr>
          <p:cNvPr id="6160" name="Text Box 33"/>
          <p:cNvSpPr txBox="1">
            <a:spLocks noChangeArrowheads="1"/>
          </p:cNvSpPr>
          <p:nvPr/>
        </p:nvSpPr>
        <p:spPr bwMode="auto">
          <a:xfrm>
            <a:off x="7192963" y="4725988"/>
            <a:ext cx="302418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rgbClr val="FFFFFF"/>
                </a:solidFill>
              </a:rPr>
              <a:t>12. END</a:t>
            </a:r>
          </a:p>
        </p:txBody>
      </p:sp>
      <p:sp>
        <p:nvSpPr>
          <p:cNvPr id="43056" name="Text Box 50"/>
          <p:cNvSpPr txBox="1">
            <a:spLocks noChangeArrowheads="1"/>
          </p:cNvSpPr>
          <p:nvPr/>
        </p:nvSpPr>
        <p:spPr bwMode="auto">
          <a:xfrm>
            <a:off x="3736975" y="3846513"/>
            <a:ext cx="3194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just" eaLnBrk="1" hangingPunct="1"/>
            <a:r>
              <a:rPr lang="en-US" sz="800" b="0" i="0" dirty="0" smtClean="0">
                <a:solidFill>
                  <a:srgbClr val="FFFFFF"/>
                </a:solidFill>
                <a:effectLst>
                  <a:outerShdw blurRad="38100" dist="38100" dir="2700000" algn="tl">
                    <a:srgbClr val="000000"/>
                  </a:outerShdw>
                </a:effectLst>
              </a:rPr>
              <a:t>Energize the perimeter of the mouth by making circular smoothing motions up to the joint of the jaw. </a:t>
            </a:r>
          </a:p>
        </p:txBody>
      </p:sp>
      <p:sp>
        <p:nvSpPr>
          <p:cNvPr id="43057" name="Text Box 50"/>
          <p:cNvSpPr txBox="1">
            <a:spLocks noChangeArrowheads="1"/>
          </p:cNvSpPr>
          <p:nvPr/>
        </p:nvSpPr>
        <p:spPr bwMode="auto">
          <a:xfrm>
            <a:off x="7121525" y="3846513"/>
            <a:ext cx="3167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just" eaLnBrk="1" hangingPunct="1"/>
            <a:r>
              <a:rPr lang="en-US" sz="800" b="0" i="0" dirty="0" smtClean="0">
                <a:solidFill>
                  <a:srgbClr val="FFFFFF"/>
                </a:solidFill>
                <a:effectLst>
                  <a:outerShdw blurRad="38100" dist="38100" dir="2700000" algn="tl">
                    <a:srgbClr val="000000"/>
                  </a:outerShdw>
                </a:effectLst>
              </a:rPr>
              <a:t>Wet 2 cotton squares with the Lotion. Make alternating upward smoothing motions from neck to forehead. </a:t>
            </a:r>
          </a:p>
        </p:txBody>
      </p:sp>
      <p:sp>
        <p:nvSpPr>
          <p:cNvPr id="43058" name="Text Box 50"/>
          <p:cNvSpPr txBox="1">
            <a:spLocks noChangeArrowheads="1"/>
          </p:cNvSpPr>
          <p:nvPr/>
        </p:nvSpPr>
        <p:spPr bwMode="auto">
          <a:xfrm>
            <a:off x="3749675" y="6778625"/>
            <a:ext cx="31670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Dry by pressing 2 Kleenex to the skin, folded in 4.</a:t>
            </a:r>
          </a:p>
        </p:txBody>
      </p:sp>
      <p:sp>
        <p:nvSpPr>
          <p:cNvPr id="43059" name="Rectangle 51"/>
          <p:cNvSpPr>
            <a:spLocks noChangeArrowheads="1"/>
          </p:cNvSpPr>
          <p:nvPr/>
        </p:nvSpPr>
        <p:spPr bwMode="auto">
          <a:xfrm>
            <a:off x="306388" y="6770688"/>
            <a:ext cx="24447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042988"/>
            <a:r>
              <a:rPr lang="en-US" sz="800" b="0" i="0" dirty="0" smtClean="0">
                <a:solidFill>
                  <a:srgbClr val="FFFFFF"/>
                </a:solidFill>
                <a:effectLst>
                  <a:outerShdw blurRad="38100" dist="38100" dir="2700000" algn="tl">
                    <a:srgbClr val="000000"/>
                  </a:outerShdw>
                </a:effectLst>
              </a:rPr>
              <a:t>Do this on one side of the face, then the other.</a:t>
            </a:r>
          </a:p>
        </p:txBody>
      </p:sp>
      <p:sp>
        <p:nvSpPr>
          <p:cNvPr id="43060" name="Text Box 50"/>
          <p:cNvSpPr txBox="1">
            <a:spLocks noChangeArrowheads="1"/>
          </p:cNvSpPr>
          <p:nvPr/>
        </p:nvSpPr>
        <p:spPr bwMode="auto">
          <a:xfrm>
            <a:off x="7121525" y="6778625"/>
            <a:ext cx="31670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End of makeup removal.</a:t>
            </a:r>
          </a:p>
        </p:txBody>
      </p:sp>
      <p:grpSp>
        <p:nvGrpSpPr>
          <p:cNvPr id="6166" name="Group 53"/>
          <p:cNvGrpSpPr>
            <a:grpSpLocks/>
          </p:cNvGrpSpPr>
          <p:nvPr/>
        </p:nvGrpSpPr>
        <p:grpSpPr bwMode="auto">
          <a:xfrm>
            <a:off x="3186113" y="4789488"/>
            <a:ext cx="263525" cy="130175"/>
            <a:chOff x="2028" y="3060"/>
            <a:chExt cx="166" cy="82"/>
          </a:xfrm>
        </p:grpSpPr>
        <p:pic>
          <p:nvPicPr>
            <p:cNvPr id="6190" name="Picture 2" descr="15mi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028" y="3062"/>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1" name="Picture 3" descr="30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119" y="3060"/>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67" name="Group 56"/>
          <p:cNvGrpSpPr>
            <a:grpSpLocks/>
          </p:cNvGrpSpPr>
          <p:nvPr/>
        </p:nvGrpSpPr>
        <p:grpSpPr bwMode="auto">
          <a:xfrm>
            <a:off x="6564313" y="4795838"/>
            <a:ext cx="263525" cy="130175"/>
            <a:chOff x="4156" y="3064"/>
            <a:chExt cx="166" cy="82"/>
          </a:xfrm>
        </p:grpSpPr>
        <p:pic>
          <p:nvPicPr>
            <p:cNvPr id="6188" name="Picture 2" descr="15mi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156" y="3066"/>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9" name="Picture 3" descr="30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247" y="3064"/>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68" name="Group 59"/>
          <p:cNvGrpSpPr>
            <a:grpSpLocks/>
          </p:cNvGrpSpPr>
          <p:nvPr/>
        </p:nvGrpSpPr>
        <p:grpSpPr bwMode="auto">
          <a:xfrm>
            <a:off x="9932988" y="4792663"/>
            <a:ext cx="263525" cy="130175"/>
            <a:chOff x="6278" y="3062"/>
            <a:chExt cx="166" cy="82"/>
          </a:xfrm>
        </p:grpSpPr>
        <p:pic>
          <p:nvPicPr>
            <p:cNvPr id="6186" name="Picture 2" descr="15mi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278" y="3064"/>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7" name="Picture 3" descr="30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369" y="3062"/>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69" name="Group 62"/>
          <p:cNvGrpSpPr>
            <a:grpSpLocks/>
          </p:cNvGrpSpPr>
          <p:nvPr/>
        </p:nvGrpSpPr>
        <p:grpSpPr bwMode="auto">
          <a:xfrm>
            <a:off x="9910763" y="1931988"/>
            <a:ext cx="263525" cy="130175"/>
            <a:chOff x="6274" y="1234"/>
            <a:chExt cx="166" cy="82"/>
          </a:xfrm>
        </p:grpSpPr>
        <p:pic>
          <p:nvPicPr>
            <p:cNvPr id="6184" name="Picture 2" descr="15mi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274" y="1236"/>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5" name="Picture 3" descr="30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365" y="1234"/>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70" name="Group 65"/>
          <p:cNvGrpSpPr>
            <a:grpSpLocks/>
          </p:cNvGrpSpPr>
          <p:nvPr/>
        </p:nvGrpSpPr>
        <p:grpSpPr bwMode="auto">
          <a:xfrm>
            <a:off x="2825750" y="1901825"/>
            <a:ext cx="768350" cy="215900"/>
            <a:chOff x="1811" y="1215"/>
            <a:chExt cx="484" cy="136"/>
          </a:xfrm>
        </p:grpSpPr>
        <p:grpSp>
          <p:nvGrpSpPr>
            <p:cNvPr id="6178" name="Group 66"/>
            <p:cNvGrpSpPr>
              <a:grpSpLocks/>
            </p:cNvGrpSpPr>
            <p:nvPr/>
          </p:nvGrpSpPr>
          <p:grpSpPr bwMode="auto">
            <a:xfrm>
              <a:off x="1811" y="1215"/>
              <a:ext cx="277" cy="135"/>
              <a:chOff x="1811" y="1215"/>
              <a:chExt cx="277" cy="135"/>
            </a:xfrm>
          </p:grpSpPr>
          <p:sp>
            <p:nvSpPr>
              <p:cNvPr id="43075" name="Text Box 50"/>
              <p:cNvSpPr txBox="1">
                <a:spLocks noChangeArrowheads="1"/>
              </p:cNvSpPr>
              <p:nvPr/>
            </p:nvSpPr>
            <p:spPr bwMode="auto">
              <a:xfrm>
                <a:off x="1845" y="1215"/>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2 x</a:t>
                </a:r>
              </a:p>
            </p:txBody>
          </p:sp>
          <p:pic>
            <p:nvPicPr>
              <p:cNvPr id="6183" name="Picture 2" descr="15mi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811" y="1243"/>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79" name="Group 69"/>
            <p:cNvGrpSpPr>
              <a:grpSpLocks/>
            </p:cNvGrpSpPr>
            <p:nvPr/>
          </p:nvGrpSpPr>
          <p:grpSpPr bwMode="auto">
            <a:xfrm>
              <a:off x="2018" y="1216"/>
              <a:ext cx="277" cy="135"/>
              <a:chOff x="2018" y="1216"/>
              <a:chExt cx="277" cy="135"/>
            </a:xfrm>
          </p:grpSpPr>
          <p:pic>
            <p:nvPicPr>
              <p:cNvPr id="6180" name="Picture 3" descr="30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018" y="1243"/>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9" name="Text Box 50"/>
              <p:cNvSpPr txBox="1">
                <a:spLocks noChangeArrowheads="1"/>
              </p:cNvSpPr>
              <p:nvPr/>
            </p:nvSpPr>
            <p:spPr bwMode="auto">
              <a:xfrm>
                <a:off x="2052" y="1216"/>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3 x</a:t>
                </a:r>
              </a:p>
            </p:txBody>
          </p:sp>
        </p:grpSp>
      </p:grpSp>
      <p:grpSp>
        <p:nvGrpSpPr>
          <p:cNvPr id="6171" name="Group 72"/>
          <p:cNvGrpSpPr>
            <a:grpSpLocks/>
          </p:cNvGrpSpPr>
          <p:nvPr/>
        </p:nvGrpSpPr>
        <p:grpSpPr bwMode="auto">
          <a:xfrm>
            <a:off x="6203950" y="1908175"/>
            <a:ext cx="768350" cy="215900"/>
            <a:chOff x="3939" y="1219"/>
            <a:chExt cx="484" cy="136"/>
          </a:xfrm>
        </p:grpSpPr>
        <p:grpSp>
          <p:nvGrpSpPr>
            <p:cNvPr id="6172" name="Group 73"/>
            <p:cNvGrpSpPr>
              <a:grpSpLocks/>
            </p:cNvGrpSpPr>
            <p:nvPr/>
          </p:nvGrpSpPr>
          <p:grpSpPr bwMode="auto">
            <a:xfrm>
              <a:off x="3939" y="1219"/>
              <a:ext cx="277" cy="135"/>
              <a:chOff x="3939" y="1219"/>
              <a:chExt cx="277" cy="135"/>
            </a:xfrm>
          </p:grpSpPr>
          <p:sp>
            <p:nvSpPr>
              <p:cNvPr id="43082" name="Text Box 50"/>
              <p:cNvSpPr txBox="1">
                <a:spLocks noChangeArrowheads="1"/>
              </p:cNvSpPr>
              <p:nvPr/>
            </p:nvSpPr>
            <p:spPr bwMode="auto">
              <a:xfrm>
                <a:off x="3973" y="1219"/>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2 x</a:t>
                </a:r>
              </a:p>
            </p:txBody>
          </p:sp>
          <p:pic>
            <p:nvPicPr>
              <p:cNvPr id="6177" name="Picture 2" descr="15mi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39" y="1247"/>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73" name="Group 76"/>
            <p:cNvGrpSpPr>
              <a:grpSpLocks/>
            </p:cNvGrpSpPr>
            <p:nvPr/>
          </p:nvGrpSpPr>
          <p:grpSpPr bwMode="auto">
            <a:xfrm>
              <a:off x="4146" y="1220"/>
              <a:ext cx="277" cy="135"/>
              <a:chOff x="4146" y="1220"/>
              <a:chExt cx="277" cy="135"/>
            </a:xfrm>
          </p:grpSpPr>
          <p:pic>
            <p:nvPicPr>
              <p:cNvPr id="6174" name="Picture 3" descr="30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146" y="1247"/>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86" name="Text Box 50"/>
              <p:cNvSpPr txBox="1">
                <a:spLocks noChangeArrowheads="1"/>
              </p:cNvSpPr>
              <p:nvPr/>
            </p:nvSpPr>
            <p:spPr bwMode="auto">
              <a:xfrm>
                <a:off x="4180" y="1220"/>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3 x</a:t>
                </a:r>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4"/>
          <p:cNvPicPr preferRelativeResize="0">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59213" y="5016500"/>
            <a:ext cx="2987675" cy="1681163"/>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171" name="Text Box 33"/>
          <p:cNvSpPr txBox="1">
            <a:spLocks noChangeArrowheads="1"/>
          </p:cNvSpPr>
          <p:nvPr/>
        </p:nvSpPr>
        <p:spPr bwMode="auto">
          <a:xfrm>
            <a:off x="320675" y="1470025"/>
            <a:ext cx="79057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spcBef>
                <a:spcPct val="50000"/>
              </a:spcBef>
            </a:pPr>
            <a:r>
              <a:rPr lang="en-US" sz="1600" b="0" i="0" dirty="0" smtClean="0">
                <a:solidFill>
                  <a:schemeClr val="bg1"/>
                </a:solidFill>
              </a:rPr>
              <a:t>RE-PLASTY PRO FILLER INTENSE WRINKLE CORRECTER AND ELASTICITY RESTORER</a:t>
            </a:r>
          </a:p>
        </p:txBody>
      </p:sp>
      <p:sp>
        <p:nvSpPr>
          <p:cNvPr id="7172" name="Rectangle 23"/>
          <p:cNvSpPr>
            <a:spLocks noChangeArrowheads="1"/>
          </p:cNvSpPr>
          <p:nvPr/>
        </p:nvSpPr>
        <p:spPr bwMode="auto">
          <a:xfrm>
            <a:off x="4227513" y="349250"/>
            <a:ext cx="5784850" cy="982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98">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p>
            <a:pPr defTabSz="449263">
              <a:spcBef>
                <a:spcPts val="900"/>
              </a:spcBef>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lang="en-US" sz="2800" b="0" i="0" dirty="0" smtClean="0">
                <a:solidFill>
                  <a:srgbClr val="B5A692"/>
                </a:solidFill>
              </a:rPr>
              <a:t>STEP 1 SERUM</a:t>
            </a:r>
            <a:r>
              <a:rPr lang="en-US" sz="2100" b="0" i="0" dirty="0" smtClean="0">
                <a:solidFill>
                  <a:srgbClr val="B5A692"/>
                </a:solidFill>
                <a:latin typeface="Arial" pitchFamily="18" charset="0"/>
              </a:rPr>
              <a:t> </a:t>
            </a:r>
            <a:r>
              <a:rPr lang="en-US" sz="3200" dirty="0" smtClean="0">
                <a:solidFill>
                  <a:srgbClr val="B5A692"/>
                </a:solidFill>
              </a:rPr>
              <a:t/>
            </a:r>
            <a:br>
              <a:rPr lang="en-US" sz="3200" dirty="0" smtClean="0">
                <a:solidFill>
                  <a:srgbClr val="B5A692"/>
                </a:solidFill>
              </a:rPr>
            </a:br>
            <a:r>
              <a:rPr lang="en-US" sz="1500" b="0" i="0" dirty="0" smtClean="0">
                <a:solidFill>
                  <a:srgbClr val="B5A692"/>
                </a:solidFill>
              </a:rPr>
              <a:t>DEEP WRINKLE FILLING, </a:t>
            </a:r>
            <a:r>
              <a:rPr lang="en-US" sz="1500" b="0" i="0" dirty="0" smtClean="0">
                <a:solidFill>
                  <a:srgbClr val="B5A692"/>
                </a:solidFill>
                <a:latin typeface="MS PGothic" pitchFamily="18" charset="0"/>
              </a:rPr>
              <a:t>“</a:t>
            </a:r>
            <a:r>
              <a:rPr lang="en-US" sz="1500" b="0" i="0" dirty="0" smtClean="0">
                <a:solidFill>
                  <a:srgbClr val="B5A692"/>
                </a:solidFill>
              </a:rPr>
              <a:t>INJECTION</a:t>
            </a:r>
            <a:r>
              <a:rPr lang="en-US" sz="1500" b="0" i="0" dirty="0" smtClean="0">
                <a:solidFill>
                  <a:srgbClr val="B5A692"/>
                </a:solidFill>
                <a:latin typeface="MS PGothic" pitchFamily="18" charset="0"/>
              </a:rPr>
              <a:t>”</a:t>
            </a:r>
            <a:r>
              <a:rPr lang="en-US" sz="1500" b="0" i="0" dirty="0" smtClean="0">
                <a:solidFill>
                  <a:srgbClr val="B5A692"/>
                </a:solidFill>
              </a:rPr>
              <a:t> OF VOLUME AND ELASTICITY - UPPER PART OF THE FACE</a:t>
            </a:r>
          </a:p>
        </p:txBody>
      </p:sp>
      <p:pic>
        <p:nvPicPr>
          <p:cNvPr id="7173" name="Picture 156"/>
          <p:cNvPicPr preferRelativeResize="0">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54875" y="5008563"/>
            <a:ext cx="2987675" cy="1681162"/>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174" name="Picture 157"/>
          <p:cNvPicPr preferRelativeResize="0">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1325" y="5005388"/>
            <a:ext cx="2987675" cy="1681162"/>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175" name="Picture 158"/>
          <p:cNvPicPr preferRelativeResize="0">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207250" y="2122488"/>
            <a:ext cx="2987675" cy="1681162"/>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176" name="Picture 159"/>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816350" y="2119313"/>
            <a:ext cx="3021013" cy="1698625"/>
          </a:xfrm>
          <a:prstGeom prst="rect">
            <a:avLst/>
          </a:prstGeom>
          <a:noFill/>
          <a:ln w="3175">
            <a:solidFill>
              <a:srgbClr val="584742"/>
            </a:solidFill>
            <a:miter lim="800000"/>
            <a:headEnd/>
            <a:tailEnd/>
          </a:ln>
          <a:extLst>
            <a:ext uri="{909E8E84-426E-40DD-AFC4-6F175D3DCCD1}">
              <a14:hiddenFill xmlns:a14="http://schemas.microsoft.com/office/drawing/2010/main">
                <a:solidFill>
                  <a:srgbClr val="FFFFFF"/>
                </a:solidFill>
              </a14:hiddenFill>
            </a:ext>
          </a:extLst>
        </p:spPr>
      </p:pic>
      <p:pic>
        <p:nvPicPr>
          <p:cNvPr id="7177" name="Picture 160"/>
          <p:cNvPicPr preferRelativeResize="0">
            <a:picLocks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42913" y="2117725"/>
            <a:ext cx="2987675" cy="1681163"/>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178" name="Text Box 33"/>
          <p:cNvSpPr txBox="1">
            <a:spLocks noChangeArrowheads="1"/>
          </p:cNvSpPr>
          <p:nvPr/>
        </p:nvSpPr>
        <p:spPr bwMode="auto">
          <a:xfrm>
            <a:off x="425450" y="1839913"/>
            <a:ext cx="30241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chemeClr val="bg1"/>
                </a:solidFill>
              </a:rPr>
              <a:t>1. APPLICATION</a:t>
            </a:r>
          </a:p>
        </p:txBody>
      </p:sp>
      <p:sp>
        <p:nvSpPr>
          <p:cNvPr id="7179" name="Text Box 33"/>
          <p:cNvSpPr txBox="1">
            <a:spLocks noChangeArrowheads="1"/>
          </p:cNvSpPr>
          <p:nvPr/>
        </p:nvSpPr>
        <p:spPr bwMode="auto">
          <a:xfrm>
            <a:off x="3822700" y="1839913"/>
            <a:ext cx="30241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chemeClr val="bg1"/>
                </a:solidFill>
              </a:rPr>
              <a:t>2. STAGGERING </a:t>
            </a:r>
          </a:p>
        </p:txBody>
      </p:sp>
      <p:sp>
        <p:nvSpPr>
          <p:cNvPr id="7180" name="Text Box 33"/>
          <p:cNvSpPr txBox="1">
            <a:spLocks noChangeArrowheads="1"/>
          </p:cNvSpPr>
          <p:nvPr/>
        </p:nvSpPr>
        <p:spPr bwMode="auto">
          <a:xfrm>
            <a:off x="7192963" y="1839913"/>
            <a:ext cx="302418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chemeClr val="bg1"/>
                </a:solidFill>
              </a:rPr>
              <a:t>3. UPPER FACE</a:t>
            </a:r>
          </a:p>
        </p:txBody>
      </p:sp>
      <p:sp>
        <p:nvSpPr>
          <p:cNvPr id="7181" name="Text Box 33"/>
          <p:cNvSpPr txBox="1">
            <a:spLocks noChangeArrowheads="1"/>
          </p:cNvSpPr>
          <p:nvPr/>
        </p:nvSpPr>
        <p:spPr bwMode="auto">
          <a:xfrm>
            <a:off x="425450" y="4716463"/>
            <a:ext cx="30241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chemeClr val="bg1"/>
                </a:solidFill>
              </a:rPr>
              <a:t>4. UPPER FACE</a:t>
            </a:r>
          </a:p>
        </p:txBody>
      </p:sp>
      <p:sp>
        <p:nvSpPr>
          <p:cNvPr id="7182" name="Text Box 33"/>
          <p:cNvSpPr txBox="1">
            <a:spLocks noChangeArrowheads="1"/>
          </p:cNvSpPr>
          <p:nvPr/>
        </p:nvSpPr>
        <p:spPr bwMode="auto">
          <a:xfrm>
            <a:off x="3822700" y="4716463"/>
            <a:ext cx="30241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chemeClr val="bg1"/>
                </a:solidFill>
              </a:rPr>
              <a:t>5. UPPER FACE</a:t>
            </a:r>
          </a:p>
        </p:txBody>
      </p:sp>
      <p:grpSp>
        <p:nvGrpSpPr>
          <p:cNvPr id="7183" name="Groupe 131"/>
          <p:cNvGrpSpPr>
            <a:grpSpLocks/>
          </p:cNvGrpSpPr>
          <p:nvPr/>
        </p:nvGrpSpPr>
        <p:grpSpPr bwMode="auto">
          <a:xfrm>
            <a:off x="442913" y="2138363"/>
            <a:ext cx="684212" cy="900112"/>
            <a:chOff x="7647732" y="1292076"/>
            <a:chExt cx="1361093" cy="1799406"/>
          </a:xfrm>
        </p:grpSpPr>
        <p:grpSp>
          <p:nvGrpSpPr>
            <p:cNvPr id="7281" name="Groupe 8"/>
            <p:cNvGrpSpPr>
              <a:grpSpLocks/>
            </p:cNvGrpSpPr>
            <p:nvPr/>
          </p:nvGrpSpPr>
          <p:grpSpPr bwMode="auto">
            <a:xfrm>
              <a:off x="7647732" y="1292076"/>
              <a:ext cx="1361093" cy="1799406"/>
              <a:chOff x="1259632" y="5013176"/>
              <a:chExt cx="1361093" cy="1799406"/>
            </a:xfrm>
          </p:grpSpPr>
          <p:pic>
            <p:nvPicPr>
              <p:cNvPr id="7285" name="Picture 19"/>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259632" y="5013176"/>
                <a:ext cx="1361093" cy="179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 name="Connecteur droit avec flèche 183"/>
              <p:cNvCxnSpPr/>
              <p:nvPr/>
            </p:nvCxnSpPr>
            <p:spPr>
              <a:xfrm rot="10800000">
                <a:off x="1685960" y="5374962"/>
                <a:ext cx="647389"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5" name="Connecteur droit avec flèche 184"/>
              <p:cNvCxnSpPr/>
              <p:nvPr/>
            </p:nvCxnSpPr>
            <p:spPr>
              <a:xfrm rot="10800000">
                <a:off x="1755436" y="5517771"/>
                <a:ext cx="505279"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6" name="Connecteur droit avec flèche 185"/>
              <p:cNvCxnSpPr/>
              <p:nvPr/>
            </p:nvCxnSpPr>
            <p:spPr>
              <a:xfrm rot="5400000" flipH="1" flipV="1">
                <a:off x="2331411" y="5662519"/>
                <a:ext cx="145984" cy="142109"/>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7" name="Connecteur droit avec flèche 186"/>
              <p:cNvCxnSpPr/>
              <p:nvPr/>
            </p:nvCxnSpPr>
            <p:spPr>
              <a:xfrm>
                <a:off x="2405982" y="5876384"/>
                <a:ext cx="69476" cy="317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8" name="Connecteur droit avec flèche 187"/>
              <p:cNvCxnSpPr/>
              <p:nvPr/>
            </p:nvCxnSpPr>
            <p:spPr>
              <a:xfrm rot="10800000">
                <a:off x="1692276" y="5374962"/>
                <a:ext cx="647389"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9" name="Connecteur droit avec flèche 188"/>
              <p:cNvCxnSpPr/>
              <p:nvPr/>
            </p:nvCxnSpPr>
            <p:spPr>
              <a:xfrm rot="10800000">
                <a:off x="1764911" y="5517771"/>
                <a:ext cx="502120"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0" name="Connecteur droit avec flèche 189"/>
              <p:cNvCxnSpPr/>
              <p:nvPr/>
            </p:nvCxnSpPr>
            <p:spPr>
              <a:xfrm rot="5400000" flipH="1" flipV="1">
                <a:off x="1871753" y="5698664"/>
                <a:ext cx="215802"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180" name="Connecteur droit avec flèche 179"/>
            <p:cNvCxnSpPr/>
            <p:nvPr/>
          </p:nvCxnSpPr>
          <p:spPr>
            <a:xfrm rot="5400000" flipH="1" flipV="1">
              <a:off x="8195114" y="1988679"/>
              <a:ext cx="215802" cy="3159"/>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1" name="Connecteur droit avec flèche 180"/>
            <p:cNvCxnSpPr/>
            <p:nvPr/>
          </p:nvCxnSpPr>
          <p:spPr>
            <a:xfrm rot="10800000">
              <a:off x="7793000" y="1987084"/>
              <a:ext cx="142109" cy="729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2" name="Connecteur droit avec flèche 181"/>
            <p:cNvCxnSpPr/>
            <p:nvPr/>
          </p:nvCxnSpPr>
          <p:spPr>
            <a:xfrm rot="10800000">
              <a:off x="7793000" y="2129895"/>
              <a:ext cx="142109" cy="317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184" name="Groupe 114"/>
          <p:cNvGrpSpPr>
            <a:grpSpLocks/>
          </p:cNvGrpSpPr>
          <p:nvPr/>
        </p:nvGrpSpPr>
        <p:grpSpPr bwMode="auto">
          <a:xfrm>
            <a:off x="2759075" y="5008563"/>
            <a:ext cx="684213" cy="900112"/>
            <a:chOff x="7674039" y="1927076"/>
            <a:chExt cx="1361093" cy="1799406"/>
          </a:xfrm>
        </p:grpSpPr>
        <p:pic>
          <p:nvPicPr>
            <p:cNvPr id="7265" name="Picture 19"/>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674039" y="1927076"/>
              <a:ext cx="1361093" cy="179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66" name="Groupe 187"/>
            <p:cNvGrpSpPr>
              <a:grpSpLocks/>
            </p:cNvGrpSpPr>
            <p:nvPr/>
          </p:nvGrpSpPr>
          <p:grpSpPr bwMode="auto">
            <a:xfrm>
              <a:off x="7809036" y="2313004"/>
              <a:ext cx="1076812" cy="466931"/>
              <a:chOff x="5943833" y="5337712"/>
              <a:chExt cx="1076812" cy="466931"/>
            </a:xfrm>
          </p:grpSpPr>
          <p:grpSp>
            <p:nvGrpSpPr>
              <p:cNvPr id="7267" name="Groupe 149"/>
              <p:cNvGrpSpPr>
                <a:grpSpLocks/>
              </p:cNvGrpSpPr>
              <p:nvPr/>
            </p:nvGrpSpPr>
            <p:grpSpPr bwMode="auto">
              <a:xfrm>
                <a:off x="5943833" y="5337718"/>
                <a:ext cx="1076812" cy="466925"/>
                <a:chOff x="6227843" y="5337718"/>
                <a:chExt cx="1076812" cy="466925"/>
              </a:xfrm>
            </p:grpSpPr>
            <p:grpSp>
              <p:nvGrpSpPr>
                <p:cNvPr id="7269" name="Groupe 378"/>
                <p:cNvGrpSpPr>
                  <a:grpSpLocks/>
                </p:cNvGrpSpPr>
                <p:nvPr/>
              </p:nvGrpSpPr>
              <p:grpSpPr bwMode="auto">
                <a:xfrm>
                  <a:off x="6443840" y="5337718"/>
                  <a:ext cx="647988" cy="107996"/>
                  <a:chOff x="6515848" y="5374030"/>
                  <a:chExt cx="647988" cy="179993"/>
                </a:xfrm>
              </p:grpSpPr>
              <p:sp>
                <p:nvSpPr>
                  <p:cNvPr id="204" name="Accolade ouvrante 203"/>
                  <p:cNvSpPr/>
                  <p:nvPr/>
                </p:nvSpPr>
                <p:spPr>
                  <a:xfrm>
                    <a:off x="6985931" y="5376096"/>
                    <a:ext cx="230534" cy="179833"/>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sp>
                <p:nvSpPr>
                  <p:cNvPr id="205" name="Accolade ouvrante 204"/>
                  <p:cNvSpPr/>
                  <p:nvPr/>
                </p:nvSpPr>
                <p:spPr>
                  <a:xfrm>
                    <a:off x="6840664" y="5376096"/>
                    <a:ext cx="180006" cy="179833"/>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sp>
                <p:nvSpPr>
                  <p:cNvPr id="206" name="Accolade ouvrante 205"/>
                  <p:cNvSpPr/>
                  <p:nvPr/>
                </p:nvSpPr>
                <p:spPr>
                  <a:xfrm>
                    <a:off x="6660660" y="5376096"/>
                    <a:ext cx="180004" cy="179833"/>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sp>
                <p:nvSpPr>
                  <p:cNvPr id="207" name="Accolade ouvrante 206"/>
                  <p:cNvSpPr/>
                  <p:nvPr/>
                </p:nvSpPr>
                <p:spPr>
                  <a:xfrm>
                    <a:off x="6515392" y="5376096"/>
                    <a:ext cx="180004" cy="179833"/>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grpSp>
            <p:sp>
              <p:nvSpPr>
                <p:cNvPr id="197" name="Accolade ouvrante 196"/>
                <p:cNvSpPr/>
                <p:nvPr/>
              </p:nvSpPr>
              <p:spPr>
                <a:xfrm rot="5400000">
                  <a:off x="6724103" y="5621761"/>
                  <a:ext cx="139636" cy="145267"/>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grpSp>
              <p:nvGrpSpPr>
                <p:cNvPr id="7271" name="Groupe 384"/>
                <p:cNvGrpSpPr>
                  <a:grpSpLocks/>
                </p:cNvGrpSpPr>
                <p:nvPr/>
              </p:nvGrpSpPr>
              <p:grpSpPr bwMode="auto">
                <a:xfrm>
                  <a:off x="7128363" y="5661706"/>
                  <a:ext cx="176292" cy="142937"/>
                  <a:chOff x="6588279" y="5373781"/>
                  <a:chExt cx="226672" cy="178671"/>
                </a:xfrm>
              </p:grpSpPr>
              <p:sp>
                <p:nvSpPr>
                  <p:cNvPr id="202" name="Accolade ouvrante 201"/>
                  <p:cNvSpPr/>
                  <p:nvPr/>
                </p:nvSpPr>
                <p:spPr>
                  <a:xfrm>
                    <a:off x="6637393" y="5374973"/>
                    <a:ext cx="178660" cy="178511"/>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sp>
                <p:nvSpPr>
                  <p:cNvPr id="203" name="Accolade ouvrante 202"/>
                  <p:cNvSpPr/>
                  <p:nvPr/>
                </p:nvSpPr>
                <p:spPr>
                  <a:xfrm>
                    <a:off x="6588668" y="5374973"/>
                    <a:ext cx="178660" cy="178511"/>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grpSp>
            <p:grpSp>
              <p:nvGrpSpPr>
                <p:cNvPr id="7272" name="Groupe 387"/>
                <p:cNvGrpSpPr>
                  <a:grpSpLocks/>
                </p:cNvGrpSpPr>
                <p:nvPr/>
              </p:nvGrpSpPr>
              <p:grpSpPr bwMode="auto">
                <a:xfrm flipH="1">
                  <a:off x="6227843" y="5661706"/>
                  <a:ext cx="176291" cy="142937"/>
                  <a:chOff x="6588248" y="5373781"/>
                  <a:chExt cx="226671" cy="178671"/>
                </a:xfrm>
              </p:grpSpPr>
              <p:sp>
                <p:nvSpPr>
                  <p:cNvPr id="200" name="Accolade ouvrante 199"/>
                  <p:cNvSpPr/>
                  <p:nvPr/>
                </p:nvSpPr>
                <p:spPr>
                  <a:xfrm>
                    <a:off x="6635232" y="5374973"/>
                    <a:ext cx="178661" cy="178511"/>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sp>
                <p:nvSpPr>
                  <p:cNvPr id="201" name="Accolade ouvrante 200"/>
                  <p:cNvSpPr/>
                  <p:nvPr/>
                </p:nvSpPr>
                <p:spPr>
                  <a:xfrm>
                    <a:off x="6586506" y="5374973"/>
                    <a:ext cx="178661" cy="178511"/>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grpSp>
          </p:grpSp>
          <p:sp>
            <p:nvSpPr>
              <p:cNvPr id="195" name="Accolade ouvrante 194"/>
              <p:cNvSpPr/>
              <p:nvPr/>
            </p:nvSpPr>
            <p:spPr>
              <a:xfrm>
                <a:off x="6301482" y="5338957"/>
                <a:ext cx="180006" cy="107901"/>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grpSp>
      </p:grpSp>
      <p:grpSp>
        <p:nvGrpSpPr>
          <p:cNvPr id="7185" name="Groupe 132"/>
          <p:cNvGrpSpPr>
            <a:grpSpLocks/>
          </p:cNvGrpSpPr>
          <p:nvPr/>
        </p:nvGrpSpPr>
        <p:grpSpPr bwMode="auto">
          <a:xfrm>
            <a:off x="7192963" y="2122488"/>
            <a:ext cx="684212" cy="900112"/>
            <a:chOff x="7661548" y="3324076"/>
            <a:chExt cx="1361093" cy="1799406"/>
          </a:xfrm>
        </p:grpSpPr>
        <p:pic>
          <p:nvPicPr>
            <p:cNvPr id="7242" name="Picture 19"/>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661548" y="3324076"/>
              <a:ext cx="1361093" cy="179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43" name="Groupe 288"/>
            <p:cNvGrpSpPr>
              <a:grpSpLocks/>
            </p:cNvGrpSpPr>
            <p:nvPr/>
          </p:nvGrpSpPr>
          <p:grpSpPr bwMode="auto">
            <a:xfrm>
              <a:off x="7991515" y="3684592"/>
              <a:ext cx="683723" cy="173111"/>
              <a:chOff x="4608225" y="5229796"/>
              <a:chExt cx="717307" cy="215496"/>
            </a:xfrm>
          </p:grpSpPr>
          <p:grpSp>
            <p:nvGrpSpPr>
              <p:cNvPr id="7253" name="Groupe 251"/>
              <p:cNvGrpSpPr>
                <a:grpSpLocks/>
              </p:cNvGrpSpPr>
              <p:nvPr/>
            </p:nvGrpSpPr>
            <p:grpSpPr bwMode="auto">
              <a:xfrm>
                <a:off x="4608225" y="5229796"/>
                <a:ext cx="108179" cy="215496"/>
                <a:chOff x="4500430" y="5230015"/>
                <a:chExt cx="216384" cy="287360"/>
              </a:xfrm>
            </p:grpSpPr>
            <p:cxnSp>
              <p:nvCxnSpPr>
                <p:cNvPr id="230" name="Connecteur droit avec flèche 229"/>
                <p:cNvCxnSpPr/>
                <p:nvPr/>
              </p:nvCxnSpPr>
              <p:spPr>
                <a:xfrm rot="10800000" flipV="1">
                  <a:off x="4497207" y="5448109"/>
                  <a:ext cx="218688" cy="6848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1" name="Connecteur droit avec flèche 230"/>
                <p:cNvCxnSpPr/>
                <p:nvPr/>
              </p:nvCxnSpPr>
              <p:spPr>
                <a:xfrm rot="10800000">
                  <a:off x="4497207" y="5232122"/>
                  <a:ext cx="218688" cy="142235"/>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254" name="Groupe 252"/>
              <p:cNvGrpSpPr>
                <a:grpSpLocks/>
              </p:cNvGrpSpPr>
              <p:nvPr/>
            </p:nvGrpSpPr>
            <p:grpSpPr bwMode="auto">
              <a:xfrm>
                <a:off x="4847892" y="5229796"/>
                <a:ext cx="108179" cy="215496"/>
                <a:chOff x="4674963" y="5230015"/>
                <a:chExt cx="216383" cy="287360"/>
              </a:xfrm>
            </p:grpSpPr>
            <p:cxnSp>
              <p:nvCxnSpPr>
                <p:cNvPr id="228" name="Connecteur droit avec flèche 227"/>
                <p:cNvCxnSpPr/>
                <p:nvPr/>
              </p:nvCxnSpPr>
              <p:spPr>
                <a:xfrm rot="10800000" flipV="1">
                  <a:off x="4676119" y="5448109"/>
                  <a:ext cx="212062" cy="6848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9" name="Connecteur droit avec flèche 228"/>
                <p:cNvCxnSpPr/>
                <p:nvPr/>
              </p:nvCxnSpPr>
              <p:spPr>
                <a:xfrm rot="10800000">
                  <a:off x="4676119" y="5232122"/>
                  <a:ext cx="212062" cy="142235"/>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255" name="Groupe 257"/>
              <p:cNvGrpSpPr>
                <a:grpSpLocks/>
              </p:cNvGrpSpPr>
              <p:nvPr/>
            </p:nvGrpSpPr>
            <p:grpSpPr bwMode="auto">
              <a:xfrm>
                <a:off x="5030963" y="5229796"/>
                <a:ext cx="108179" cy="215496"/>
                <a:chOff x="4736312" y="5230015"/>
                <a:chExt cx="216383" cy="287360"/>
              </a:xfrm>
            </p:grpSpPr>
            <p:cxnSp>
              <p:nvCxnSpPr>
                <p:cNvPr id="226" name="Connecteur droit avec flèche 225"/>
                <p:cNvCxnSpPr/>
                <p:nvPr/>
              </p:nvCxnSpPr>
              <p:spPr>
                <a:xfrm rot="10800000" flipV="1">
                  <a:off x="4735769" y="5448109"/>
                  <a:ext cx="218687" cy="6848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7" name="Connecteur droit avec flèche 226"/>
                <p:cNvCxnSpPr/>
                <p:nvPr/>
              </p:nvCxnSpPr>
              <p:spPr>
                <a:xfrm rot="10800000">
                  <a:off x="4735769" y="5232122"/>
                  <a:ext cx="218687" cy="142235"/>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256" name="Groupe 281"/>
              <p:cNvGrpSpPr>
                <a:grpSpLocks/>
              </p:cNvGrpSpPr>
              <p:nvPr/>
            </p:nvGrpSpPr>
            <p:grpSpPr bwMode="auto">
              <a:xfrm>
                <a:off x="5217353" y="5229796"/>
                <a:ext cx="108179" cy="215496"/>
                <a:chOff x="4499485" y="5230015"/>
                <a:chExt cx="216384" cy="287360"/>
              </a:xfrm>
            </p:grpSpPr>
            <p:cxnSp>
              <p:nvCxnSpPr>
                <p:cNvPr id="224" name="Connecteur droit avec flèche 223"/>
                <p:cNvCxnSpPr/>
                <p:nvPr/>
              </p:nvCxnSpPr>
              <p:spPr>
                <a:xfrm rot="10800000" flipV="1">
                  <a:off x="4497231" y="5448109"/>
                  <a:ext cx="218688" cy="6848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5" name="Connecteur droit avec flèche 224"/>
                <p:cNvCxnSpPr/>
                <p:nvPr/>
              </p:nvCxnSpPr>
              <p:spPr>
                <a:xfrm rot="10800000">
                  <a:off x="4497231" y="5232122"/>
                  <a:ext cx="218688" cy="142235"/>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7244" name="Groupe 252"/>
            <p:cNvGrpSpPr>
              <a:grpSpLocks/>
            </p:cNvGrpSpPr>
            <p:nvPr/>
          </p:nvGrpSpPr>
          <p:grpSpPr bwMode="auto">
            <a:xfrm rot="5400000">
              <a:off x="8300004" y="3858610"/>
              <a:ext cx="103232" cy="215744"/>
              <a:chOff x="4498419" y="5228961"/>
              <a:chExt cx="269675" cy="287692"/>
            </a:xfrm>
          </p:grpSpPr>
          <p:cxnSp>
            <p:nvCxnSpPr>
              <p:cNvPr id="218" name="Connecteur droit avec flèche 217"/>
              <p:cNvCxnSpPr/>
              <p:nvPr/>
            </p:nvCxnSpPr>
            <p:spPr>
              <a:xfrm rot="10800000" flipV="1">
                <a:off x="4488797" y="5450783"/>
                <a:ext cx="215551" cy="7159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9" name="Connecteur droit avec flèche 218"/>
              <p:cNvCxnSpPr/>
              <p:nvPr/>
            </p:nvCxnSpPr>
            <p:spPr>
              <a:xfrm rot="10800000">
                <a:off x="4546830" y="5231802"/>
                <a:ext cx="215551" cy="14739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245" name="Groupe 281"/>
            <p:cNvGrpSpPr>
              <a:grpSpLocks/>
            </p:cNvGrpSpPr>
            <p:nvPr/>
          </p:nvGrpSpPr>
          <p:grpSpPr bwMode="auto">
            <a:xfrm rot="10275141">
              <a:off x="8756122" y="3961644"/>
              <a:ext cx="104799" cy="169813"/>
              <a:chOff x="4508031" y="5247365"/>
              <a:chExt cx="219920" cy="281884"/>
            </a:xfrm>
          </p:grpSpPr>
          <p:cxnSp>
            <p:nvCxnSpPr>
              <p:cNvPr id="216" name="Connecteur droit avec flèche 215"/>
              <p:cNvCxnSpPr/>
              <p:nvPr/>
            </p:nvCxnSpPr>
            <p:spPr>
              <a:xfrm rot="10800000" flipV="1">
                <a:off x="4446626" y="5490403"/>
                <a:ext cx="205435" cy="68482"/>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7" name="Connecteur droit avec flèche 216"/>
              <p:cNvCxnSpPr/>
              <p:nvPr/>
            </p:nvCxnSpPr>
            <p:spPr>
              <a:xfrm rot="10800000">
                <a:off x="4453217" y="5320616"/>
                <a:ext cx="198810" cy="131699"/>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246" name="Groupe 281"/>
            <p:cNvGrpSpPr>
              <a:grpSpLocks/>
            </p:cNvGrpSpPr>
            <p:nvPr/>
          </p:nvGrpSpPr>
          <p:grpSpPr bwMode="auto">
            <a:xfrm rot="11324859" flipH="1">
              <a:off x="7821692" y="3976208"/>
              <a:ext cx="104685" cy="169319"/>
              <a:chOff x="4487429" y="5238927"/>
              <a:chExt cx="219679" cy="281066"/>
            </a:xfrm>
          </p:grpSpPr>
          <p:cxnSp>
            <p:nvCxnSpPr>
              <p:cNvPr id="214" name="Connecteur droit avec flèche 213"/>
              <p:cNvCxnSpPr/>
              <p:nvPr/>
            </p:nvCxnSpPr>
            <p:spPr>
              <a:xfrm rot="10800000" flipV="1">
                <a:off x="4498807" y="5535870"/>
                <a:ext cx="205436" cy="7375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5" name="Connecteur droit avec flèche 214"/>
              <p:cNvCxnSpPr/>
              <p:nvPr/>
            </p:nvCxnSpPr>
            <p:spPr>
              <a:xfrm rot="10800000">
                <a:off x="4533036" y="5317097"/>
                <a:ext cx="212065" cy="15804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7186" name="Group 62"/>
          <p:cNvGrpSpPr>
            <a:grpSpLocks/>
          </p:cNvGrpSpPr>
          <p:nvPr/>
        </p:nvGrpSpPr>
        <p:grpSpPr bwMode="auto">
          <a:xfrm>
            <a:off x="3135313" y="1906588"/>
            <a:ext cx="263525" cy="130175"/>
            <a:chOff x="6274" y="1234"/>
            <a:chExt cx="166" cy="82"/>
          </a:xfrm>
        </p:grpSpPr>
        <p:pic>
          <p:nvPicPr>
            <p:cNvPr id="7240" name="Picture 2" descr="15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274" y="1236"/>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1" name="Picture 3" descr="30min"/>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365" y="1234"/>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87" name="Group 62"/>
          <p:cNvGrpSpPr>
            <a:grpSpLocks/>
          </p:cNvGrpSpPr>
          <p:nvPr/>
        </p:nvGrpSpPr>
        <p:grpSpPr bwMode="auto">
          <a:xfrm>
            <a:off x="6551613" y="1909763"/>
            <a:ext cx="263525" cy="130175"/>
            <a:chOff x="6274" y="1234"/>
            <a:chExt cx="166" cy="82"/>
          </a:xfrm>
        </p:grpSpPr>
        <p:pic>
          <p:nvPicPr>
            <p:cNvPr id="7238" name="Picture 2" descr="15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274" y="1236"/>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9" name="Picture 3" descr="30min"/>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365" y="1234"/>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88" name="Group 65"/>
          <p:cNvGrpSpPr>
            <a:grpSpLocks/>
          </p:cNvGrpSpPr>
          <p:nvPr/>
        </p:nvGrpSpPr>
        <p:grpSpPr bwMode="auto">
          <a:xfrm>
            <a:off x="2782888" y="4748213"/>
            <a:ext cx="768350" cy="215900"/>
            <a:chOff x="1811" y="1215"/>
            <a:chExt cx="484" cy="136"/>
          </a:xfrm>
        </p:grpSpPr>
        <p:grpSp>
          <p:nvGrpSpPr>
            <p:cNvPr id="7232" name="Group 66"/>
            <p:cNvGrpSpPr>
              <a:grpSpLocks/>
            </p:cNvGrpSpPr>
            <p:nvPr/>
          </p:nvGrpSpPr>
          <p:grpSpPr bwMode="auto">
            <a:xfrm>
              <a:off x="1811" y="1215"/>
              <a:ext cx="277" cy="135"/>
              <a:chOff x="1811" y="1215"/>
              <a:chExt cx="277" cy="135"/>
            </a:xfrm>
          </p:grpSpPr>
          <p:sp>
            <p:nvSpPr>
              <p:cNvPr id="291" name="Text Box 50"/>
              <p:cNvSpPr txBox="1">
                <a:spLocks noChangeArrowheads="1"/>
              </p:cNvSpPr>
              <p:nvPr/>
            </p:nvSpPr>
            <p:spPr bwMode="auto">
              <a:xfrm>
                <a:off x="1845" y="1215"/>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chemeClr val="bg1"/>
                    </a:solidFill>
                    <a:effectLst>
                      <a:outerShdw blurRad="38100" dist="38100" dir="2700000" algn="tl">
                        <a:srgbClr val="000000"/>
                      </a:outerShdw>
                    </a:effectLst>
                  </a:rPr>
                  <a:t>2 x</a:t>
                </a:r>
              </a:p>
            </p:txBody>
          </p:sp>
          <p:pic>
            <p:nvPicPr>
              <p:cNvPr id="7237" name="Picture 2" descr="15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811" y="1243"/>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33" name="Group 69"/>
            <p:cNvGrpSpPr>
              <a:grpSpLocks/>
            </p:cNvGrpSpPr>
            <p:nvPr/>
          </p:nvGrpSpPr>
          <p:grpSpPr bwMode="auto">
            <a:xfrm>
              <a:off x="2018" y="1216"/>
              <a:ext cx="277" cy="135"/>
              <a:chOff x="2018" y="1216"/>
              <a:chExt cx="277" cy="135"/>
            </a:xfrm>
          </p:grpSpPr>
          <p:pic>
            <p:nvPicPr>
              <p:cNvPr id="7234" name="Picture 3" descr="30min"/>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018" y="1243"/>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 name="Text Box 50"/>
              <p:cNvSpPr txBox="1">
                <a:spLocks noChangeArrowheads="1"/>
              </p:cNvSpPr>
              <p:nvPr/>
            </p:nvSpPr>
            <p:spPr bwMode="auto">
              <a:xfrm>
                <a:off x="2052" y="1216"/>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chemeClr val="bg1"/>
                    </a:solidFill>
                    <a:effectLst>
                      <a:outerShdw blurRad="38100" dist="38100" dir="2700000" algn="tl">
                        <a:srgbClr val="000000"/>
                      </a:outerShdw>
                    </a:effectLst>
                  </a:rPr>
                  <a:t>3 x</a:t>
                </a:r>
              </a:p>
            </p:txBody>
          </p:sp>
        </p:grpSp>
      </p:grpSp>
      <p:grpSp>
        <p:nvGrpSpPr>
          <p:cNvPr id="7189" name="Group 72"/>
          <p:cNvGrpSpPr>
            <a:grpSpLocks/>
          </p:cNvGrpSpPr>
          <p:nvPr/>
        </p:nvGrpSpPr>
        <p:grpSpPr bwMode="auto">
          <a:xfrm>
            <a:off x="6148388" y="4746625"/>
            <a:ext cx="768350" cy="215900"/>
            <a:chOff x="3939" y="1219"/>
            <a:chExt cx="484" cy="136"/>
          </a:xfrm>
        </p:grpSpPr>
        <p:grpSp>
          <p:nvGrpSpPr>
            <p:cNvPr id="7226" name="Group 73"/>
            <p:cNvGrpSpPr>
              <a:grpSpLocks/>
            </p:cNvGrpSpPr>
            <p:nvPr/>
          </p:nvGrpSpPr>
          <p:grpSpPr bwMode="auto">
            <a:xfrm>
              <a:off x="3939" y="1219"/>
              <a:ext cx="277" cy="135"/>
              <a:chOff x="3939" y="1219"/>
              <a:chExt cx="277" cy="135"/>
            </a:xfrm>
          </p:grpSpPr>
          <p:sp>
            <p:nvSpPr>
              <p:cNvPr id="298" name="Text Box 50"/>
              <p:cNvSpPr txBox="1">
                <a:spLocks noChangeArrowheads="1"/>
              </p:cNvSpPr>
              <p:nvPr/>
            </p:nvSpPr>
            <p:spPr bwMode="auto">
              <a:xfrm>
                <a:off x="3973" y="1219"/>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chemeClr val="bg1"/>
                    </a:solidFill>
                    <a:effectLst>
                      <a:outerShdw blurRad="38100" dist="38100" dir="2700000" algn="tl">
                        <a:srgbClr val="000000"/>
                      </a:outerShdw>
                    </a:effectLst>
                  </a:rPr>
                  <a:t>2 x</a:t>
                </a:r>
              </a:p>
            </p:txBody>
          </p:sp>
          <p:pic>
            <p:nvPicPr>
              <p:cNvPr id="7231" name="Picture 2" descr="15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939" y="1247"/>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27" name="Group 76"/>
            <p:cNvGrpSpPr>
              <a:grpSpLocks/>
            </p:cNvGrpSpPr>
            <p:nvPr/>
          </p:nvGrpSpPr>
          <p:grpSpPr bwMode="auto">
            <a:xfrm>
              <a:off x="4146" y="1220"/>
              <a:ext cx="277" cy="135"/>
              <a:chOff x="4146" y="1220"/>
              <a:chExt cx="277" cy="135"/>
            </a:xfrm>
          </p:grpSpPr>
          <p:pic>
            <p:nvPicPr>
              <p:cNvPr id="7228" name="Picture 3" descr="30min"/>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146" y="1247"/>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 name="Text Box 50"/>
              <p:cNvSpPr txBox="1">
                <a:spLocks noChangeArrowheads="1"/>
              </p:cNvSpPr>
              <p:nvPr/>
            </p:nvSpPr>
            <p:spPr bwMode="auto">
              <a:xfrm>
                <a:off x="4180" y="1220"/>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chemeClr val="bg1"/>
                    </a:solidFill>
                    <a:effectLst>
                      <a:outerShdw blurRad="38100" dist="38100" dir="2700000" algn="tl">
                        <a:srgbClr val="000000"/>
                      </a:outerShdw>
                    </a:effectLst>
                  </a:rPr>
                  <a:t>3 x</a:t>
                </a:r>
              </a:p>
            </p:txBody>
          </p:sp>
        </p:grpSp>
      </p:grpSp>
      <p:grpSp>
        <p:nvGrpSpPr>
          <p:cNvPr id="7190" name="Group 72"/>
          <p:cNvGrpSpPr>
            <a:grpSpLocks/>
          </p:cNvGrpSpPr>
          <p:nvPr/>
        </p:nvGrpSpPr>
        <p:grpSpPr bwMode="auto">
          <a:xfrm>
            <a:off x="9564688" y="1862138"/>
            <a:ext cx="768350" cy="215900"/>
            <a:chOff x="3939" y="1219"/>
            <a:chExt cx="484" cy="136"/>
          </a:xfrm>
        </p:grpSpPr>
        <p:grpSp>
          <p:nvGrpSpPr>
            <p:cNvPr id="7220" name="Group 73"/>
            <p:cNvGrpSpPr>
              <a:grpSpLocks/>
            </p:cNvGrpSpPr>
            <p:nvPr/>
          </p:nvGrpSpPr>
          <p:grpSpPr bwMode="auto">
            <a:xfrm>
              <a:off x="3939" y="1219"/>
              <a:ext cx="277" cy="135"/>
              <a:chOff x="3939" y="1219"/>
              <a:chExt cx="277" cy="135"/>
            </a:xfrm>
          </p:grpSpPr>
          <p:sp>
            <p:nvSpPr>
              <p:cNvPr id="305" name="Text Box 50"/>
              <p:cNvSpPr txBox="1">
                <a:spLocks noChangeArrowheads="1"/>
              </p:cNvSpPr>
              <p:nvPr/>
            </p:nvSpPr>
            <p:spPr bwMode="auto">
              <a:xfrm>
                <a:off x="3973" y="1219"/>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chemeClr val="bg1"/>
                    </a:solidFill>
                    <a:effectLst>
                      <a:outerShdw blurRad="38100" dist="38100" dir="2700000" algn="tl">
                        <a:srgbClr val="000000"/>
                      </a:outerShdw>
                    </a:effectLst>
                  </a:rPr>
                  <a:t>2 x</a:t>
                </a:r>
              </a:p>
            </p:txBody>
          </p:sp>
          <p:pic>
            <p:nvPicPr>
              <p:cNvPr id="7225" name="Picture 2" descr="15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939" y="1247"/>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21" name="Group 76"/>
            <p:cNvGrpSpPr>
              <a:grpSpLocks/>
            </p:cNvGrpSpPr>
            <p:nvPr/>
          </p:nvGrpSpPr>
          <p:grpSpPr bwMode="auto">
            <a:xfrm>
              <a:off x="4146" y="1220"/>
              <a:ext cx="277" cy="135"/>
              <a:chOff x="4146" y="1220"/>
              <a:chExt cx="277" cy="135"/>
            </a:xfrm>
          </p:grpSpPr>
          <p:pic>
            <p:nvPicPr>
              <p:cNvPr id="7222" name="Picture 3" descr="30min"/>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146" y="1247"/>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4" name="Text Box 50"/>
              <p:cNvSpPr txBox="1">
                <a:spLocks noChangeArrowheads="1"/>
              </p:cNvSpPr>
              <p:nvPr/>
            </p:nvSpPr>
            <p:spPr bwMode="auto">
              <a:xfrm>
                <a:off x="4180" y="1220"/>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chemeClr val="bg1"/>
                    </a:solidFill>
                    <a:effectLst>
                      <a:outerShdw blurRad="38100" dist="38100" dir="2700000" algn="tl">
                        <a:srgbClr val="000000"/>
                      </a:outerShdw>
                    </a:effectLst>
                  </a:rPr>
                  <a:t>3 x</a:t>
                </a:r>
              </a:p>
            </p:txBody>
          </p:sp>
        </p:grpSp>
      </p:grpSp>
      <p:pic>
        <p:nvPicPr>
          <p:cNvPr id="7191" name="Picture 299"/>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9975850" y="271463"/>
            <a:ext cx="3270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Text Box 33"/>
          <p:cNvSpPr txBox="1">
            <a:spLocks noChangeArrowheads="1"/>
          </p:cNvSpPr>
          <p:nvPr/>
        </p:nvSpPr>
        <p:spPr bwMode="auto">
          <a:xfrm>
            <a:off x="7192963" y="4725988"/>
            <a:ext cx="302418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chemeClr val="bg1"/>
                </a:solidFill>
              </a:rPr>
              <a:t>6. UPPER FACE</a:t>
            </a:r>
          </a:p>
        </p:txBody>
      </p:sp>
      <p:grpSp>
        <p:nvGrpSpPr>
          <p:cNvPr id="7193" name="Groupe 180"/>
          <p:cNvGrpSpPr>
            <a:grpSpLocks/>
          </p:cNvGrpSpPr>
          <p:nvPr/>
        </p:nvGrpSpPr>
        <p:grpSpPr bwMode="auto">
          <a:xfrm>
            <a:off x="3871913" y="5041900"/>
            <a:ext cx="682625" cy="898525"/>
            <a:chOff x="7658100" y="1927225"/>
            <a:chExt cx="1360488" cy="1800225"/>
          </a:xfrm>
        </p:grpSpPr>
        <p:pic>
          <p:nvPicPr>
            <p:cNvPr id="7217" name="Picture 19"/>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7658100" y="1927225"/>
              <a:ext cx="13604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Flèche vers le bas 124"/>
            <p:cNvSpPr/>
            <p:nvPr/>
          </p:nvSpPr>
          <p:spPr bwMode="auto">
            <a:xfrm rot="10800000">
              <a:off x="8158000" y="2429761"/>
              <a:ext cx="139213" cy="423022"/>
            </a:xfrm>
            <a:prstGeom prst="downArrow">
              <a:avLst/>
            </a:prstGeom>
            <a:solidFill>
              <a:schemeClr val="bg1">
                <a:lumMod val="75000"/>
              </a:schemeClr>
            </a:solidFill>
            <a:ln w="31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bg1"/>
                </a:solidFill>
              </a:endParaRPr>
            </a:p>
          </p:txBody>
        </p:sp>
        <p:sp>
          <p:nvSpPr>
            <p:cNvPr id="120" name="Flèche vers le bas 119"/>
            <p:cNvSpPr/>
            <p:nvPr/>
          </p:nvSpPr>
          <p:spPr>
            <a:xfrm rot="9560263" flipH="1">
              <a:off x="7790985" y="2515639"/>
              <a:ext cx="107573" cy="251267"/>
            </a:xfrm>
            <a:prstGeom prst="downArrow">
              <a:avLst/>
            </a:prstGeom>
            <a:solidFill>
              <a:schemeClr val="bg1">
                <a:lumMod val="75000"/>
              </a:schemeClr>
            </a:solidFill>
            <a:ln w="31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bg1"/>
                </a:solidFill>
              </a:endParaRPr>
            </a:p>
          </p:txBody>
        </p:sp>
      </p:grpSp>
      <p:grpSp>
        <p:nvGrpSpPr>
          <p:cNvPr id="7194" name="Group 72"/>
          <p:cNvGrpSpPr>
            <a:grpSpLocks/>
          </p:cNvGrpSpPr>
          <p:nvPr/>
        </p:nvGrpSpPr>
        <p:grpSpPr bwMode="auto">
          <a:xfrm>
            <a:off x="9512300" y="4756150"/>
            <a:ext cx="768350" cy="215900"/>
            <a:chOff x="3939" y="1219"/>
            <a:chExt cx="484" cy="136"/>
          </a:xfrm>
        </p:grpSpPr>
        <p:grpSp>
          <p:nvGrpSpPr>
            <p:cNvPr id="7211" name="Group 73"/>
            <p:cNvGrpSpPr>
              <a:grpSpLocks/>
            </p:cNvGrpSpPr>
            <p:nvPr/>
          </p:nvGrpSpPr>
          <p:grpSpPr bwMode="auto">
            <a:xfrm>
              <a:off x="3939" y="1219"/>
              <a:ext cx="277" cy="135"/>
              <a:chOff x="3939" y="1219"/>
              <a:chExt cx="277" cy="135"/>
            </a:xfrm>
          </p:grpSpPr>
          <p:sp>
            <p:nvSpPr>
              <p:cNvPr id="131" name="Text Box 50"/>
              <p:cNvSpPr txBox="1">
                <a:spLocks noChangeArrowheads="1"/>
              </p:cNvSpPr>
              <p:nvPr/>
            </p:nvSpPr>
            <p:spPr bwMode="auto">
              <a:xfrm>
                <a:off x="3973" y="1219"/>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chemeClr val="bg1"/>
                    </a:solidFill>
                    <a:effectLst>
                      <a:outerShdw blurRad="38100" dist="38100" dir="2700000" algn="tl">
                        <a:srgbClr val="000000"/>
                      </a:outerShdw>
                    </a:effectLst>
                  </a:rPr>
                  <a:t>2 x</a:t>
                </a:r>
              </a:p>
            </p:txBody>
          </p:sp>
          <p:pic>
            <p:nvPicPr>
              <p:cNvPr id="7216" name="Picture 2" descr="15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939" y="1247"/>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12" name="Group 76"/>
            <p:cNvGrpSpPr>
              <a:grpSpLocks/>
            </p:cNvGrpSpPr>
            <p:nvPr/>
          </p:nvGrpSpPr>
          <p:grpSpPr bwMode="auto">
            <a:xfrm>
              <a:off x="4146" y="1220"/>
              <a:ext cx="277" cy="135"/>
              <a:chOff x="4146" y="1220"/>
              <a:chExt cx="277" cy="135"/>
            </a:xfrm>
          </p:grpSpPr>
          <p:pic>
            <p:nvPicPr>
              <p:cNvPr id="7213" name="Picture 3" descr="30min"/>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146" y="1247"/>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Text Box 50"/>
              <p:cNvSpPr txBox="1">
                <a:spLocks noChangeArrowheads="1"/>
              </p:cNvSpPr>
              <p:nvPr/>
            </p:nvSpPr>
            <p:spPr bwMode="auto">
              <a:xfrm>
                <a:off x="4180" y="1220"/>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chemeClr val="bg1"/>
                    </a:solidFill>
                    <a:effectLst>
                      <a:outerShdw blurRad="38100" dist="38100" dir="2700000" algn="tl">
                        <a:srgbClr val="000000"/>
                      </a:outerShdw>
                    </a:effectLst>
                  </a:rPr>
                  <a:t>3 x</a:t>
                </a:r>
              </a:p>
            </p:txBody>
          </p:sp>
        </p:grpSp>
      </p:grpSp>
      <p:sp>
        <p:nvSpPr>
          <p:cNvPr id="133" name="Text Box 50"/>
          <p:cNvSpPr txBox="1">
            <a:spLocks noChangeArrowheads="1"/>
          </p:cNvSpPr>
          <p:nvPr/>
        </p:nvSpPr>
        <p:spPr bwMode="auto">
          <a:xfrm>
            <a:off x="354013" y="3846513"/>
            <a:ext cx="3167062" cy="537583"/>
          </a:xfrm>
          <a:prstGeom prst="rect">
            <a:avLst/>
          </a:prstGeom>
          <a:noFill/>
          <a:ln>
            <a:noFill/>
          </a:ln>
          <a:effectLs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just" eaLnBrk="1" hangingPunct="1">
              <a:lnSpc>
                <a:spcPct val="90000"/>
              </a:lnSpc>
            </a:pPr>
            <a:r>
              <a:rPr lang="en-US" sz="800" b="0" i="0" dirty="0" smtClean="0">
                <a:solidFill>
                  <a:schemeClr val="bg1"/>
                </a:solidFill>
              </a:rPr>
              <a:t>Apply the serum using the tip of the syringe along the most accentuated wrinkles and hollow areas of the skin (upper part of the face). Target the serum along the forehead lines, crow's feet and brow furrows. </a:t>
            </a:r>
          </a:p>
        </p:txBody>
      </p:sp>
      <p:sp>
        <p:nvSpPr>
          <p:cNvPr id="7196" name="Rectangle 131"/>
          <p:cNvSpPr>
            <a:spLocks noChangeArrowheads="1"/>
          </p:cNvSpPr>
          <p:nvPr/>
        </p:nvSpPr>
        <p:spPr bwMode="auto">
          <a:xfrm>
            <a:off x="7123113" y="3848100"/>
            <a:ext cx="31861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90000"/>
              </a:lnSpc>
            </a:pPr>
            <a:r>
              <a:rPr lang="en-US" sz="800" b="0" i="0" dirty="0" smtClean="0">
                <a:solidFill>
                  <a:schemeClr val="bg1"/>
                </a:solidFill>
              </a:rPr>
              <a:t>Using the pads of the index and middle fingers (or with 4 fingers closed together over a larger area); pull the furrow from both sides. The fingers are positioned and "stretch" the skin in the opposite direction to the wrinkle. </a:t>
            </a:r>
          </a:p>
          <a:p>
            <a:pPr algn="just">
              <a:lnSpc>
                <a:spcPct val="90000"/>
              </a:lnSpc>
            </a:pPr>
            <a:r>
              <a:rPr lang="en-US" sz="800" b="0" i="1" dirty="0" smtClean="0">
                <a:solidFill>
                  <a:schemeClr val="bg1"/>
                </a:solidFill>
              </a:rPr>
              <a:t>Repeat this technique on each wrinkle. </a:t>
            </a:r>
          </a:p>
        </p:txBody>
      </p:sp>
      <p:sp>
        <p:nvSpPr>
          <p:cNvPr id="7197" name="Rectangle 131"/>
          <p:cNvSpPr>
            <a:spLocks noChangeArrowheads="1"/>
          </p:cNvSpPr>
          <p:nvPr/>
        </p:nvSpPr>
        <p:spPr bwMode="auto">
          <a:xfrm>
            <a:off x="3729038" y="3848100"/>
            <a:ext cx="31877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90000"/>
              </a:lnSpc>
            </a:pPr>
            <a:r>
              <a:rPr lang="en-US" sz="800" b="0" i="0" dirty="0" smtClean="0">
                <a:solidFill>
                  <a:schemeClr val="bg1"/>
                </a:solidFill>
              </a:rPr>
              <a:t>Spread the serum with the tip of the index finger over the area to be targeted. </a:t>
            </a:r>
          </a:p>
        </p:txBody>
      </p:sp>
      <p:sp>
        <p:nvSpPr>
          <p:cNvPr id="7198" name="Rectangle 132"/>
          <p:cNvSpPr>
            <a:spLocks noChangeArrowheads="1"/>
          </p:cNvSpPr>
          <p:nvPr/>
        </p:nvSpPr>
        <p:spPr bwMode="auto">
          <a:xfrm>
            <a:off x="422275" y="6708775"/>
            <a:ext cx="300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90000"/>
              </a:lnSpc>
            </a:pPr>
            <a:r>
              <a:rPr lang="en-US" sz="800" b="0" i="0" dirty="0" smtClean="0">
                <a:solidFill>
                  <a:schemeClr val="bg1"/>
                </a:solidFill>
              </a:rPr>
              <a:t>Lift the skin above the furrow between the balls of the thumb and the pads of the index and middle fingers. Move the fingers along the wrinkle while holding the fold in place, performing a series of gliding pinches. </a:t>
            </a:r>
          </a:p>
          <a:p>
            <a:pPr algn="just">
              <a:lnSpc>
                <a:spcPct val="90000"/>
              </a:lnSpc>
            </a:pPr>
            <a:r>
              <a:rPr lang="en-US" sz="800" b="0" i="1" dirty="0" smtClean="0">
                <a:solidFill>
                  <a:schemeClr val="bg1"/>
                </a:solidFill>
              </a:rPr>
              <a:t>Repeat this technique on each wrinkle. </a:t>
            </a:r>
          </a:p>
        </p:txBody>
      </p:sp>
      <p:sp>
        <p:nvSpPr>
          <p:cNvPr id="7199" name="Rectangle 189"/>
          <p:cNvSpPr>
            <a:spLocks noChangeArrowheads="1"/>
          </p:cNvSpPr>
          <p:nvPr/>
        </p:nvSpPr>
        <p:spPr bwMode="auto">
          <a:xfrm>
            <a:off x="7192963" y="6708775"/>
            <a:ext cx="317817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800" b="0" i="0" dirty="0" smtClean="0">
                <a:solidFill>
                  <a:schemeClr val="bg1"/>
                </a:solidFill>
              </a:rPr>
              <a:t>Keep the fingers closed, then using the length of the fingers, gently and gradually press the skin while pulling upward to restore volume. Position the fingers vertically flat along the forehead then stretch out toward the hairline. </a:t>
            </a:r>
          </a:p>
        </p:txBody>
      </p:sp>
      <p:sp>
        <p:nvSpPr>
          <p:cNvPr id="7200" name="Text Box 50"/>
          <p:cNvSpPr txBox="1">
            <a:spLocks noChangeArrowheads="1"/>
          </p:cNvSpPr>
          <p:nvPr/>
        </p:nvSpPr>
        <p:spPr bwMode="auto">
          <a:xfrm>
            <a:off x="3757613" y="6708775"/>
            <a:ext cx="3130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just" eaLnBrk="1" hangingPunct="1"/>
            <a:r>
              <a:rPr lang="en-US" sz="800" b="0" i="0" dirty="0" smtClean="0">
                <a:solidFill>
                  <a:schemeClr val="bg1"/>
                </a:solidFill>
              </a:rPr>
              <a:t>Position the fingers vertically in between the eyebrows then stretch toward the middle of the forehead. Position the fingers diagonally on the temples then stretch toward the hairline. </a:t>
            </a:r>
          </a:p>
        </p:txBody>
      </p:sp>
      <p:sp>
        <p:nvSpPr>
          <p:cNvPr id="135" name="Flèche vers le bas 134"/>
          <p:cNvSpPr/>
          <p:nvPr/>
        </p:nvSpPr>
        <p:spPr bwMode="auto">
          <a:xfrm rot="10800000">
            <a:off x="4198938" y="5297488"/>
            <a:ext cx="68262" cy="211137"/>
          </a:xfrm>
          <a:prstGeom prst="downArrow">
            <a:avLst/>
          </a:prstGeom>
          <a:solidFill>
            <a:schemeClr val="bg1">
              <a:lumMod val="75000"/>
            </a:schemeClr>
          </a:solidFill>
          <a:ln w="31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bg1"/>
              </a:solidFill>
            </a:endParaRPr>
          </a:p>
        </p:txBody>
      </p:sp>
      <p:grpSp>
        <p:nvGrpSpPr>
          <p:cNvPr id="7202" name="Groupe 180"/>
          <p:cNvGrpSpPr>
            <a:grpSpLocks/>
          </p:cNvGrpSpPr>
          <p:nvPr/>
        </p:nvGrpSpPr>
        <p:grpSpPr bwMode="auto">
          <a:xfrm>
            <a:off x="9558338" y="5005388"/>
            <a:ext cx="684212" cy="898525"/>
            <a:chOff x="7658100" y="1927225"/>
            <a:chExt cx="1360488" cy="1800225"/>
          </a:xfrm>
        </p:grpSpPr>
        <p:pic>
          <p:nvPicPr>
            <p:cNvPr id="7203" name="Picture 19"/>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7658100" y="1927225"/>
              <a:ext cx="13604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04" name="Groupe 395"/>
            <p:cNvGrpSpPr>
              <a:grpSpLocks/>
            </p:cNvGrpSpPr>
            <p:nvPr/>
          </p:nvGrpSpPr>
          <p:grpSpPr bwMode="auto">
            <a:xfrm>
              <a:off x="7904179" y="2143125"/>
              <a:ext cx="841377" cy="409575"/>
              <a:chOff x="7775597" y="5181407"/>
              <a:chExt cx="936807" cy="491230"/>
            </a:xfrm>
          </p:grpSpPr>
          <p:sp>
            <p:nvSpPr>
              <p:cNvPr id="237" name="Flèche vers le bas 236"/>
              <p:cNvSpPr/>
              <p:nvPr/>
            </p:nvSpPr>
            <p:spPr>
              <a:xfrm rot="12039737">
                <a:off x="8499758" y="5242899"/>
                <a:ext cx="214390" cy="431062"/>
              </a:xfrm>
              <a:prstGeom prst="downArrow">
                <a:avLst/>
              </a:prstGeom>
              <a:solidFill>
                <a:schemeClr val="bg1">
                  <a:lumMod val="75000"/>
                </a:schemeClr>
              </a:solidFill>
              <a:ln w="31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bg1"/>
                  </a:solidFill>
                </a:endParaRPr>
              </a:p>
            </p:txBody>
          </p:sp>
          <p:sp>
            <p:nvSpPr>
              <p:cNvPr id="238" name="Flèche vers le bas 237"/>
              <p:cNvSpPr/>
              <p:nvPr/>
            </p:nvSpPr>
            <p:spPr>
              <a:xfrm rot="9560263" flipH="1">
                <a:off x="8250219" y="5181864"/>
                <a:ext cx="214393" cy="434878"/>
              </a:xfrm>
              <a:prstGeom prst="downArrow">
                <a:avLst/>
              </a:prstGeom>
              <a:solidFill>
                <a:schemeClr val="bg1">
                  <a:lumMod val="75000"/>
                </a:schemeClr>
              </a:solidFill>
              <a:ln w="31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bg1"/>
                  </a:solidFill>
                </a:endParaRPr>
              </a:p>
            </p:txBody>
          </p:sp>
          <p:sp>
            <p:nvSpPr>
              <p:cNvPr id="239" name="Flèche vers le bas 238"/>
              <p:cNvSpPr/>
              <p:nvPr/>
            </p:nvSpPr>
            <p:spPr>
              <a:xfrm rot="9560263" flipH="1">
                <a:off x="7775748" y="5242899"/>
                <a:ext cx="214390" cy="431062"/>
              </a:xfrm>
              <a:prstGeom prst="downArrow">
                <a:avLst/>
              </a:prstGeom>
              <a:solidFill>
                <a:schemeClr val="bg1">
                  <a:lumMod val="75000"/>
                </a:schemeClr>
              </a:solidFill>
              <a:ln w="31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bg1"/>
                  </a:solidFill>
                </a:endParaRPr>
              </a:p>
            </p:txBody>
          </p:sp>
          <p:sp>
            <p:nvSpPr>
              <p:cNvPr id="240" name="Flèche vers le bas 239"/>
              <p:cNvSpPr/>
              <p:nvPr/>
            </p:nvSpPr>
            <p:spPr>
              <a:xfrm rot="12039737">
                <a:off x="7954992" y="5181864"/>
                <a:ext cx="214393" cy="434878"/>
              </a:xfrm>
              <a:prstGeom prst="downArrow">
                <a:avLst/>
              </a:prstGeom>
              <a:solidFill>
                <a:schemeClr val="bg1">
                  <a:lumMod val="75000"/>
                </a:schemeClr>
              </a:solidFill>
              <a:ln w="31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bg1"/>
                  </a:solidFill>
                </a:endParaRPr>
              </a:p>
            </p:txBody>
          </p:sp>
        </p:grpSp>
        <p:sp>
          <p:nvSpPr>
            <p:cNvPr id="235" name="Flèche vers le bas 234"/>
            <p:cNvSpPr/>
            <p:nvPr/>
          </p:nvSpPr>
          <p:spPr>
            <a:xfrm rot="9560263" flipH="1">
              <a:off x="7790677" y="2515637"/>
              <a:ext cx="107324" cy="251269"/>
            </a:xfrm>
            <a:prstGeom prst="downArrow">
              <a:avLst/>
            </a:prstGeom>
            <a:solidFill>
              <a:schemeClr val="bg1">
                <a:lumMod val="75000"/>
              </a:schemeClr>
            </a:solidFill>
            <a:ln w="31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bg1"/>
                </a:solidFill>
              </a:endParaRPr>
            </a:p>
          </p:txBody>
        </p:sp>
        <p:sp>
          <p:nvSpPr>
            <p:cNvPr id="236" name="Flèche vers le bas 235"/>
            <p:cNvSpPr/>
            <p:nvPr/>
          </p:nvSpPr>
          <p:spPr>
            <a:xfrm rot="12039737">
              <a:off x="8772374" y="2455206"/>
              <a:ext cx="107324" cy="254449"/>
            </a:xfrm>
            <a:prstGeom prst="downArrow">
              <a:avLst/>
            </a:prstGeom>
            <a:solidFill>
              <a:schemeClr val="bg1">
                <a:lumMod val="75000"/>
              </a:schemeClr>
            </a:solidFill>
            <a:ln w="31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bg1"/>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81"/>
          <p:cNvPicPr preferRelativeResize="0">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9263" y="4859338"/>
            <a:ext cx="2987675" cy="1679575"/>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195" name="Picture 18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9525" y="2120900"/>
            <a:ext cx="3014663" cy="1695450"/>
          </a:xfrm>
          <a:prstGeom prst="rect">
            <a:avLst/>
          </a:prstGeom>
          <a:noFill/>
          <a:ln w="3175">
            <a:solidFill>
              <a:srgbClr val="584742"/>
            </a:solidFill>
            <a:miter lim="800000"/>
            <a:headEnd/>
            <a:tailEnd/>
          </a:ln>
          <a:extLst>
            <a:ext uri="{909E8E84-426E-40DD-AFC4-6F175D3DCCD1}">
              <a14:hiddenFill xmlns:a14="http://schemas.microsoft.com/office/drawing/2010/main">
                <a:solidFill>
                  <a:srgbClr val="FFFFFF"/>
                </a:solidFill>
              </a14:hiddenFill>
            </a:ext>
          </a:extLst>
        </p:spPr>
      </p:pic>
      <p:pic>
        <p:nvPicPr>
          <p:cNvPr id="8196" name="Picture 183"/>
          <p:cNvPicPr preferRelativeResize="0">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2913" y="2117725"/>
            <a:ext cx="2987675" cy="1681163"/>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197" name="Text Box 33"/>
          <p:cNvSpPr txBox="1">
            <a:spLocks noChangeArrowheads="1"/>
          </p:cNvSpPr>
          <p:nvPr/>
        </p:nvSpPr>
        <p:spPr bwMode="auto">
          <a:xfrm>
            <a:off x="3822700" y="1830388"/>
            <a:ext cx="30241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chemeClr val="bg1"/>
                </a:solidFill>
              </a:rPr>
              <a:t>2. STAGGERING </a:t>
            </a:r>
          </a:p>
        </p:txBody>
      </p:sp>
      <p:sp>
        <p:nvSpPr>
          <p:cNvPr id="8198" name="Text Box 33"/>
          <p:cNvSpPr txBox="1">
            <a:spLocks noChangeArrowheads="1"/>
          </p:cNvSpPr>
          <p:nvPr/>
        </p:nvSpPr>
        <p:spPr bwMode="auto">
          <a:xfrm>
            <a:off x="7192963" y="1830388"/>
            <a:ext cx="302418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chemeClr val="bg1"/>
                </a:solidFill>
              </a:rPr>
              <a:t>3. LOWER FACE</a:t>
            </a:r>
          </a:p>
          <a:p>
            <a:pPr algn="ctr" eaLnBrk="1" hangingPunct="1">
              <a:spcBef>
                <a:spcPct val="50000"/>
              </a:spcBef>
            </a:pPr>
            <a:endParaRPr lang="en-US" sz="1200">
              <a:solidFill>
                <a:schemeClr val="bg1"/>
              </a:solidFill>
            </a:endParaRPr>
          </a:p>
        </p:txBody>
      </p:sp>
      <p:sp>
        <p:nvSpPr>
          <p:cNvPr id="8199" name="Text Box 33"/>
          <p:cNvSpPr txBox="1">
            <a:spLocks noChangeArrowheads="1"/>
          </p:cNvSpPr>
          <p:nvPr/>
        </p:nvSpPr>
        <p:spPr bwMode="auto">
          <a:xfrm>
            <a:off x="425450" y="4579938"/>
            <a:ext cx="30241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chemeClr val="bg1"/>
                </a:solidFill>
              </a:rPr>
              <a:t>4. LOWER FACE</a:t>
            </a:r>
          </a:p>
        </p:txBody>
      </p:sp>
      <p:sp>
        <p:nvSpPr>
          <p:cNvPr id="8200" name="Text Box 33"/>
          <p:cNvSpPr txBox="1">
            <a:spLocks noChangeArrowheads="1"/>
          </p:cNvSpPr>
          <p:nvPr/>
        </p:nvSpPr>
        <p:spPr bwMode="auto">
          <a:xfrm>
            <a:off x="3822700" y="4579938"/>
            <a:ext cx="30241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chemeClr val="bg1"/>
                </a:solidFill>
              </a:rPr>
              <a:t>5. LOWER FACE</a:t>
            </a:r>
          </a:p>
        </p:txBody>
      </p:sp>
      <p:pic>
        <p:nvPicPr>
          <p:cNvPr id="8201" name="Picture 217"/>
          <p:cNvPicPr preferRelativeResize="0">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218363" y="2122488"/>
            <a:ext cx="2987675" cy="1681162"/>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8202" name="Groupe 140"/>
          <p:cNvGrpSpPr>
            <a:grpSpLocks/>
          </p:cNvGrpSpPr>
          <p:nvPr/>
        </p:nvGrpSpPr>
        <p:grpSpPr bwMode="auto">
          <a:xfrm>
            <a:off x="2752725" y="2128838"/>
            <a:ext cx="682625" cy="900112"/>
            <a:chOff x="7609632" y="1393676"/>
            <a:chExt cx="1361093" cy="1799406"/>
          </a:xfrm>
        </p:grpSpPr>
        <p:grpSp>
          <p:nvGrpSpPr>
            <p:cNvPr id="8357" name="Groupe 32"/>
            <p:cNvGrpSpPr>
              <a:grpSpLocks/>
            </p:cNvGrpSpPr>
            <p:nvPr/>
          </p:nvGrpSpPr>
          <p:grpSpPr bwMode="auto">
            <a:xfrm>
              <a:off x="7609632" y="1393676"/>
              <a:ext cx="1361093" cy="1799406"/>
              <a:chOff x="1297732" y="5025876"/>
              <a:chExt cx="1361093" cy="1799406"/>
            </a:xfrm>
          </p:grpSpPr>
          <p:pic>
            <p:nvPicPr>
              <p:cNvPr id="8360" name="Picture 19"/>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297732" y="5025876"/>
                <a:ext cx="1361093" cy="179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 name="Connecteur droit avec flèche 101"/>
              <p:cNvCxnSpPr/>
              <p:nvPr/>
            </p:nvCxnSpPr>
            <p:spPr>
              <a:xfrm rot="16200000" flipV="1">
                <a:off x="1942901" y="6130554"/>
                <a:ext cx="431604" cy="21524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p:cNvCxnSpPr/>
              <p:nvPr/>
            </p:nvCxnSpPr>
            <p:spPr>
              <a:xfrm rot="5400000" flipH="1" flipV="1">
                <a:off x="1477505" y="6165464"/>
                <a:ext cx="501422" cy="21524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p:nvPr/>
            </p:nvCxnSpPr>
            <p:spPr>
              <a:xfrm flipV="1">
                <a:off x="2196686" y="5949380"/>
                <a:ext cx="215243" cy="14281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 name="Connecteur droit avec flèche 104"/>
              <p:cNvCxnSpPr/>
              <p:nvPr/>
            </p:nvCxnSpPr>
            <p:spPr>
              <a:xfrm flipV="1">
                <a:off x="2196686" y="6101711"/>
                <a:ext cx="215243" cy="14281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p:nvPr/>
            </p:nvCxnSpPr>
            <p:spPr>
              <a:xfrm flipH="1" flipV="1">
                <a:off x="1474991" y="5949380"/>
                <a:ext cx="215243" cy="14281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flipH="1" flipV="1">
                <a:off x="1474991" y="6101711"/>
                <a:ext cx="215243" cy="14281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8" name="Connecteur droit avec flèche 107"/>
              <p:cNvCxnSpPr/>
              <p:nvPr/>
            </p:nvCxnSpPr>
            <p:spPr>
              <a:xfrm rot="5400000" flipH="1" flipV="1">
                <a:off x="1979671" y="6236592"/>
                <a:ext cx="145984" cy="316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9" name="Connecteur droit avec flèche 108"/>
              <p:cNvCxnSpPr/>
              <p:nvPr/>
            </p:nvCxnSpPr>
            <p:spPr>
              <a:xfrm rot="5400000" flipH="1" flipV="1">
                <a:off x="1835653" y="6235004"/>
                <a:ext cx="142811" cy="316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99" name="Connecteur droit avec flèche 98"/>
            <p:cNvCxnSpPr/>
            <p:nvPr/>
          </p:nvCxnSpPr>
          <p:spPr>
            <a:xfrm flipV="1">
              <a:off x="8369312" y="2977280"/>
              <a:ext cx="215243" cy="14281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0" name="Connecteur droit avec flèche 99"/>
            <p:cNvCxnSpPr/>
            <p:nvPr/>
          </p:nvCxnSpPr>
          <p:spPr>
            <a:xfrm flipH="1" flipV="1">
              <a:off x="7964149" y="2989974"/>
              <a:ext cx="215243" cy="14281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8203" name="Groupe 155"/>
          <p:cNvGrpSpPr>
            <a:grpSpLocks/>
          </p:cNvGrpSpPr>
          <p:nvPr/>
        </p:nvGrpSpPr>
        <p:grpSpPr bwMode="auto">
          <a:xfrm>
            <a:off x="7218363" y="2160588"/>
            <a:ext cx="684212" cy="900112"/>
            <a:chOff x="7648848" y="3197076"/>
            <a:chExt cx="1361093" cy="1799406"/>
          </a:xfrm>
        </p:grpSpPr>
        <p:pic>
          <p:nvPicPr>
            <p:cNvPr id="8311" name="Picture 19"/>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648848" y="3197076"/>
              <a:ext cx="1361093" cy="179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312" name="Groupe 288"/>
            <p:cNvGrpSpPr>
              <a:grpSpLocks/>
            </p:cNvGrpSpPr>
            <p:nvPr/>
          </p:nvGrpSpPr>
          <p:grpSpPr bwMode="auto">
            <a:xfrm rot="3889334">
              <a:off x="8491102" y="4419667"/>
              <a:ext cx="224675" cy="155809"/>
              <a:chOff x="4993143" y="5202459"/>
              <a:chExt cx="269033" cy="219108"/>
            </a:xfrm>
          </p:grpSpPr>
          <p:grpSp>
            <p:nvGrpSpPr>
              <p:cNvPr id="8351" name="Groupe 257"/>
              <p:cNvGrpSpPr>
                <a:grpSpLocks/>
              </p:cNvGrpSpPr>
              <p:nvPr/>
            </p:nvGrpSpPr>
            <p:grpSpPr bwMode="auto">
              <a:xfrm>
                <a:off x="4993143" y="5226630"/>
                <a:ext cx="112633" cy="164262"/>
                <a:chOff x="4660625" y="5225833"/>
                <a:chExt cx="225290" cy="219042"/>
              </a:xfrm>
            </p:grpSpPr>
            <p:cxnSp>
              <p:nvCxnSpPr>
                <p:cNvPr id="155" name="Connecteur droit avec flèche 154"/>
                <p:cNvCxnSpPr/>
                <p:nvPr/>
              </p:nvCxnSpPr>
              <p:spPr>
                <a:xfrm rot="10800000" flipV="1">
                  <a:off x="4458722" y="5329929"/>
                  <a:ext cx="250829" cy="71064"/>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6" name="Connecteur droit avec flèche 155"/>
                <p:cNvCxnSpPr/>
                <p:nvPr/>
              </p:nvCxnSpPr>
              <p:spPr>
                <a:xfrm rot="10800000">
                  <a:off x="4441258" y="5170212"/>
                  <a:ext cx="250834" cy="142128"/>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8352" name="Groupe 281"/>
              <p:cNvGrpSpPr>
                <a:grpSpLocks/>
              </p:cNvGrpSpPr>
              <p:nvPr/>
            </p:nvGrpSpPr>
            <p:grpSpPr bwMode="auto">
              <a:xfrm>
                <a:off x="5148786" y="5202459"/>
                <a:ext cx="113390" cy="219108"/>
                <a:chOff x="4362313" y="5193604"/>
                <a:chExt cx="226806" cy="292179"/>
              </a:xfrm>
            </p:grpSpPr>
            <p:cxnSp>
              <p:nvCxnSpPr>
                <p:cNvPr id="153" name="Connecteur droit avec flèche 152"/>
                <p:cNvCxnSpPr/>
                <p:nvPr/>
              </p:nvCxnSpPr>
              <p:spPr>
                <a:xfrm rot="10800000" flipV="1">
                  <a:off x="4219210" y="5403189"/>
                  <a:ext cx="235635" cy="5922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4" name="Connecteur droit avec flèche 153"/>
                <p:cNvCxnSpPr/>
                <p:nvPr/>
              </p:nvCxnSpPr>
              <p:spPr>
                <a:xfrm rot="10800000">
                  <a:off x="4199845" y="5226704"/>
                  <a:ext cx="258436" cy="11844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8313" name="Groupe 252"/>
            <p:cNvGrpSpPr>
              <a:grpSpLocks/>
            </p:cNvGrpSpPr>
            <p:nvPr/>
          </p:nvGrpSpPr>
          <p:grpSpPr bwMode="auto">
            <a:xfrm rot="5400000">
              <a:off x="8297645" y="4310485"/>
              <a:ext cx="77821" cy="153875"/>
              <a:chOff x="4573452" y="5215909"/>
              <a:chExt cx="216439" cy="360682"/>
            </a:xfrm>
          </p:grpSpPr>
          <p:cxnSp>
            <p:nvCxnSpPr>
              <p:cNvPr id="149" name="Connecteur droit avec flèche 148"/>
              <p:cNvCxnSpPr/>
              <p:nvPr/>
            </p:nvCxnSpPr>
            <p:spPr>
              <a:xfrm rot="10800000" flipV="1">
                <a:off x="4566193" y="5387127"/>
                <a:ext cx="211835" cy="7402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0" name="Connecteur droit avec flèche 149"/>
              <p:cNvCxnSpPr/>
              <p:nvPr/>
            </p:nvCxnSpPr>
            <p:spPr>
              <a:xfrm rot="10800000">
                <a:off x="4566196" y="5224279"/>
                <a:ext cx="211835" cy="14064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8314" name="Groupe 288"/>
            <p:cNvGrpSpPr>
              <a:grpSpLocks/>
            </p:cNvGrpSpPr>
            <p:nvPr/>
          </p:nvGrpSpPr>
          <p:grpSpPr bwMode="auto">
            <a:xfrm rot="17710666" flipH="1">
              <a:off x="7918524" y="4446395"/>
              <a:ext cx="225982" cy="170687"/>
              <a:chOff x="5045176" y="5221385"/>
              <a:chExt cx="270598" cy="240027"/>
            </a:xfrm>
          </p:grpSpPr>
          <p:grpSp>
            <p:nvGrpSpPr>
              <p:cNvPr id="8343" name="Groupe 257"/>
              <p:cNvGrpSpPr>
                <a:grpSpLocks/>
              </p:cNvGrpSpPr>
              <p:nvPr/>
            </p:nvGrpSpPr>
            <p:grpSpPr bwMode="auto">
              <a:xfrm>
                <a:off x="5045176" y="5238514"/>
                <a:ext cx="118765" cy="222898"/>
                <a:chOff x="4764693" y="5241684"/>
                <a:chExt cx="237555" cy="297233"/>
              </a:xfrm>
            </p:grpSpPr>
            <p:cxnSp>
              <p:nvCxnSpPr>
                <p:cNvPr id="147" name="Connecteur droit avec flèche 146"/>
                <p:cNvCxnSpPr/>
                <p:nvPr/>
              </p:nvCxnSpPr>
              <p:spPr>
                <a:xfrm rot="10800000" flipV="1">
                  <a:off x="4779730" y="5331258"/>
                  <a:ext cx="167223" cy="6514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8" name="Connecteur droit avec flèche 147"/>
                <p:cNvCxnSpPr/>
                <p:nvPr/>
              </p:nvCxnSpPr>
              <p:spPr>
                <a:xfrm rot="10800000">
                  <a:off x="4759590" y="5130952"/>
                  <a:ext cx="197627" cy="14804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8344" name="Groupe 281"/>
              <p:cNvGrpSpPr>
                <a:grpSpLocks/>
              </p:cNvGrpSpPr>
              <p:nvPr/>
            </p:nvGrpSpPr>
            <p:grpSpPr bwMode="auto">
              <a:xfrm>
                <a:off x="5203186" y="5221385"/>
                <a:ext cx="112588" cy="217549"/>
                <a:chOff x="4471148" y="5218768"/>
                <a:chExt cx="225203" cy="290096"/>
              </a:xfrm>
            </p:grpSpPr>
            <p:cxnSp>
              <p:nvCxnSpPr>
                <p:cNvPr id="145" name="Connecteur droit avec flèche 144"/>
                <p:cNvCxnSpPr/>
                <p:nvPr/>
              </p:nvCxnSpPr>
              <p:spPr>
                <a:xfrm rot="10800000" flipV="1">
                  <a:off x="4432401" y="5333010"/>
                  <a:ext cx="258437" cy="71062"/>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6" name="Connecteur droit avec flèche 145"/>
                <p:cNvCxnSpPr/>
                <p:nvPr/>
              </p:nvCxnSpPr>
              <p:spPr>
                <a:xfrm rot="10800000">
                  <a:off x="4465933" y="5128247"/>
                  <a:ext cx="266041" cy="14804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8315" name="Groupe 288"/>
            <p:cNvGrpSpPr>
              <a:grpSpLocks/>
            </p:cNvGrpSpPr>
            <p:nvPr/>
          </p:nvGrpSpPr>
          <p:grpSpPr bwMode="auto">
            <a:xfrm rot="9374378">
              <a:off x="8605065" y="4153714"/>
              <a:ext cx="187661" cy="182731"/>
              <a:chOff x="5060690" y="5244437"/>
              <a:chExt cx="273977" cy="210759"/>
            </a:xfrm>
          </p:grpSpPr>
          <p:grpSp>
            <p:nvGrpSpPr>
              <p:cNvPr id="8337" name="Groupe 274"/>
              <p:cNvGrpSpPr>
                <a:grpSpLocks/>
              </p:cNvGrpSpPr>
              <p:nvPr/>
            </p:nvGrpSpPr>
            <p:grpSpPr bwMode="auto">
              <a:xfrm>
                <a:off x="5060690" y="5247296"/>
                <a:ext cx="113484" cy="207900"/>
                <a:chOff x="4490933" y="5253352"/>
                <a:chExt cx="226994" cy="277231"/>
              </a:xfrm>
            </p:grpSpPr>
            <p:cxnSp>
              <p:nvCxnSpPr>
                <p:cNvPr id="141" name="Connecteur droit avec flèche 140"/>
                <p:cNvCxnSpPr/>
                <p:nvPr/>
              </p:nvCxnSpPr>
              <p:spPr>
                <a:xfrm rot="10800000" flipV="1">
                  <a:off x="4374613" y="5653943"/>
                  <a:ext cx="165998" cy="7809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2" name="Connecteur droit avec flèche 141"/>
                <p:cNvCxnSpPr/>
                <p:nvPr/>
              </p:nvCxnSpPr>
              <p:spPr>
                <a:xfrm rot="10800000">
                  <a:off x="4488473" y="5381989"/>
                  <a:ext cx="138328" cy="151312"/>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8338" name="Groupe 281"/>
              <p:cNvGrpSpPr>
                <a:grpSpLocks/>
              </p:cNvGrpSpPr>
              <p:nvPr/>
            </p:nvGrpSpPr>
            <p:grpSpPr bwMode="auto">
              <a:xfrm>
                <a:off x="5221185" y="5244437"/>
                <a:ext cx="113482" cy="208269"/>
                <a:chOff x="4507146" y="5249539"/>
                <a:chExt cx="226991" cy="277723"/>
              </a:xfrm>
            </p:grpSpPr>
            <p:cxnSp>
              <p:nvCxnSpPr>
                <p:cNvPr id="139" name="Connecteur droit avec flèche 138"/>
                <p:cNvCxnSpPr/>
                <p:nvPr/>
              </p:nvCxnSpPr>
              <p:spPr>
                <a:xfrm rot="10800000" flipV="1">
                  <a:off x="4534144" y="5579736"/>
                  <a:ext cx="156774" cy="7809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0" name="Connecteur droit avec flèche 139"/>
                <p:cNvCxnSpPr/>
                <p:nvPr/>
              </p:nvCxnSpPr>
              <p:spPr>
                <a:xfrm rot="10800000">
                  <a:off x="4549218" y="5380535"/>
                  <a:ext cx="129111" cy="14643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8316" name="Groupe 288"/>
            <p:cNvGrpSpPr>
              <a:grpSpLocks/>
            </p:cNvGrpSpPr>
            <p:nvPr/>
          </p:nvGrpSpPr>
          <p:grpSpPr bwMode="auto">
            <a:xfrm rot="12225622" flipH="1">
              <a:off x="7827431" y="4122693"/>
              <a:ext cx="183663" cy="184744"/>
              <a:chOff x="5044628" y="5239669"/>
              <a:chExt cx="268138" cy="213081"/>
            </a:xfrm>
          </p:grpSpPr>
          <p:grpSp>
            <p:nvGrpSpPr>
              <p:cNvPr id="8331" name="Groupe 274"/>
              <p:cNvGrpSpPr>
                <a:grpSpLocks/>
              </p:cNvGrpSpPr>
              <p:nvPr/>
            </p:nvGrpSpPr>
            <p:grpSpPr bwMode="auto">
              <a:xfrm>
                <a:off x="5044628" y="5243543"/>
                <a:ext cx="107077" cy="209207"/>
                <a:chOff x="4458816" y="5248369"/>
                <a:chExt cx="214179" cy="278975"/>
              </a:xfrm>
            </p:grpSpPr>
            <p:cxnSp>
              <p:nvCxnSpPr>
                <p:cNvPr id="135" name="Connecteur droit avec flèche 134"/>
                <p:cNvCxnSpPr/>
                <p:nvPr/>
              </p:nvCxnSpPr>
              <p:spPr>
                <a:xfrm rot="10800000" flipV="1">
                  <a:off x="4186834" y="5563584"/>
                  <a:ext cx="165998" cy="73217"/>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6" name="Connecteur droit avec flèche 135"/>
                <p:cNvCxnSpPr/>
                <p:nvPr/>
              </p:nvCxnSpPr>
              <p:spPr>
                <a:xfrm rot="10800000">
                  <a:off x="4241769" y="5344668"/>
                  <a:ext cx="165998" cy="136668"/>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8332" name="Groupe 281"/>
              <p:cNvGrpSpPr>
                <a:grpSpLocks/>
              </p:cNvGrpSpPr>
              <p:nvPr/>
            </p:nvGrpSpPr>
            <p:grpSpPr bwMode="auto">
              <a:xfrm>
                <a:off x="5208276" y="5239669"/>
                <a:ext cx="104490" cy="210023"/>
                <a:chOff x="4481327" y="5243201"/>
                <a:chExt cx="209005" cy="280063"/>
              </a:xfrm>
            </p:grpSpPr>
            <p:cxnSp>
              <p:nvCxnSpPr>
                <p:cNvPr id="133" name="Connecteur droit avec flèche 132"/>
                <p:cNvCxnSpPr/>
                <p:nvPr/>
              </p:nvCxnSpPr>
              <p:spPr>
                <a:xfrm rot="10800000" flipV="1">
                  <a:off x="4135074" y="5534963"/>
                  <a:ext cx="285890" cy="68334"/>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4" name="Connecteur droit avec flèche 133"/>
                <p:cNvCxnSpPr/>
                <p:nvPr/>
              </p:nvCxnSpPr>
              <p:spPr>
                <a:xfrm rot="10800000">
                  <a:off x="4129026" y="5359615"/>
                  <a:ext cx="230557" cy="136668"/>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8317" name="Groupe 288"/>
            <p:cNvGrpSpPr>
              <a:grpSpLocks/>
            </p:cNvGrpSpPr>
            <p:nvPr/>
          </p:nvGrpSpPr>
          <p:grpSpPr bwMode="auto">
            <a:xfrm rot="9374378">
              <a:off x="8463543" y="4801926"/>
              <a:ext cx="190572" cy="183306"/>
              <a:chOff x="5059528" y="5243428"/>
              <a:chExt cx="278227" cy="211422"/>
            </a:xfrm>
          </p:grpSpPr>
          <p:grpSp>
            <p:nvGrpSpPr>
              <p:cNvPr id="8325" name="Groupe 274"/>
              <p:cNvGrpSpPr>
                <a:grpSpLocks/>
              </p:cNvGrpSpPr>
              <p:nvPr/>
            </p:nvGrpSpPr>
            <p:grpSpPr bwMode="auto">
              <a:xfrm>
                <a:off x="5059528" y="5243428"/>
                <a:ext cx="114668" cy="211422"/>
                <a:chOff x="4488623" y="5248203"/>
                <a:chExt cx="229363" cy="281928"/>
              </a:xfrm>
            </p:grpSpPr>
            <p:cxnSp>
              <p:nvCxnSpPr>
                <p:cNvPr id="129" name="Connecteur droit avec flèche 128"/>
                <p:cNvCxnSpPr/>
                <p:nvPr/>
              </p:nvCxnSpPr>
              <p:spPr>
                <a:xfrm rot="10800000" flipV="1">
                  <a:off x="4763711" y="5498103"/>
                  <a:ext cx="249004" cy="63454"/>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0" name="Connecteur droit avec flèche 129"/>
                <p:cNvCxnSpPr/>
                <p:nvPr/>
              </p:nvCxnSpPr>
              <p:spPr>
                <a:xfrm rot="10800000">
                  <a:off x="4658074" y="5322976"/>
                  <a:ext cx="221335" cy="10738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8326" name="Groupe 281"/>
              <p:cNvGrpSpPr>
                <a:grpSpLocks/>
              </p:cNvGrpSpPr>
              <p:nvPr/>
            </p:nvGrpSpPr>
            <p:grpSpPr bwMode="auto">
              <a:xfrm>
                <a:off x="5221319" y="5243720"/>
                <a:ext cx="116436" cy="208438"/>
                <a:chOff x="4507401" y="5248595"/>
                <a:chExt cx="232899" cy="277949"/>
              </a:xfrm>
            </p:grpSpPr>
            <p:cxnSp>
              <p:nvCxnSpPr>
                <p:cNvPr id="127" name="Connecteur droit avec flèche 126"/>
                <p:cNvCxnSpPr/>
                <p:nvPr/>
              </p:nvCxnSpPr>
              <p:spPr>
                <a:xfrm rot="10800000" flipV="1">
                  <a:off x="4776751" y="5490835"/>
                  <a:ext cx="193663" cy="58572"/>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p:cNvCxnSpPr/>
                <p:nvPr/>
              </p:nvCxnSpPr>
              <p:spPr>
                <a:xfrm rot="10800000">
                  <a:off x="4724455" y="5342705"/>
                  <a:ext cx="193669" cy="11714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8318" name="Groupe 288"/>
            <p:cNvGrpSpPr>
              <a:grpSpLocks/>
            </p:cNvGrpSpPr>
            <p:nvPr/>
          </p:nvGrpSpPr>
          <p:grpSpPr bwMode="auto">
            <a:xfrm rot="12225622" flipH="1">
              <a:off x="7979964" y="4783080"/>
              <a:ext cx="181900" cy="183863"/>
              <a:chOff x="5044646" y="5240336"/>
              <a:chExt cx="265564" cy="212066"/>
            </a:xfrm>
          </p:grpSpPr>
          <p:grpSp>
            <p:nvGrpSpPr>
              <p:cNvPr id="8319" name="Groupe 274"/>
              <p:cNvGrpSpPr>
                <a:grpSpLocks/>
              </p:cNvGrpSpPr>
              <p:nvPr/>
            </p:nvGrpSpPr>
            <p:grpSpPr bwMode="auto">
              <a:xfrm>
                <a:off x="5044646" y="5243195"/>
                <a:ext cx="107077" cy="209207"/>
                <a:chOff x="4458853" y="5247905"/>
                <a:chExt cx="214179" cy="278975"/>
              </a:xfrm>
            </p:grpSpPr>
            <p:cxnSp>
              <p:nvCxnSpPr>
                <p:cNvPr id="123" name="Connecteur droit avec flèche 122"/>
                <p:cNvCxnSpPr/>
                <p:nvPr/>
              </p:nvCxnSpPr>
              <p:spPr>
                <a:xfrm rot="10800000" flipV="1">
                  <a:off x="4359205" y="5534964"/>
                  <a:ext cx="165998" cy="73214"/>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4" name="Connecteur droit avec flèche 123"/>
                <p:cNvCxnSpPr/>
                <p:nvPr/>
              </p:nvCxnSpPr>
              <p:spPr>
                <a:xfrm rot="10800000">
                  <a:off x="4323079" y="5338794"/>
                  <a:ext cx="175223" cy="141549"/>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8320" name="Groupe 281"/>
              <p:cNvGrpSpPr>
                <a:grpSpLocks/>
              </p:cNvGrpSpPr>
              <p:nvPr/>
            </p:nvGrpSpPr>
            <p:grpSpPr bwMode="auto">
              <a:xfrm>
                <a:off x="5205990" y="5240336"/>
                <a:ext cx="104220" cy="209006"/>
                <a:chOff x="4476733" y="5244093"/>
                <a:chExt cx="208464" cy="278707"/>
              </a:xfrm>
            </p:grpSpPr>
            <p:cxnSp>
              <p:nvCxnSpPr>
                <p:cNvPr id="121" name="Connecteur droit avec flèche 120"/>
                <p:cNvCxnSpPr/>
                <p:nvPr/>
              </p:nvCxnSpPr>
              <p:spPr>
                <a:xfrm rot="10800000" flipV="1">
                  <a:off x="4410784" y="5528386"/>
                  <a:ext cx="129110" cy="73214"/>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2" name="Connecteur droit avec flèche 121"/>
                <p:cNvCxnSpPr/>
                <p:nvPr/>
              </p:nvCxnSpPr>
              <p:spPr>
                <a:xfrm rot="10800000">
                  <a:off x="4408195" y="5327216"/>
                  <a:ext cx="119891" cy="141549"/>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8204" name="Groupe 218"/>
          <p:cNvGrpSpPr>
            <a:grpSpLocks/>
          </p:cNvGrpSpPr>
          <p:nvPr/>
        </p:nvGrpSpPr>
        <p:grpSpPr bwMode="auto">
          <a:xfrm>
            <a:off x="450850" y="4860925"/>
            <a:ext cx="684213" cy="900113"/>
            <a:chOff x="7648575" y="5013325"/>
            <a:chExt cx="1360488" cy="1798638"/>
          </a:xfrm>
        </p:grpSpPr>
        <p:pic>
          <p:nvPicPr>
            <p:cNvPr id="8275" name="Picture 19"/>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648575" y="5013325"/>
              <a:ext cx="1360488"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76" name="Groupe 150"/>
            <p:cNvGrpSpPr>
              <a:grpSpLocks/>
            </p:cNvGrpSpPr>
            <p:nvPr/>
          </p:nvGrpSpPr>
          <p:grpSpPr bwMode="auto">
            <a:xfrm>
              <a:off x="7778891" y="6045991"/>
              <a:ext cx="1059125" cy="464596"/>
              <a:chOff x="6271220" y="5971946"/>
              <a:chExt cx="1058021" cy="464632"/>
            </a:xfrm>
          </p:grpSpPr>
          <p:grpSp>
            <p:nvGrpSpPr>
              <p:cNvPr id="8294" name="Groupe 378"/>
              <p:cNvGrpSpPr>
                <a:grpSpLocks/>
              </p:cNvGrpSpPr>
              <p:nvPr/>
            </p:nvGrpSpPr>
            <p:grpSpPr bwMode="auto">
              <a:xfrm rot="3651790">
                <a:off x="6818791" y="6201391"/>
                <a:ext cx="390215" cy="73669"/>
                <a:chOff x="6515560" y="5373173"/>
                <a:chExt cx="501762" cy="187149"/>
              </a:xfrm>
            </p:grpSpPr>
            <p:sp>
              <p:nvSpPr>
                <p:cNvPr id="191" name="Accolade ouvrante 190"/>
                <p:cNvSpPr/>
                <p:nvPr/>
              </p:nvSpPr>
              <p:spPr>
                <a:xfrm>
                  <a:off x="6835858" y="5378006"/>
                  <a:ext cx="179490" cy="192256"/>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sp>
              <p:nvSpPr>
                <p:cNvPr id="192" name="Accolade ouvrante 191"/>
                <p:cNvSpPr/>
                <p:nvPr/>
              </p:nvSpPr>
              <p:spPr>
                <a:xfrm>
                  <a:off x="6594084" y="5441305"/>
                  <a:ext cx="179490" cy="288383"/>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sp>
              <p:nvSpPr>
                <p:cNvPr id="193" name="Accolade ouvrante 192"/>
                <p:cNvSpPr/>
                <p:nvPr/>
              </p:nvSpPr>
              <p:spPr>
                <a:xfrm>
                  <a:off x="6463120" y="5462447"/>
                  <a:ext cx="179490" cy="280370"/>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grpSp>
          <p:grpSp>
            <p:nvGrpSpPr>
              <p:cNvPr id="8295" name="Groupe 378"/>
              <p:cNvGrpSpPr>
                <a:grpSpLocks/>
              </p:cNvGrpSpPr>
              <p:nvPr/>
            </p:nvGrpSpPr>
            <p:grpSpPr bwMode="auto">
              <a:xfrm rot="17948210" flipH="1">
                <a:off x="6441298" y="6202376"/>
                <a:ext cx="393763" cy="74641"/>
                <a:chOff x="6519345" y="5358162"/>
                <a:chExt cx="506324" cy="189620"/>
              </a:xfrm>
            </p:grpSpPr>
            <p:sp>
              <p:nvSpPr>
                <p:cNvPr id="188" name="Accolade ouvrante 187"/>
                <p:cNvSpPr/>
                <p:nvPr/>
              </p:nvSpPr>
              <p:spPr>
                <a:xfrm>
                  <a:off x="6840849" y="5310604"/>
                  <a:ext cx="179490" cy="160216"/>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sp>
              <p:nvSpPr>
                <p:cNvPr id="189" name="Accolade ouvrante 188"/>
                <p:cNvSpPr/>
                <p:nvPr/>
              </p:nvSpPr>
              <p:spPr>
                <a:xfrm>
                  <a:off x="6667068" y="5351399"/>
                  <a:ext cx="179490" cy="184246"/>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sp>
              <p:nvSpPr>
                <p:cNvPr id="190" name="Accolade ouvrante 189"/>
                <p:cNvSpPr/>
                <p:nvPr/>
              </p:nvSpPr>
              <p:spPr>
                <a:xfrm>
                  <a:off x="6498808" y="5280138"/>
                  <a:ext cx="175412" cy="128173"/>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grpSp>
          <p:sp>
            <p:nvSpPr>
              <p:cNvPr id="179" name="Accolade ouvrante 178"/>
              <p:cNvSpPr/>
              <p:nvPr/>
            </p:nvSpPr>
            <p:spPr>
              <a:xfrm rot="5400000">
                <a:off x="6780920" y="6154563"/>
                <a:ext cx="79310" cy="104058"/>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grpSp>
            <p:nvGrpSpPr>
              <p:cNvPr id="8297" name="Groupe 378"/>
              <p:cNvGrpSpPr>
                <a:grpSpLocks/>
              </p:cNvGrpSpPr>
              <p:nvPr/>
            </p:nvGrpSpPr>
            <p:grpSpPr bwMode="auto">
              <a:xfrm rot="-1133493">
                <a:off x="6993126" y="5971946"/>
                <a:ext cx="336115" cy="71044"/>
                <a:chOff x="6650310" y="5359404"/>
                <a:chExt cx="512379" cy="177612"/>
              </a:xfrm>
            </p:grpSpPr>
            <p:sp>
              <p:nvSpPr>
                <p:cNvPr id="185" name="Accolade ouvrante 184"/>
                <p:cNvSpPr/>
                <p:nvPr/>
              </p:nvSpPr>
              <p:spPr>
                <a:xfrm>
                  <a:off x="6965962" y="5403724"/>
                  <a:ext cx="182664" cy="79311"/>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sp>
              <p:nvSpPr>
                <p:cNvPr id="186" name="Accolade ouvrante 185"/>
                <p:cNvSpPr/>
                <p:nvPr/>
              </p:nvSpPr>
              <p:spPr>
                <a:xfrm>
                  <a:off x="6816952" y="5411795"/>
                  <a:ext cx="182664" cy="79311"/>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sp>
              <p:nvSpPr>
                <p:cNvPr id="187" name="Accolade ouvrante 186"/>
                <p:cNvSpPr/>
                <p:nvPr/>
              </p:nvSpPr>
              <p:spPr>
                <a:xfrm>
                  <a:off x="6570096" y="5349442"/>
                  <a:ext cx="182664" cy="134826"/>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grpSp>
          <p:grpSp>
            <p:nvGrpSpPr>
              <p:cNvPr id="8298" name="Groupe 378"/>
              <p:cNvGrpSpPr>
                <a:grpSpLocks/>
              </p:cNvGrpSpPr>
              <p:nvPr/>
            </p:nvGrpSpPr>
            <p:grpSpPr bwMode="auto">
              <a:xfrm rot="1133493" flipH="1">
                <a:off x="6271220" y="5994817"/>
                <a:ext cx="333885" cy="79006"/>
                <a:chOff x="6661664" y="5357022"/>
                <a:chExt cx="508981" cy="197517"/>
              </a:xfrm>
            </p:grpSpPr>
            <p:sp>
              <p:nvSpPr>
                <p:cNvPr id="182" name="Accolade ouvrante 181"/>
                <p:cNvSpPr/>
                <p:nvPr/>
              </p:nvSpPr>
              <p:spPr>
                <a:xfrm>
                  <a:off x="6988814" y="5359333"/>
                  <a:ext cx="182664" cy="190348"/>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sp>
              <p:nvSpPr>
                <p:cNvPr id="183" name="Accolade ouvrante 182"/>
                <p:cNvSpPr/>
                <p:nvPr/>
              </p:nvSpPr>
              <p:spPr>
                <a:xfrm>
                  <a:off x="6851104" y="5358607"/>
                  <a:ext cx="187469" cy="198276"/>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sp>
              <p:nvSpPr>
                <p:cNvPr id="184" name="Accolade ouvrante 183"/>
                <p:cNvSpPr/>
                <p:nvPr/>
              </p:nvSpPr>
              <p:spPr>
                <a:xfrm>
                  <a:off x="6662723" y="5359858"/>
                  <a:ext cx="182664" cy="198281"/>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grpSp>
        </p:grpSp>
        <p:sp>
          <p:nvSpPr>
            <p:cNvPr id="160" name="Accolade ouvrante 159"/>
            <p:cNvSpPr/>
            <p:nvPr/>
          </p:nvSpPr>
          <p:spPr>
            <a:xfrm rot="20466507">
              <a:off x="8554515" y="6605769"/>
              <a:ext cx="116793" cy="69788"/>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grpSp>
          <p:nvGrpSpPr>
            <p:cNvPr id="8278" name="Groupe 197"/>
            <p:cNvGrpSpPr>
              <a:grpSpLocks/>
            </p:cNvGrpSpPr>
            <p:nvPr/>
          </p:nvGrpSpPr>
          <p:grpSpPr bwMode="auto">
            <a:xfrm>
              <a:off x="8372475" y="6662738"/>
              <a:ext cx="207963" cy="103187"/>
              <a:chOff x="8588966" y="6536327"/>
              <a:chExt cx="207462" cy="102588"/>
            </a:xfrm>
          </p:grpSpPr>
          <p:sp>
            <p:nvSpPr>
              <p:cNvPr id="175" name="Accolade ouvrante 174"/>
              <p:cNvSpPr/>
              <p:nvPr/>
            </p:nvSpPr>
            <p:spPr>
              <a:xfrm rot="20466507">
                <a:off x="8676098" y="6536456"/>
                <a:ext cx="119661" cy="72538"/>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sp>
            <p:nvSpPr>
              <p:cNvPr id="176" name="Accolade ouvrante 175"/>
              <p:cNvSpPr/>
              <p:nvPr/>
            </p:nvSpPr>
            <p:spPr>
              <a:xfrm rot="20466507">
                <a:off x="8587927" y="6564841"/>
                <a:ext cx="119661" cy="72536"/>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grpSp>
        <p:grpSp>
          <p:nvGrpSpPr>
            <p:cNvPr id="8279" name="Groupe 196"/>
            <p:cNvGrpSpPr>
              <a:grpSpLocks/>
            </p:cNvGrpSpPr>
            <p:nvPr/>
          </p:nvGrpSpPr>
          <p:grpSpPr bwMode="auto">
            <a:xfrm flipH="1">
              <a:off x="7905750" y="6599238"/>
              <a:ext cx="319088" cy="141287"/>
              <a:chOff x="8629623" y="6688727"/>
              <a:chExt cx="319205" cy="140828"/>
            </a:xfrm>
          </p:grpSpPr>
          <p:sp>
            <p:nvSpPr>
              <p:cNvPr id="172" name="Accolade ouvrante 171"/>
              <p:cNvSpPr/>
              <p:nvPr/>
            </p:nvSpPr>
            <p:spPr>
              <a:xfrm rot="20466507">
                <a:off x="8830326" y="6688912"/>
                <a:ext cx="119994" cy="72724"/>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sp>
            <p:nvSpPr>
              <p:cNvPr id="173" name="Accolade ouvrante 172"/>
              <p:cNvSpPr/>
              <p:nvPr/>
            </p:nvSpPr>
            <p:spPr>
              <a:xfrm rot="20466507">
                <a:off x="8628231" y="6755313"/>
                <a:ext cx="119994" cy="72722"/>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sp>
            <p:nvSpPr>
              <p:cNvPr id="174" name="Accolade ouvrante 173"/>
              <p:cNvSpPr/>
              <p:nvPr/>
            </p:nvSpPr>
            <p:spPr>
              <a:xfrm rot="20466507">
                <a:off x="8741909" y="6717370"/>
                <a:ext cx="119994" cy="72722"/>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grpSp>
        <p:grpSp>
          <p:nvGrpSpPr>
            <p:cNvPr id="8280" name="Groupe 150"/>
            <p:cNvGrpSpPr>
              <a:grpSpLocks/>
            </p:cNvGrpSpPr>
            <p:nvPr/>
          </p:nvGrpSpPr>
          <p:grpSpPr bwMode="auto">
            <a:xfrm>
              <a:off x="7790215" y="6184030"/>
              <a:ext cx="1060449" cy="102729"/>
              <a:chOff x="6270069" y="5970747"/>
              <a:chExt cx="1059500" cy="102683"/>
            </a:xfrm>
          </p:grpSpPr>
          <p:grpSp>
            <p:nvGrpSpPr>
              <p:cNvPr id="8281" name="Groupe 378"/>
              <p:cNvGrpSpPr>
                <a:grpSpLocks/>
              </p:cNvGrpSpPr>
              <p:nvPr/>
            </p:nvGrpSpPr>
            <p:grpSpPr bwMode="auto">
              <a:xfrm rot="-1133493">
                <a:off x="6994691" y="5970747"/>
                <a:ext cx="334878" cy="72595"/>
                <a:chOff x="6652821" y="5357180"/>
                <a:chExt cx="510493" cy="181488"/>
              </a:xfrm>
            </p:grpSpPr>
            <p:sp>
              <p:nvSpPr>
                <p:cNvPr id="169" name="Accolade ouvrante 168"/>
                <p:cNvSpPr/>
                <p:nvPr/>
              </p:nvSpPr>
              <p:spPr>
                <a:xfrm>
                  <a:off x="6957732" y="5250437"/>
                  <a:ext cx="177884" cy="174392"/>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sp>
              <p:nvSpPr>
                <p:cNvPr id="170" name="Accolade ouvrante 169"/>
                <p:cNvSpPr/>
                <p:nvPr/>
              </p:nvSpPr>
              <p:spPr>
                <a:xfrm>
                  <a:off x="6829349" y="5228493"/>
                  <a:ext cx="177884" cy="182317"/>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sp>
              <p:nvSpPr>
                <p:cNvPr id="171" name="Accolade ouvrante 170"/>
                <p:cNvSpPr/>
                <p:nvPr/>
              </p:nvSpPr>
              <p:spPr>
                <a:xfrm>
                  <a:off x="6641876" y="5300009"/>
                  <a:ext cx="182690" cy="182322"/>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grpSp>
          <p:grpSp>
            <p:nvGrpSpPr>
              <p:cNvPr id="8282" name="Groupe 378"/>
              <p:cNvGrpSpPr>
                <a:grpSpLocks/>
              </p:cNvGrpSpPr>
              <p:nvPr/>
            </p:nvGrpSpPr>
            <p:grpSpPr bwMode="auto">
              <a:xfrm rot="1133493" flipH="1">
                <a:off x="6270069" y="5996208"/>
                <a:ext cx="333893" cy="77222"/>
                <a:chOff x="6663010" y="5361362"/>
                <a:chExt cx="508989" cy="193057"/>
              </a:xfrm>
            </p:grpSpPr>
            <p:sp>
              <p:nvSpPr>
                <p:cNvPr id="166" name="Accolade ouvrante 165"/>
                <p:cNvSpPr/>
                <p:nvPr/>
              </p:nvSpPr>
              <p:spPr>
                <a:xfrm>
                  <a:off x="7062525" y="5291769"/>
                  <a:ext cx="182689" cy="150609"/>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sp>
              <p:nvSpPr>
                <p:cNvPr id="167" name="Accolade ouvrante 166"/>
                <p:cNvSpPr/>
                <p:nvPr/>
              </p:nvSpPr>
              <p:spPr>
                <a:xfrm>
                  <a:off x="6892053" y="5321706"/>
                  <a:ext cx="187498" cy="118906"/>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sp>
              <p:nvSpPr>
                <p:cNvPr id="168" name="Accolade ouvrante 167"/>
                <p:cNvSpPr/>
                <p:nvPr/>
              </p:nvSpPr>
              <p:spPr>
                <a:xfrm>
                  <a:off x="6663003" y="5360703"/>
                  <a:ext cx="182689" cy="190246"/>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solidFill>
                      <a:schemeClr val="bg1"/>
                    </a:solidFill>
                  </a:endParaRPr>
                </a:p>
              </p:txBody>
            </p:sp>
          </p:grpSp>
        </p:grpSp>
      </p:grpSp>
      <p:grpSp>
        <p:nvGrpSpPr>
          <p:cNvPr id="8205" name="Group 62"/>
          <p:cNvGrpSpPr>
            <a:grpSpLocks/>
          </p:cNvGrpSpPr>
          <p:nvPr/>
        </p:nvGrpSpPr>
        <p:grpSpPr bwMode="auto">
          <a:xfrm>
            <a:off x="3135313" y="1906588"/>
            <a:ext cx="263525" cy="130175"/>
            <a:chOff x="6274" y="1234"/>
            <a:chExt cx="166" cy="82"/>
          </a:xfrm>
        </p:grpSpPr>
        <p:pic>
          <p:nvPicPr>
            <p:cNvPr id="8273" name="Picture 2" descr="15mi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274" y="1236"/>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74" name="Picture 3" descr="30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365" y="1234"/>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06" name="Group 62"/>
          <p:cNvGrpSpPr>
            <a:grpSpLocks/>
          </p:cNvGrpSpPr>
          <p:nvPr/>
        </p:nvGrpSpPr>
        <p:grpSpPr bwMode="auto">
          <a:xfrm>
            <a:off x="6551613" y="1909763"/>
            <a:ext cx="263525" cy="130175"/>
            <a:chOff x="6274" y="1234"/>
            <a:chExt cx="166" cy="82"/>
          </a:xfrm>
        </p:grpSpPr>
        <p:pic>
          <p:nvPicPr>
            <p:cNvPr id="8271" name="Picture 2" descr="15mi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274" y="1236"/>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72" name="Picture 3" descr="30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365" y="1234"/>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07" name="Group 65"/>
          <p:cNvGrpSpPr>
            <a:grpSpLocks/>
          </p:cNvGrpSpPr>
          <p:nvPr/>
        </p:nvGrpSpPr>
        <p:grpSpPr bwMode="auto">
          <a:xfrm>
            <a:off x="2782888" y="4597400"/>
            <a:ext cx="768350" cy="215900"/>
            <a:chOff x="1811" y="1215"/>
            <a:chExt cx="484" cy="136"/>
          </a:xfrm>
        </p:grpSpPr>
        <p:grpSp>
          <p:nvGrpSpPr>
            <p:cNvPr id="8265" name="Group 66"/>
            <p:cNvGrpSpPr>
              <a:grpSpLocks/>
            </p:cNvGrpSpPr>
            <p:nvPr/>
          </p:nvGrpSpPr>
          <p:grpSpPr bwMode="auto">
            <a:xfrm>
              <a:off x="1811" y="1215"/>
              <a:ext cx="277" cy="135"/>
              <a:chOff x="1811" y="1215"/>
              <a:chExt cx="277" cy="135"/>
            </a:xfrm>
          </p:grpSpPr>
          <p:sp>
            <p:nvSpPr>
              <p:cNvPr id="216" name="Text Box 50"/>
              <p:cNvSpPr txBox="1">
                <a:spLocks noChangeArrowheads="1"/>
              </p:cNvSpPr>
              <p:nvPr/>
            </p:nvSpPr>
            <p:spPr bwMode="auto">
              <a:xfrm>
                <a:off x="1845" y="1215"/>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chemeClr val="bg1"/>
                    </a:solidFill>
                    <a:effectLst>
                      <a:outerShdw blurRad="38100" dist="38100" dir="2700000" algn="tl">
                        <a:srgbClr val="000000"/>
                      </a:outerShdw>
                    </a:effectLst>
                  </a:rPr>
                  <a:t>2 x</a:t>
                </a:r>
              </a:p>
            </p:txBody>
          </p:sp>
          <p:pic>
            <p:nvPicPr>
              <p:cNvPr id="8270" name="Picture 2" descr="15mi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811" y="1243"/>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66" name="Group 69"/>
            <p:cNvGrpSpPr>
              <a:grpSpLocks/>
            </p:cNvGrpSpPr>
            <p:nvPr/>
          </p:nvGrpSpPr>
          <p:grpSpPr bwMode="auto">
            <a:xfrm>
              <a:off x="2018" y="1216"/>
              <a:ext cx="277" cy="135"/>
              <a:chOff x="2018" y="1216"/>
              <a:chExt cx="277" cy="135"/>
            </a:xfrm>
          </p:grpSpPr>
          <p:pic>
            <p:nvPicPr>
              <p:cNvPr id="8267" name="Picture 3" descr="30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018" y="1243"/>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 name="Text Box 50"/>
              <p:cNvSpPr txBox="1">
                <a:spLocks noChangeArrowheads="1"/>
              </p:cNvSpPr>
              <p:nvPr/>
            </p:nvSpPr>
            <p:spPr bwMode="auto">
              <a:xfrm>
                <a:off x="2052" y="1216"/>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chemeClr val="bg1"/>
                    </a:solidFill>
                    <a:effectLst>
                      <a:outerShdw blurRad="38100" dist="38100" dir="2700000" algn="tl">
                        <a:srgbClr val="000000"/>
                      </a:outerShdw>
                    </a:effectLst>
                  </a:rPr>
                  <a:t>3 x</a:t>
                </a:r>
              </a:p>
            </p:txBody>
          </p:sp>
        </p:grpSp>
      </p:grpSp>
      <p:grpSp>
        <p:nvGrpSpPr>
          <p:cNvPr id="8208" name="Group 72"/>
          <p:cNvGrpSpPr>
            <a:grpSpLocks/>
          </p:cNvGrpSpPr>
          <p:nvPr/>
        </p:nvGrpSpPr>
        <p:grpSpPr bwMode="auto">
          <a:xfrm>
            <a:off x="6148388" y="4595813"/>
            <a:ext cx="768350" cy="215900"/>
            <a:chOff x="3939" y="1219"/>
            <a:chExt cx="484" cy="136"/>
          </a:xfrm>
        </p:grpSpPr>
        <p:grpSp>
          <p:nvGrpSpPr>
            <p:cNvPr id="8259" name="Group 73"/>
            <p:cNvGrpSpPr>
              <a:grpSpLocks/>
            </p:cNvGrpSpPr>
            <p:nvPr/>
          </p:nvGrpSpPr>
          <p:grpSpPr bwMode="auto">
            <a:xfrm>
              <a:off x="3939" y="1219"/>
              <a:ext cx="277" cy="135"/>
              <a:chOff x="3939" y="1219"/>
              <a:chExt cx="277" cy="135"/>
            </a:xfrm>
          </p:grpSpPr>
          <p:sp>
            <p:nvSpPr>
              <p:cNvPr id="223" name="Text Box 50"/>
              <p:cNvSpPr txBox="1">
                <a:spLocks noChangeArrowheads="1"/>
              </p:cNvSpPr>
              <p:nvPr/>
            </p:nvSpPr>
            <p:spPr bwMode="auto">
              <a:xfrm>
                <a:off x="3973" y="1219"/>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chemeClr val="bg1"/>
                    </a:solidFill>
                    <a:effectLst>
                      <a:outerShdw blurRad="38100" dist="38100" dir="2700000" algn="tl">
                        <a:srgbClr val="000000"/>
                      </a:outerShdw>
                    </a:effectLst>
                  </a:rPr>
                  <a:t>2 x</a:t>
                </a:r>
              </a:p>
            </p:txBody>
          </p:sp>
          <p:pic>
            <p:nvPicPr>
              <p:cNvPr id="8264" name="Picture 2" descr="15mi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39" y="1247"/>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60" name="Group 76"/>
            <p:cNvGrpSpPr>
              <a:grpSpLocks/>
            </p:cNvGrpSpPr>
            <p:nvPr/>
          </p:nvGrpSpPr>
          <p:grpSpPr bwMode="auto">
            <a:xfrm>
              <a:off x="4146" y="1220"/>
              <a:ext cx="277" cy="135"/>
              <a:chOff x="4146" y="1220"/>
              <a:chExt cx="277" cy="135"/>
            </a:xfrm>
          </p:grpSpPr>
          <p:pic>
            <p:nvPicPr>
              <p:cNvPr id="8261" name="Picture 3" descr="30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146" y="1247"/>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Text Box 50"/>
              <p:cNvSpPr txBox="1">
                <a:spLocks noChangeArrowheads="1"/>
              </p:cNvSpPr>
              <p:nvPr/>
            </p:nvSpPr>
            <p:spPr bwMode="auto">
              <a:xfrm>
                <a:off x="4180" y="1220"/>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chemeClr val="bg1"/>
                    </a:solidFill>
                    <a:effectLst>
                      <a:outerShdw blurRad="38100" dist="38100" dir="2700000" algn="tl">
                        <a:srgbClr val="000000"/>
                      </a:outerShdw>
                    </a:effectLst>
                  </a:rPr>
                  <a:t>3 x</a:t>
                </a:r>
              </a:p>
            </p:txBody>
          </p:sp>
        </p:grpSp>
      </p:grpSp>
      <p:grpSp>
        <p:nvGrpSpPr>
          <p:cNvPr id="8209" name="Group 72"/>
          <p:cNvGrpSpPr>
            <a:grpSpLocks/>
          </p:cNvGrpSpPr>
          <p:nvPr/>
        </p:nvGrpSpPr>
        <p:grpSpPr bwMode="auto">
          <a:xfrm>
            <a:off x="9564688" y="1862138"/>
            <a:ext cx="768350" cy="215900"/>
            <a:chOff x="3939" y="1219"/>
            <a:chExt cx="484" cy="136"/>
          </a:xfrm>
        </p:grpSpPr>
        <p:grpSp>
          <p:nvGrpSpPr>
            <p:cNvPr id="8253" name="Group 73"/>
            <p:cNvGrpSpPr>
              <a:grpSpLocks/>
            </p:cNvGrpSpPr>
            <p:nvPr/>
          </p:nvGrpSpPr>
          <p:grpSpPr bwMode="auto">
            <a:xfrm>
              <a:off x="3939" y="1219"/>
              <a:ext cx="277" cy="135"/>
              <a:chOff x="3939" y="1219"/>
              <a:chExt cx="277" cy="135"/>
            </a:xfrm>
          </p:grpSpPr>
          <p:sp>
            <p:nvSpPr>
              <p:cNvPr id="230" name="Text Box 50"/>
              <p:cNvSpPr txBox="1">
                <a:spLocks noChangeArrowheads="1"/>
              </p:cNvSpPr>
              <p:nvPr/>
            </p:nvSpPr>
            <p:spPr bwMode="auto">
              <a:xfrm>
                <a:off x="3973" y="1219"/>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chemeClr val="bg1"/>
                    </a:solidFill>
                    <a:effectLst>
                      <a:outerShdw blurRad="38100" dist="38100" dir="2700000" algn="tl">
                        <a:srgbClr val="000000"/>
                      </a:outerShdw>
                    </a:effectLst>
                  </a:rPr>
                  <a:t>2 x</a:t>
                </a:r>
              </a:p>
            </p:txBody>
          </p:sp>
          <p:pic>
            <p:nvPicPr>
              <p:cNvPr id="8258" name="Picture 2" descr="15mi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39" y="1247"/>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54" name="Group 76"/>
            <p:cNvGrpSpPr>
              <a:grpSpLocks/>
            </p:cNvGrpSpPr>
            <p:nvPr/>
          </p:nvGrpSpPr>
          <p:grpSpPr bwMode="auto">
            <a:xfrm>
              <a:off x="4146" y="1220"/>
              <a:ext cx="277" cy="135"/>
              <a:chOff x="4146" y="1220"/>
              <a:chExt cx="277" cy="135"/>
            </a:xfrm>
          </p:grpSpPr>
          <p:pic>
            <p:nvPicPr>
              <p:cNvPr id="8255" name="Picture 3" descr="30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146" y="1247"/>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 name="Text Box 50"/>
              <p:cNvSpPr txBox="1">
                <a:spLocks noChangeArrowheads="1"/>
              </p:cNvSpPr>
              <p:nvPr/>
            </p:nvSpPr>
            <p:spPr bwMode="auto">
              <a:xfrm>
                <a:off x="4180" y="1220"/>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chemeClr val="bg1"/>
                    </a:solidFill>
                    <a:effectLst>
                      <a:outerShdw blurRad="38100" dist="38100" dir="2700000" algn="tl">
                        <a:srgbClr val="000000"/>
                      </a:outerShdw>
                    </a:effectLst>
                  </a:rPr>
                  <a:t>3 x</a:t>
                </a:r>
              </a:p>
            </p:txBody>
          </p:sp>
        </p:grpSp>
      </p:grpSp>
      <p:sp>
        <p:nvSpPr>
          <p:cNvPr id="8210" name="Text Box 33"/>
          <p:cNvSpPr txBox="1">
            <a:spLocks noChangeArrowheads="1"/>
          </p:cNvSpPr>
          <p:nvPr/>
        </p:nvSpPr>
        <p:spPr bwMode="auto">
          <a:xfrm>
            <a:off x="425450" y="1836738"/>
            <a:ext cx="3024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chemeClr val="bg1"/>
                </a:solidFill>
              </a:rPr>
              <a:t>1. APPLICATION</a:t>
            </a:r>
          </a:p>
        </p:txBody>
      </p:sp>
      <p:pic>
        <p:nvPicPr>
          <p:cNvPr id="8211" name="Picture 299"/>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9975850" y="271463"/>
            <a:ext cx="3270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2" name="Text Box 33"/>
          <p:cNvSpPr txBox="1">
            <a:spLocks noChangeArrowheads="1"/>
          </p:cNvSpPr>
          <p:nvPr/>
        </p:nvSpPr>
        <p:spPr bwMode="auto">
          <a:xfrm>
            <a:off x="7192963" y="4575175"/>
            <a:ext cx="302418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chemeClr val="bg1"/>
                </a:solidFill>
              </a:rPr>
              <a:t>6. LOWER FACE</a:t>
            </a:r>
          </a:p>
        </p:txBody>
      </p:sp>
      <p:grpSp>
        <p:nvGrpSpPr>
          <p:cNvPr id="8213" name="Group 72"/>
          <p:cNvGrpSpPr>
            <a:grpSpLocks/>
          </p:cNvGrpSpPr>
          <p:nvPr/>
        </p:nvGrpSpPr>
        <p:grpSpPr bwMode="auto">
          <a:xfrm>
            <a:off x="9512300" y="4605338"/>
            <a:ext cx="768350" cy="215900"/>
            <a:chOff x="3939" y="1219"/>
            <a:chExt cx="484" cy="136"/>
          </a:xfrm>
        </p:grpSpPr>
        <p:grpSp>
          <p:nvGrpSpPr>
            <p:cNvPr id="8247" name="Group 73"/>
            <p:cNvGrpSpPr>
              <a:grpSpLocks/>
            </p:cNvGrpSpPr>
            <p:nvPr/>
          </p:nvGrpSpPr>
          <p:grpSpPr bwMode="auto">
            <a:xfrm>
              <a:off x="3939" y="1219"/>
              <a:ext cx="277" cy="135"/>
              <a:chOff x="3939" y="1219"/>
              <a:chExt cx="277" cy="135"/>
            </a:xfrm>
          </p:grpSpPr>
          <p:sp>
            <p:nvSpPr>
              <p:cNvPr id="208" name="Text Box 50"/>
              <p:cNvSpPr txBox="1">
                <a:spLocks noChangeArrowheads="1"/>
              </p:cNvSpPr>
              <p:nvPr/>
            </p:nvSpPr>
            <p:spPr bwMode="auto">
              <a:xfrm>
                <a:off x="3973" y="1219"/>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chemeClr val="bg1"/>
                    </a:solidFill>
                    <a:effectLst>
                      <a:outerShdw blurRad="38100" dist="38100" dir="2700000" algn="tl">
                        <a:srgbClr val="000000"/>
                      </a:outerShdw>
                    </a:effectLst>
                  </a:rPr>
                  <a:t>2 x</a:t>
                </a:r>
              </a:p>
            </p:txBody>
          </p:sp>
          <p:pic>
            <p:nvPicPr>
              <p:cNvPr id="8252" name="Picture 2" descr="15mi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39" y="1247"/>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48" name="Group 76"/>
            <p:cNvGrpSpPr>
              <a:grpSpLocks/>
            </p:cNvGrpSpPr>
            <p:nvPr/>
          </p:nvGrpSpPr>
          <p:grpSpPr bwMode="auto">
            <a:xfrm>
              <a:off x="4146" y="1220"/>
              <a:ext cx="277" cy="135"/>
              <a:chOff x="4146" y="1220"/>
              <a:chExt cx="277" cy="135"/>
            </a:xfrm>
          </p:grpSpPr>
          <p:pic>
            <p:nvPicPr>
              <p:cNvPr id="8249" name="Picture 3" descr="30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146" y="1247"/>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 name="Text Box 50"/>
              <p:cNvSpPr txBox="1">
                <a:spLocks noChangeArrowheads="1"/>
              </p:cNvSpPr>
              <p:nvPr/>
            </p:nvSpPr>
            <p:spPr bwMode="auto">
              <a:xfrm>
                <a:off x="4180" y="1220"/>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chemeClr val="bg1"/>
                    </a:solidFill>
                    <a:effectLst>
                      <a:outerShdw blurRad="38100" dist="38100" dir="2700000" algn="tl">
                        <a:srgbClr val="000000"/>
                      </a:outerShdw>
                    </a:effectLst>
                  </a:rPr>
                  <a:t>3 x</a:t>
                </a:r>
              </a:p>
            </p:txBody>
          </p:sp>
        </p:grpSp>
      </p:grpSp>
      <p:sp>
        <p:nvSpPr>
          <p:cNvPr id="8214" name="Rectangle 103"/>
          <p:cNvSpPr>
            <a:spLocks noChangeArrowheads="1"/>
          </p:cNvSpPr>
          <p:nvPr/>
        </p:nvSpPr>
        <p:spPr bwMode="auto">
          <a:xfrm>
            <a:off x="377825" y="3846513"/>
            <a:ext cx="3248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90000"/>
              </a:lnSpc>
            </a:pPr>
            <a:r>
              <a:rPr lang="en-US" sz="800" b="0" i="0" dirty="0" smtClean="0">
                <a:solidFill>
                  <a:schemeClr val="bg1"/>
                </a:solidFill>
              </a:rPr>
              <a:t>Apply the serum using the tip of the syringe along the most accentuated wrinkles and hollow areas of the skin (lower part of the face). Target the serum along the cheeks under the cheekbones, on the nasal-labial furrow, on the upper lip and the neck wrinkles. </a:t>
            </a:r>
          </a:p>
        </p:txBody>
      </p:sp>
      <p:sp>
        <p:nvSpPr>
          <p:cNvPr id="8215" name="Rectangle 131"/>
          <p:cNvSpPr>
            <a:spLocks noChangeArrowheads="1"/>
          </p:cNvSpPr>
          <p:nvPr/>
        </p:nvSpPr>
        <p:spPr bwMode="auto">
          <a:xfrm>
            <a:off x="3749675" y="3848100"/>
            <a:ext cx="33115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90000"/>
              </a:lnSpc>
            </a:pPr>
            <a:r>
              <a:rPr lang="en-US" sz="800" b="0" i="0" dirty="0" smtClean="0">
                <a:solidFill>
                  <a:schemeClr val="bg1"/>
                </a:solidFill>
              </a:rPr>
              <a:t>Spread the serum with the tip of the index finger over the area to be targeted. </a:t>
            </a:r>
          </a:p>
        </p:txBody>
      </p:sp>
      <p:sp>
        <p:nvSpPr>
          <p:cNvPr id="8216" name="Rectangle 131"/>
          <p:cNvSpPr>
            <a:spLocks noChangeArrowheads="1"/>
          </p:cNvSpPr>
          <p:nvPr/>
        </p:nvSpPr>
        <p:spPr bwMode="auto">
          <a:xfrm>
            <a:off x="7146925" y="3843338"/>
            <a:ext cx="3155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90000"/>
              </a:lnSpc>
            </a:pPr>
            <a:r>
              <a:rPr lang="en-US" sz="800" b="0" i="0" dirty="0" smtClean="0">
                <a:solidFill>
                  <a:schemeClr val="bg1"/>
                </a:solidFill>
              </a:rPr>
              <a:t>Using the pads of the index and middle fingers (or with 4 fingers closed together over a larger area); pull the furrow from both sides. The fingers are positioned and "stretch" the skin in the opposite direction to the wrinkle. </a:t>
            </a:r>
          </a:p>
          <a:p>
            <a:pPr algn="just">
              <a:lnSpc>
                <a:spcPct val="90000"/>
              </a:lnSpc>
            </a:pPr>
            <a:r>
              <a:rPr lang="en-US" sz="800" b="0" i="1" dirty="0" smtClean="0">
                <a:solidFill>
                  <a:schemeClr val="bg1"/>
                </a:solidFill>
              </a:rPr>
              <a:t>Repeat this technique on each wrinkle. </a:t>
            </a:r>
          </a:p>
        </p:txBody>
      </p:sp>
      <p:sp>
        <p:nvSpPr>
          <p:cNvPr id="8217" name="Rectangle 135"/>
          <p:cNvSpPr>
            <a:spLocks noChangeArrowheads="1"/>
          </p:cNvSpPr>
          <p:nvPr/>
        </p:nvSpPr>
        <p:spPr bwMode="auto">
          <a:xfrm>
            <a:off x="398463" y="6554788"/>
            <a:ext cx="3155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90000"/>
              </a:lnSpc>
            </a:pPr>
            <a:r>
              <a:rPr lang="en-US" sz="800" b="0" i="0" dirty="0" smtClean="0">
                <a:solidFill>
                  <a:schemeClr val="bg1"/>
                </a:solidFill>
              </a:rPr>
              <a:t>Lift the skin above the furrow between the balls of the thumb and the pads of the index and middle fingers. Move the fingers along the wrinkle while holding the fold in place, performing a series of gliding pinches. </a:t>
            </a:r>
          </a:p>
          <a:p>
            <a:pPr algn="just">
              <a:lnSpc>
                <a:spcPct val="90000"/>
              </a:lnSpc>
            </a:pPr>
            <a:r>
              <a:rPr lang="en-US" sz="800" b="0" i="1" dirty="0" smtClean="0">
                <a:solidFill>
                  <a:schemeClr val="bg1"/>
                </a:solidFill>
              </a:rPr>
              <a:t>Repeat this technique on each wrinkle. </a:t>
            </a:r>
          </a:p>
        </p:txBody>
      </p:sp>
      <p:sp>
        <p:nvSpPr>
          <p:cNvPr id="8218" name="ZoneTexte 97"/>
          <p:cNvSpPr txBox="1">
            <a:spLocks noChangeArrowheads="1"/>
          </p:cNvSpPr>
          <p:nvPr/>
        </p:nvSpPr>
        <p:spPr bwMode="auto">
          <a:xfrm>
            <a:off x="3749675" y="6538913"/>
            <a:ext cx="3052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just" eaLnBrk="1" hangingPunct="1"/>
            <a:r>
              <a:rPr lang="en-US" sz="800" b="0" i="0" dirty="0" smtClean="0">
                <a:solidFill>
                  <a:schemeClr val="bg1"/>
                </a:solidFill>
              </a:rPr>
              <a:t>Using the length of the fingers, gently and gradually press the skin while stretching toward the top to restore volume. Position the fingers diagonally under the cheekbones, then stretch out while lightly lifting the skin, rolling it in the fingers. </a:t>
            </a:r>
          </a:p>
        </p:txBody>
      </p:sp>
      <p:sp>
        <p:nvSpPr>
          <p:cNvPr id="8225" name="ZoneTexte 231"/>
          <p:cNvSpPr txBox="1">
            <a:spLocks noChangeArrowheads="1"/>
          </p:cNvSpPr>
          <p:nvPr/>
        </p:nvSpPr>
        <p:spPr bwMode="auto">
          <a:xfrm>
            <a:off x="7146925" y="6546850"/>
            <a:ext cx="3090863" cy="846386"/>
          </a:xfrm>
          <a:prstGeom prst="rect">
            <a:avLst/>
          </a:prstGeom>
          <a:noFill/>
          <a:ln>
            <a:noFill/>
          </a:ln>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just" eaLnBrk="1" hangingPunct="1"/>
            <a:r>
              <a:rPr lang="en-US" sz="700" b="0" i="0" dirty="0" smtClean="0">
                <a:solidFill>
                  <a:schemeClr val="bg1"/>
                </a:solidFill>
              </a:rPr>
              <a:t>Position the length of the index and middle fingers along the nasal-labial furrows, raise the furrow from below by lightly rolling the fingers toward the outer part of the furrows.  Using the pads of the index fingers, joined together above the upper lip, roll the fingers, gently lifting the outer edge of the lip. Position the fingers diagonally on both sides of the neck, then use the length of the fingers to roll and lift it gently. </a:t>
            </a:r>
          </a:p>
        </p:txBody>
      </p:sp>
      <p:sp>
        <p:nvSpPr>
          <p:cNvPr id="8220" name="Text Box 33"/>
          <p:cNvSpPr txBox="1">
            <a:spLocks noChangeArrowheads="1"/>
          </p:cNvSpPr>
          <p:nvPr/>
        </p:nvSpPr>
        <p:spPr bwMode="auto">
          <a:xfrm>
            <a:off x="320675" y="1470025"/>
            <a:ext cx="79057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spcBef>
                <a:spcPct val="50000"/>
              </a:spcBef>
            </a:pPr>
            <a:r>
              <a:rPr lang="en-US" sz="1600" b="0" i="0" dirty="0" smtClean="0">
                <a:solidFill>
                  <a:schemeClr val="bg1"/>
                </a:solidFill>
              </a:rPr>
              <a:t>RE-PLASTY PRO FILLER INTENSE WRINKLE CORRECTER AND ELASTICITY RESTORER</a:t>
            </a:r>
          </a:p>
        </p:txBody>
      </p:sp>
      <p:sp>
        <p:nvSpPr>
          <p:cNvPr id="8221" name="Rectangle 23"/>
          <p:cNvSpPr>
            <a:spLocks noChangeArrowheads="1"/>
          </p:cNvSpPr>
          <p:nvPr/>
        </p:nvSpPr>
        <p:spPr bwMode="auto">
          <a:xfrm>
            <a:off x="4227513" y="349250"/>
            <a:ext cx="5784850" cy="982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98">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p>
            <a:pPr defTabSz="449263">
              <a:spcBef>
                <a:spcPts val="900"/>
              </a:spcBef>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lang="en-US" sz="2800" b="0" i="0" dirty="0" smtClean="0">
                <a:solidFill>
                  <a:srgbClr val="B5A692"/>
                </a:solidFill>
              </a:rPr>
              <a:t>STEP 1 SERUM</a:t>
            </a:r>
            <a:r>
              <a:rPr lang="en-US" sz="2100" b="0" i="0" dirty="0" smtClean="0">
                <a:solidFill>
                  <a:srgbClr val="B5A692"/>
                </a:solidFill>
                <a:latin typeface="Arial" pitchFamily="18" charset="0"/>
              </a:rPr>
              <a:t> </a:t>
            </a:r>
            <a:r>
              <a:rPr lang="en-US" sz="3200" dirty="0" smtClean="0">
                <a:solidFill>
                  <a:srgbClr val="B5A692"/>
                </a:solidFill>
              </a:rPr>
              <a:t/>
            </a:r>
            <a:br>
              <a:rPr lang="en-US" sz="3200" dirty="0" smtClean="0">
                <a:solidFill>
                  <a:srgbClr val="B5A692"/>
                </a:solidFill>
              </a:rPr>
            </a:br>
            <a:r>
              <a:rPr lang="en-US" sz="1500" b="0" i="0" dirty="0" smtClean="0">
                <a:solidFill>
                  <a:srgbClr val="B5A692"/>
                </a:solidFill>
              </a:rPr>
              <a:t>DEEP WRINKLE FILLING, </a:t>
            </a:r>
            <a:r>
              <a:rPr lang="en-US" sz="1500" b="0" i="0" dirty="0" smtClean="0">
                <a:solidFill>
                  <a:srgbClr val="B5A692"/>
                </a:solidFill>
                <a:latin typeface="MS PGothic" pitchFamily="18" charset="0"/>
              </a:rPr>
              <a:t>“</a:t>
            </a:r>
            <a:r>
              <a:rPr lang="en-US" sz="1500" b="0" i="0" dirty="0" smtClean="0">
                <a:solidFill>
                  <a:srgbClr val="B5A692"/>
                </a:solidFill>
              </a:rPr>
              <a:t>INJECTION</a:t>
            </a:r>
            <a:r>
              <a:rPr lang="en-US" sz="1500" b="0" i="0" dirty="0" smtClean="0">
                <a:solidFill>
                  <a:srgbClr val="B5A692"/>
                </a:solidFill>
                <a:latin typeface="MS PGothic" pitchFamily="18" charset="0"/>
              </a:rPr>
              <a:t>”</a:t>
            </a:r>
            <a:r>
              <a:rPr lang="en-US" sz="1500" b="0" i="0" dirty="0" smtClean="0">
                <a:solidFill>
                  <a:srgbClr val="B5A692"/>
                </a:solidFill>
              </a:rPr>
              <a:t> OF VOLUME AND ELASTICITY - LOWER PART OF THE FACE</a:t>
            </a:r>
          </a:p>
        </p:txBody>
      </p:sp>
      <p:pic>
        <p:nvPicPr>
          <p:cNvPr id="8222" name="Picture 180"/>
          <p:cNvPicPr preferRelativeResize="0">
            <a:picLocks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844925" y="4854575"/>
            <a:ext cx="2987675" cy="1681163"/>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8223" name="Groupe 98"/>
          <p:cNvGrpSpPr>
            <a:grpSpLocks/>
          </p:cNvGrpSpPr>
          <p:nvPr/>
        </p:nvGrpSpPr>
        <p:grpSpPr bwMode="auto">
          <a:xfrm>
            <a:off x="3870325" y="4897438"/>
            <a:ext cx="684213" cy="900112"/>
            <a:chOff x="7658263" y="1927870"/>
            <a:chExt cx="1361093" cy="1799406"/>
          </a:xfrm>
        </p:grpSpPr>
        <p:pic>
          <p:nvPicPr>
            <p:cNvPr id="8237" name="Picture 19"/>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658263" y="1927870"/>
              <a:ext cx="1361093" cy="179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38" name="Groupe 25"/>
            <p:cNvGrpSpPr>
              <a:grpSpLocks/>
            </p:cNvGrpSpPr>
            <p:nvPr/>
          </p:nvGrpSpPr>
          <p:grpSpPr bwMode="auto">
            <a:xfrm>
              <a:off x="7893317" y="2886284"/>
              <a:ext cx="898925" cy="455406"/>
              <a:chOff x="7893317" y="2860884"/>
              <a:chExt cx="898925" cy="455406"/>
            </a:xfrm>
          </p:grpSpPr>
          <p:sp>
            <p:nvSpPr>
              <p:cNvPr id="205" name="Flèche vers le bas 204"/>
              <p:cNvSpPr/>
              <p:nvPr/>
            </p:nvSpPr>
            <p:spPr>
              <a:xfrm rot="12039737">
                <a:off x="8090908" y="3057644"/>
                <a:ext cx="101056" cy="311008"/>
              </a:xfrm>
              <a:prstGeom prst="downArrow">
                <a:avLst/>
              </a:prstGeom>
              <a:solidFill>
                <a:schemeClr val="bg1">
                  <a:lumMod val="75000"/>
                </a:schemeClr>
              </a:solidFill>
              <a:ln w="31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bg1"/>
                  </a:solidFill>
                </a:endParaRPr>
              </a:p>
            </p:txBody>
          </p:sp>
          <p:sp>
            <p:nvSpPr>
              <p:cNvPr id="206" name="Flèche vers le bas 205"/>
              <p:cNvSpPr/>
              <p:nvPr/>
            </p:nvSpPr>
            <p:spPr>
              <a:xfrm rot="9560263" flipH="1">
                <a:off x="8485656" y="3057644"/>
                <a:ext cx="101056" cy="311008"/>
              </a:xfrm>
              <a:prstGeom prst="downArrow">
                <a:avLst/>
              </a:prstGeom>
              <a:solidFill>
                <a:schemeClr val="bg1">
                  <a:lumMod val="75000"/>
                </a:schemeClr>
              </a:solidFill>
              <a:ln w="31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bg1"/>
                  </a:solidFill>
                </a:endParaRPr>
              </a:p>
            </p:txBody>
          </p:sp>
          <p:sp>
            <p:nvSpPr>
              <p:cNvPr id="209" name="Flèche vers le bas 208"/>
              <p:cNvSpPr/>
              <p:nvPr/>
            </p:nvSpPr>
            <p:spPr>
              <a:xfrm rot="12039737">
                <a:off x="8248808" y="3073511"/>
                <a:ext cx="66317" cy="161852"/>
              </a:xfrm>
              <a:prstGeom prst="downArrow">
                <a:avLst/>
              </a:prstGeom>
              <a:solidFill>
                <a:schemeClr val="bg1">
                  <a:lumMod val="75000"/>
                </a:schemeClr>
              </a:solidFill>
              <a:ln w="31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bg1"/>
                  </a:solidFill>
                </a:endParaRPr>
              </a:p>
            </p:txBody>
          </p:sp>
          <p:sp>
            <p:nvSpPr>
              <p:cNvPr id="210" name="Flèche vers le bas 209"/>
              <p:cNvSpPr/>
              <p:nvPr/>
            </p:nvSpPr>
            <p:spPr>
              <a:xfrm rot="9560263" flipH="1">
                <a:off x="8334072" y="3044950"/>
                <a:ext cx="101056" cy="161850"/>
              </a:xfrm>
              <a:prstGeom prst="downArrow">
                <a:avLst/>
              </a:prstGeom>
              <a:solidFill>
                <a:schemeClr val="bg1">
                  <a:lumMod val="75000"/>
                </a:schemeClr>
              </a:solidFill>
              <a:ln w="31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bg1"/>
                  </a:solidFill>
                </a:endParaRPr>
              </a:p>
            </p:txBody>
          </p:sp>
          <p:sp>
            <p:nvSpPr>
              <p:cNvPr id="211" name="Flèche vers le bas 210"/>
              <p:cNvSpPr/>
              <p:nvPr/>
            </p:nvSpPr>
            <p:spPr>
              <a:xfrm rot="1239737" flipH="1" flipV="1">
                <a:off x="8624607" y="2886272"/>
                <a:ext cx="167374" cy="291967"/>
              </a:xfrm>
              <a:prstGeom prst="downArrow">
                <a:avLst/>
              </a:prstGeom>
              <a:solidFill>
                <a:schemeClr val="bg1">
                  <a:lumMod val="75000"/>
                </a:schemeClr>
              </a:solidFill>
              <a:ln w="3175">
                <a:solidFill>
                  <a:srgbClr val="B5A69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bg1"/>
                  </a:solidFill>
                </a:endParaRPr>
              </a:p>
            </p:txBody>
          </p:sp>
          <p:sp>
            <p:nvSpPr>
              <p:cNvPr id="212" name="Flèche vers le bas 211"/>
              <p:cNvSpPr/>
              <p:nvPr/>
            </p:nvSpPr>
            <p:spPr>
              <a:xfrm rot="9560263" flipH="1">
                <a:off x="7891954" y="2860884"/>
                <a:ext cx="167374" cy="291967"/>
              </a:xfrm>
              <a:prstGeom prst="downArrow">
                <a:avLst/>
              </a:prstGeom>
              <a:solidFill>
                <a:schemeClr val="bg1">
                  <a:lumMod val="75000"/>
                </a:schemeClr>
              </a:solidFill>
              <a:ln w="31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bg1"/>
                  </a:solidFill>
                </a:endParaRPr>
              </a:p>
            </p:txBody>
          </p:sp>
        </p:grpSp>
        <p:cxnSp>
          <p:nvCxnSpPr>
            <p:cNvPr id="195" name="Connecteur droit avec flèche 194"/>
            <p:cNvCxnSpPr/>
            <p:nvPr/>
          </p:nvCxnSpPr>
          <p:spPr>
            <a:xfrm flipV="1">
              <a:off x="8356179" y="3517821"/>
              <a:ext cx="331588" cy="177719"/>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6" name="Connecteur droit avec flèche 195"/>
            <p:cNvCxnSpPr/>
            <p:nvPr/>
          </p:nvCxnSpPr>
          <p:spPr>
            <a:xfrm rot="5400000" flipH="1">
              <a:off x="8073086" y="3447282"/>
              <a:ext cx="184066" cy="350535"/>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pic>
        <p:nvPicPr>
          <p:cNvPr id="8224" name="Picture 34"/>
          <p:cNvPicPr preferRelativeResize="0">
            <a:picLocks noChangeArrowheads="1"/>
          </p:cNvPicPr>
          <p:nvPr/>
        </p:nvPicPr>
        <p:blipFill>
          <a:blip r:embed="rId12" cstate="email">
            <a:extLst>
              <a:ext uri="{28A0092B-C50C-407E-A947-70E740481C1C}">
                <a14:useLocalDpi xmlns:a14="http://schemas.microsoft.com/office/drawing/2010/main" val="0"/>
              </a:ext>
            </a:extLst>
          </a:blip>
          <a:srcRect l="26595" r="22157"/>
          <a:stretch>
            <a:fillRect/>
          </a:stretch>
        </p:blipFill>
        <p:spPr bwMode="auto">
          <a:xfrm>
            <a:off x="8691563" y="4854575"/>
            <a:ext cx="1531937" cy="1681163"/>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 name="Picture 180"/>
          <p:cNvPicPr preferRelativeResize="0">
            <a:picLocks noChangeArrowheads="1"/>
          </p:cNvPicPr>
          <p:nvPr/>
        </p:nvPicPr>
        <p:blipFill>
          <a:blip r:embed="rId13" cstate="email">
            <a:extLst>
              <a:ext uri="{28A0092B-C50C-407E-A947-70E740481C1C}">
                <a14:useLocalDpi xmlns:a14="http://schemas.microsoft.com/office/drawing/2010/main" val="0"/>
              </a:ext>
            </a:extLst>
          </a:blip>
          <a:srcRect l="26588" t="-661" r="23412" b="661"/>
          <a:stretch>
            <a:fillRect/>
          </a:stretch>
        </p:blipFill>
        <p:spPr bwMode="auto">
          <a:xfrm>
            <a:off x="7239000" y="4835525"/>
            <a:ext cx="1493838" cy="1681163"/>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8226" name="Groupe 98"/>
          <p:cNvGrpSpPr>
            <a:grpSpLocks/>
          </p:cNvGrpSpPr>
          <p:nvPr/>
        </p:nvGrpSpPr>
        <p:grpSpPr bwMode="auto">
          <a:xfrm>
            <a:off x="8391525" y="5635625"/>
            <a:ext cx="684213" cy="900113"/>
            <a:chOff x="7658263" y="1927870"/>
            <a:chExt cx="1361093" cy="1799406"/>
          </a:xfrm>
        </p:grpSpPr>
        <p:pic>
          <p:nvPicPr>
            <p:cNvPr id="8227" name="Picture 19"/>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658263" y="1927870"/>
              <a:ext cx="1361093" cy="179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28" name="Groupe 25"/>
            <p:cNvGrpSpPr>
              <a:grpSpLocks/>
            </p:cNvGrpSpPr>
            <p:nvPr/>
          </p:nvGrpSpPr>
          <p:grpSpPr bwMode="auto">
            <a:xfrm>
              <a:off x="7893317" y="2886284"/>
              <a:ext cx="898925" cy="455406"/>
              <a:chOff x="7893317" y="2860884"/>
              <a:chExt cx="898925" cy="455406"/>
            </a:xfrm>
          </p:grpSpPr>
          <p:sp>
            <p:nvSpPr>
              <p:cNvPr id="234" name="Flèche vers le bas 233"/>
              <p:cNvSpPr/>
              <p:nvPr/>
            </p:nvSpPr>
            <p:spPr>
              <a:xfrm rot="12039737">
                <a:off x="8090908" y="3057644"/>
                <a:ext cx="101056" cy="311008"/>
              </a:xfrm>
              <a:prstGeom prst="downArrow">
                <a:avLst/>
              </a:prstGeom>
              <a:solidFill>
                <a:schemeClr val="bg1">
                  <a:lumMod val="75000"/>
                </a:schemeClr>
              </a:solidFill>
              <a:ln w="31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bg1"/>
                  </a:solidFill>
                </a:endParaRPr>
              </a:p>
            </p:txBody>
          </p:sp>
          <p:sp>
            <p:nvSpPr>
              <p:cNvPr id="235" name="Flèche vers le bas 234"/>
              <p:cNvSpPr/>
              <p:nvPr/>
            </p:nvSpPr>
            <p:spPr>
              <a:xfrm rot="9560263" flipH="1">
                <a:off x="8485656" y="3057644"/>
                <a:ext cx="101056" cy="311008"/>
              </a:xfrm>
              <a:prstGeom prst="downArrow">
                <a:avLst/>
              </a:prstGeom>
              <a:solidFill>
                <a:schemeClr val="bg1">
                  <a:lumMod val="75000"/>
                </a:schemeClr>
              </a:solidFill>
              <a:ln w="31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bg1"/>
                  </a:solidFill>
                </a:endParaRPr>
              </a:p>
            </p:txBody>
          </p:sp>
          <p:sp>
            <p:nvSpPr>
              <p:cNvPr id="236" name="Flèche vers le bas 235"/>
              <p:cNvSpPr/>
              <p:nvPr/>
            </p:nvSpPr>
            <p:spPr>
              <a:xfrm rot="12039737">
                <a:off x="8248808" y="3073513"/>
                <a:ext cx="66317" cy="161850"/>
              </a:xfrm>
              <a:prstGeom prst="downArrow">
                <a:avLst/>
              </a:prstGeom>
              <a:solidFill>
                <a:schemeClr val="bg1">
                  <a:lumMod val="75000"/>
                </a:schemeClr>
              </a:solidFill>
              <a:ln w="31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bg1"/>
                  </a:solidFill>
                </a:endParaRPr>
              </a:p>
            </p:txBody>
          </p:sp>
          <p:sp>
            <p:nvSpPr>
              <p:cNvPr id="237" name="Flèche vers le bas 236"/>
              <p:cNvSpPr/>
              <p:nvPr/>
            </p:nvSpPr>
            <p:spPr>
              <a:xfrm rot="9560263" flipH="1">
                <a:off x="8334072" y="3044950"/>
                <a:ext cx="101056" cy="161852"/>
              </a:xfrm>
              <a:prstGeom prst="downArrow">
                <a:avLst/>
              </a:prstGeom>
              <a:solidFill>
                <a:schemeClr val="bg1">
                  <a:lumMod val="75000"/>
                </a:schemeClr>
              </a:solidFill>
              <a:ln w="31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bg1"/>
                  </a:solidFill>
                </a:endParaRPr>
              </a:p>
            </p:txBody>
          </p:sp>
          <p:sp>
            <p:nvSpPr>
              <p:cNvPr id="238" name="Flèche vers le bas 237"/>
              <p:cNvSpPr/>
              <p:nvPr/>
            </p:nvSpPr>
            <p:spPr>
              <a:xfrm rot="1239737" flipH="1" flipV="1">
                <a:off x="8624607" y="2886272"/>
                <a:ext cx="167374" cy="291967"/>
              </a:xfrm>
              <a:prstGeom prst="downArrow">
                <a:avLst/>
              </a:prstGeom>
              <a:solidFill>
                <a:schemeClr val="bg1">
                  <a:lumMod val="75000"/>
                </a:schemeClr>
              </a:solidFill>
              <a:ln w="3175">
                <a:solidFill>
                  <a:srgbClr val="B5A69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bg1"/>
                  </a:solidFill>
                </a:endParaRPr>
              </a:p>
            </p:txBody>
          </p:sp>
          <p:sp>
            <p:nvSpPr>
              <p:cNvPr id="239" name="Flèche vers le bas 238"/>
              <p:cNvSpPr/>
              <p:nvPr/>
            </p:nvSpPr>
            <p:spPr>
              <a:xfrm rot="9560263" flipH="1">
                <a:off x="7891954" y="2860884"/>
                <a:ext cx="167374" cy="291967"/>
              </a:xfrm>
              <a:prstGeom prst="downArrow">
                <a:avLst/>
              </a:prstGeom>
              <a:solidFill>
                <a:schemeClr val="bg1">
                  <a:lumMod val="75000"/>
                </a:schemeClr>
              </a:solidFill>
              <a:ln w="31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bg1"/>
                  </a:solidFill>
                </a:endParaRPr>
              </a:p>
            </p:txBody>
          </p:sp>
        </p:grpSp>
        <p:cxnSp>
          <p:nvCxnSpPr>
            <p:cNvPr id="232" name="Connecteur droit avec flèche 231"/>
            <p:cNvCxnSpPr/>
            <p:nvPr/>
          </p:nvCxnSpPr>
          <p:spPr>
            <a:xfrm flipV="1">
              <a:off x="8356179" y="3517821"/>
              <a:ext cx="331588" cy="177719"/>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3" name="Connecteur droit avec flèche 232"/>
            <p:cNvCxnSpPr/>
            <p:nvPr/>
          </p:nvCxnSpPr>
          <p:spPr>
            <a:xfrm rot="5400000" flipH="1">
              <a:off x="8073086" y="3447282"/>
              <a:ext cx="184066" cy="350535"/>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1"/>
          <p:cNvSpPr>
            <a:spLocks noChangeArrowheads="1"/>
          </p:cNvSpPr>
          <p:nvPr/>
        </p:nvSpPr>
        <p:spPr bwMode="auto">
          <a:xfrm>
            <a:off x="4265613" y="468313"/>
            <a:ext cx="5651500" cy="884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98">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p>
            <a:pPr defTabSz="449263">
              <a:spcBef>
                <a:spcPts val="900"/>
              </a:spcBef>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lang="en-US" sz="2800" b="0" i="0" dirty="0" smtClean="0">
                <a:solidFill>
                  <a:srgbClr val="B5A692"/>
                </a:solidFill>
              </a:rPr>
              <a:t>STEP 2 EYE TREATMENT</a:t>
            </a:r>
            <a:r>
              <a:rPr lang="en-US" sz="2100" b="0" i="0" dirty="0" smtClean="0">
                <a:solidFill>
                  <a:srgbClr val="000000"/>
                </a:solidFill>
                <a:latin typeface="Arial" pitchFamily="18" charset="0"/>
              </a:rPr>
              <a:t> </a:t>
            </a:r>
            <a:r>
              <a:rPr lang="en-US" sz="3200" dirty="0" smtClean="0"/>
              <a:t/>
            </a:r>
            <a:br>
              <a:rPr lang="en-US" sz="3200" dirty="0" smtClean="0"/>
            </a:br>
            <a:r>
              <a:rPr lang="en-US" sz="2000" b="0" i="0" dirty="0" smtClean="0">
                <a:solidFill>
                  <a:srgbClr val="B5A692"/>
                </a:solidFill>
              </a:rPr>
              <a:t>EYE CONTOUR ANTI-FATIGUE LIFTING</a:t>
            </a:r>
          </a:p>
        </p:txBody>
      </p:sp>
      <p:pic>
        <p:nvPicPr>
          <p:cNvPr id="9219" name="Picture 77" descr="6-helenarubinstein-prodigy-re-plasty o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993313" y="107950"/>
            <a:ext cx="261937"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33"/>
          <p:cNvSpPr txBox="1">
            <a:spLocks noChangeArrowheads="1"/>
          </p:cNvSpPr>
          <p:nvPr/>
        </p:nvSpPr>
        <p:spPr bwMode="auto">
          <a:xfrm>
            <a:off x="320675" y="1470025"/>
            <a:ext cx="5889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spcBef>
                <a:spcPct val="50000"/>
              </a:spcBef>
            </a:pPr>
            <a:r>
              <a:rPr lang="en-US" sz="1600" b="0" i="0" dirty="0" smtClean="0">
                <a:solidFill>
                  <a:srgbClr val="FFFFFF"/>
                </a:solidFill>
              </a:rPr>
              <a:t>Re-PLASTY EXTREME EYE WAKE-UP GEL</a:t>
            </a:r>
          </a:p>
        </p:txBody>
      </p:sp>
      <p:pic>
        <p:nvPicPr>
          <p:cNvPr id="9221" name="Picture 115"/>
          <p:cNvPicPr preferRelativeResize="0">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38575" y="2119313"/>
            <a:ext cx="2987675" cy="1681162"/>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2" name="Picture 116"/>
          <p:cNvPicPr preferRelativeResize="0">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4075" y="5014913"/>
            <a:ext cx="2987675" cy="1681162"/>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3" name="Picture 117"/>
          <p:cNvPicPr preferRelativeResize="0">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38575" y="5013325"/>
            <a:ext cx="2987675" cy="1681163"/>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4" name="Picture 118"/>
          <p:cNvPicPr preferRelativeResize="0">
            <a:picLocks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52438" y="5022850"/>
            <a:ext cx="2987675" cy="1681163"/>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5" name="Picture 119"/>
          <p:cNvPicPr preferRelativeResize="0">
            <a:picLocks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221538" y="2119313"/>
            <a:ext cx="2987675" cy="1681162"/>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6" name="Picture 120"/>
          <p:cNvPicPr preferRelativeResize="0">
            <a:picLocks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49263" y="2119313"/>
            <a:ext cx="2987675" cy="1681162"/>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7" name="Text Box 50"/>
          <p:cNvSpPr txBox="1">
            <a:spLocks noChangeArrowheads="1"/>
          </p:cNvSpPr>
          <p:nvPr/>
        </p:nvSpPr>
        <p:spPr bwMode="auto">
          <a:xfrm>
            <a:off x="354013" y="3852863"/>
            <a:ext cx="31480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just" eaLnBrk="1" hangingPunct="1"/>
            <a:r>
              <a:rPr lang="en-US" sz="800" b="0" i="0" dirty="0" smtClean="0">
                <a:solidFill>
                  <a:srgbClr val="FFFFFF"/>
                </a:solidFill>
                <a:effectLst>
                  <a:outerShdw blurRad="38100" dist="38100" dir="2700000" algn="tl">
                    <a:srgbClr val="000000"/>
                  </a:outerShdw>
                </a:effectLst>
              </a:rPr>
              <a:t>Apply the eye product to the eye area by simultaneous smoothing strokes with your index and middle fingers.</a:t>
            </a:r>
          </a:p>
        </p:txBody>
      </p:sp>
      <p:sp>
        <p:nvSpPr>
          <p:cNvPr id="9228" name="Text Box 33"/>
          <p:cNvSpPr txBox="1">
            <a:spLocks noChangeArrowheads="1"/>
          </p:cNvSpPr>
          <p:nvPr/>
        </p:nvSpPr>
        <p:spPr bwMode="auto">
          <a:xfrm>
            <a:off x="425450" y="1836738"/>
            <a:ext cx="30241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rgbClr val="FFFFFF"/>
                </a:solidFill>
              </a:rPr>
              <a:t>1. EYES</a:t>
            </a:r>
          </a:p>
        </p:txBody>
      </p:sp>
      <p:sp>
        <p:nvSpPr>
          <p:cNvPr id="9229" name="Text Box 33"/>
          <p:cNvSpPr txBox="1">
            <a:spLocks noChangeArrowheads="1"/>
          </p:cNvSpPr>
          <p:nvPr/>
        </p:nvSpPr>
        <p:spPr bwMode="auto">
          <a:xfrm>
            <a:off x="3822700" y="1836738"/>
            <a:ext cx="30241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rgbClr val="FFFFFF"/>
                </a:solidFill>
              </a:rPr>
              <a:t>2. EYES</a:t>
            </a:r>
          </a:p>
        </p:txBody>
      </p:sp>
      <p:sp>
        <p:nvSpPr>
          <p:cNvPr id="9230" name="Text Box 33"/>
          <p:cNvSpPr txBox="1">
            <a:spLocks noChangeArrowheads="1"/>
          </p:cNvSpPr>
          <p:nvPr/>
        </p:nvSpPr>
        <p:spPr bwMode="auto">
          <a:xfrm>
            <a:off x="7192963" y="1836738"/>
            <a:ext cx="302418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rgbClr val="FFFFFF"/>
                </a:solidFill>
              </a:rPr>
              <a:t>3. EYES</a:t>
            </a:r>
          </a:p>
        </p:txBody>
      </p:sp>
      <p:sp>
        <p:nvSpPr>
          <p:cNvPr id="9231" name="Text Box 33"/>
          <p:cNvSpPr txBox="1">
            <a:spLocks noChangeArrowheads="1"/>
          </p:cNvSpPr>
          <p:nvPr/>
        </p:nvSpPr>
        <p:spPr bwMode="auto">
          <a:xfrm>
            <a:off x="425450" y="4735513"/>
            <a:ext cx="30241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rgbClr val="FFFFFF"/>
                </a:solidFill>
              </a:rPr>
              <a:t>4. EYES</a:t>
            </a:r>
          </a:p>
        </p:txBody>
      </p:sp>
      <p:sp>
        <p:nvSpPr>
          <p:cNvPr id="9232" name="Text Box 33"/>
          <p:cNvSpPr txBox="1">
            <a:spLocks noChangeArrowheads="1"/>
          </p:cNvSpPr>
          <p:nvPr/>
        </p:nvSpPr>
        <p:spPr bwMode="auto">
          <a:xfrm>
            <a:off x="3822700" y="4735513"/>
            <a:ext cx="30241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rgbClr val="FFFFFF"/>
                </a:solidFill>
              </a:rPr>
              <a:t>5. EYES</a:t>
            </a:r>
          </a:p>
        </p:txBody>
      </p:sp>
      <p:sp>
        <p:nvSpPr>
          <p:cNvPr id="9233" name="Text Box 33"/>
          <p:cNvSpPr txBox="1">
            <a:spLocks noChangeArrowheads="1"/>
          </p:cNvSpPr>
          <p:nvPr/>
        </p:nvSpPr>
        <p:spPr bwMode="auto">
          <a:xfrm>
            <a:off x="7192963" y="4735513"/>
            <a:ext cx="302418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rgbClr val="FFFFFF"/>
                </a:solidFill>
              </a:rPr>
              <a:t>6. EYES</a:t>
            </a:r>
          </a:p>
        </p:txBody>
      </p:sp>
      <p:sp>
        <p:nvSpPr>
          <p:cNvPr id="74" name="Text Box 50"/>
          <p:cNvSpPr txBox="1">
            <a:spLocks noChangeArrowheads="1"/>
          </p:cNvSpPr>
          <p:nvPr/>
        </p:nvSpPr>
        <p:spPr bwMode="auto">
          <a:xfrm>
            <a:off x="3736975" y="3852863"/>
            <a:ext cx="322262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just" eaLnBrk="1" hangingPunct="1"/>
            <a:r>
              <a:rPr lang="en-US" sz="800" b="0" i="0" dirty="0" smtClean="0">
                <a:solidFill>
                  <a:srgbClr val="FFFFFF"/>
                </a:solidFill>
                <a:effectLst>
                  <a:outerShdw blurRad="38100" dist="38100" dir="2700000" algn="tl">
                    <a:srgbClr val="000000"/>
                  </a:outerShdw>
                </a:effectLst>
              </a:rPr>
              <a:t>Criss-cross: using the pads of your thumbs, alternate with several horizontal smoothing strokes under the eye from the inner corner to the outer corner.</a:t>
            </a:r>
          </a:p>
        </p:txBody>
      </p:sp>
      <p:sp>
        <p:nvSpPr>
          <p:cNvPr id="75" name="Text Box 50"/>
          <p:cNvSpPr txBox="1">
            <a:spLocks noChangeArrowheads="1"/>
          </p:cNvSpPr>
          <p:nvPr/>
        </p:nvSpPr>
        <p:spPr bwMode="auto">
          <a:xfrm>
            <a:off x="7121525" y="3852863"/>
            <a:ext cx="31670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Alternate vertical smoothing strokes on the crow's feet.</a:t>
            </a:r>
          </a:p>
        </p:txBody>
      </p:sp>
      <p:sp>
        <p:nvSpPr>
          <p:cNvPr id="76" name="Text Box 50"/>
          <p:cNvSpPr txBox="1">
            <a:spLocks noChangeArrowheads="1"/>
          </p:cNvSpPr>
          <p:nvPr/>
        </p:nvSpPr>
        <p:spPr bwMode="auto">
          <a:xfrm>
            <a:off x="7086600" y="6778625"/>
            <a:ext cx="3167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just" eaLnBrk="1" hangingPunct="1"/>
            <a:r>
              <a:rPr lang="en-US" sz="800" b="0" i="0" dirty="0" smtClean="0">
                <a:solidFill>
                  <a:srgbClr val="FFFFFF"/>
                </a:solidFill>
                <a:effectLst>
                  <a:outerShdw blurRad="38100" dist="38100" dir="2700000" algn="tl">
                    <a:srgbClr val="000000"/>
                  </a:outerShdw>
                </a:effectLst>
              </a:rPr>
              <a:t>Retrace the length of the crow's feet with your index and middle fingers. </a:t>
            </a:r>
          </a:p>
        </p:txBody>
      </p:sp>
      <p:sp>
        <p:nvSpPr>
          <p:cNvPr id="77" name="Text Box 50"/>
          <p:cNvSpPr txBox="1">
            <a:spLocks noChangeArrowheads="1"/>
          </p:cNvSpPr>
          <p:nvPr/>
        </p:nvSpPr>
        <p:spPr bwMode="auto">
          <a:xfrm>
            <a:off x="354013" y="6778625"/>
            <a:ext cx="32639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just" eaLnBrk="1" hangingPunct="1"/>
            <a:r>
              <a:rPr lang="en-US" sz="800" b="0" i="0" dirty="0" smtClean="0">
                <a:solidFill>
                  <a:srgbClr val="FFFFFF"/>
                </a:solidFill>
                <a:effectLst>
                  <a:outerShdw blurRad="38100" dist="38100" dir="2700000" algn="tl">
                    <a:srgbClr val="000000"/>
                  </a:outerShdw>
                </a:effectLst>
              </a:rPr>
              <a:t>Criss-cross mesh: alternate your thumbs in criss-cross strokes with applied pressure from the upper eyelid to the center of the forehead.</a:t>
            </a:r>
          </a:p>
        </p:txBody>
      </p:sp>
      <p:sp>
        <p:nvSpPr>
          <p:cNvPr id="78" name="Text Box 50"/>
          <p:cNvSpPr txBox="1">
            <a:spLocks noChangeArrowheads="1"/>
          </p:cNvSpPr>
          <p:nvPr/>
        </p:nvSpPr>
        <p:spPr bwMode="auto">
          <a:xfrm>
            <a:off x="3749675" y="6778625"/>
            <a:ext cx="3167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just" eaLnBrk="1" hangingPunct="1"/>
            <a:r>
              <a:rPr lang="en-US" sz="800" b="0" i="0" dirty="0" smtClean="0">
                <a:solidFill>
                  <a:srgbClr val="FFFFFF"/>
                </a:solidFill>
                <a:effectLst>
                  <a:outerShdw blurRad="38100" dist="38100" dir="2700000" algn="tl">
                    <a:srgbClr val="000000"/>
                  </a:outerShdw>
                </a:effectLst>
              </a:rPr>
              <a:t>Pressing: Alternate with your thumbs, index fingers and middle fingers under the eye (with the pads of your thumbs).</a:t>
            </a:r>
          </a:p>
        </p:txBody>
      </p:sp>
      <p:grpSp>
        <p:nvGrpSpPr>
          <p:cNvPr id="9239" name="Group 133"/>
          <p:cNvGrpSpPr>
            <a:grpSpLocks/>
          </p:cNvGrpSpPr>
          <p:nvPr/>
        </p:nvGrpSpPr>
        <p:grpSpPr bwMode="auto">
          <a:xfrm>
            <a:off x="2865438" y="4821238"/>
            <a:ext cx="768350" cy="215900"/>
            <a:chOff x="1805" y="3037"/>
            <a:chExt cx="484" cy="136"/>
          </a:xfrm>
        </p:grpSpPr>
        <p:grpSp>
          <p:nvGrpSpPr>
            <p:cNvPr id="9275" name="Group 134"/>
            <p:cNvGrpSpPr>
              <a:grpSpLocks/>
            </p:cNvGrpSpPr>
            <p:nvPr/>
          </p:nvGrpSpPr>
          <p:grpSpPr bwMode="auto">
            <a:xfrm>
              <a:off x="1805" y="3037"/>
              <a:ext cx="277" cy="135"/>
              <a:chOff x="1805" y="3037"/>
              <a:chExt cx="277" cy="135"/>
            </a:xfrm>
          </p:grpSpPr>
          <p:sp>
            <p:nvSpPr>
              <p:cNvPr id="84" name="Text Box 50"/>
              <p:cNvSpPr txBox="1">
                <a:spLocks noChangeArrowheads="1"/>
              </p:cNvSpPr>
              <p:nvPr/>
            </p:nvSpPr>
            <p:spPr bwMode="auto">
              <a:xfrm>
                <a:off x="1839" y="3037"/>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2 x</a:t>
                </a:r>
              </a:p>
            </p:txBody>
          </p:sp>
          <p:pic>
            <p:nvPicPr>
              <p:cNvPr id="9280" name="Picture 2" descr="15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805" y="3065"/>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76" name="Group 137"/>
            <p:cNvGrpSpPr>
              <a:grpSpLocks/>
            </p:cNvGrpSpPr>
            <p:nvPr/>
          </p:nvGrpSpPr>
          <p:grpSpPr bwMode="auto">
            <a:xfrm>
              <a:off x="2012" y="3038"/>
              <a:ext cx="277" cy="135"/>
              <a:chOff x="2012" y="3038"/>
              <a:chExt cx="277" cy="135"/>
            </a:xfrm>
          </p:grpSpPr>
          <p:pic>
            <p:nvPicPr>
              <p:cNvPr id="9277" name="Picture 3" descr="30min"/>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012" y="3065"/>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 Box 50"/>
              <p:cNvSpPr txBox="1">
                <a:spLocks noChangeArrowheads="1"/>
              </p:cNvSpPr>
              <p:nvPr/>
            </p:nvSpPr>
            <p:spPr bwMode="auto">
              <a:xfrm>
                <a:off x="2046" y="3038"/>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3 x</a:t>
                </a:r>
              </a:p>
            </p:txBody>
          </p:sp>
        </p:grpSp>
      </p:grpSp>
      <p:grpSp>
        <p:nvGrpSpPr>
          <p:cNvPr id="9240" name="Group 140"/>
          <p:cNvGrpSpPr>
            <a:grpSpLocks/>
          </p:cNvGrpSpPr>
          <p:nvPr/>
        </p:nvGrpSpPr>
        <p:grpSpPr bwMode="auto">
          <a:xfrm>
            <a:off x="6264275" y="1935163"/>
            <a:ext cx="768350" cy="215900"/>
            <a:chOff x="3946" y="1219"/>
            <a:chExt cx="484" cy="136"/>
          </a:xfrm>
        </p:grpSpPr>
        <p:grpSp>
          <p:nvGrpSpPr>
            <p:cNvPr id="9269" name="Group 141"/>
            <p:cNvGrpSpPr>
              <a:grpSpLocks/>
            </p:cNvGrpSpPr>
            <p:nvPr/>
          </p:nvGrpSpPr>
          <p:grpSpPr bwMode="auto">
            <a:xfrm>
              <a:off x="3946" y="1219"/>
              <a:ext cx="277" cy="135"/>
              <a:chOff x="3946" y="1219"/>
              <a:chExt cx="277" cy="135"/>
            </a:xfrm>
          </p:grpSpPr>
          <p:sp>
            <p:nvSpPr>
              <p:cNvPr id="91" name="Text Box 50"/>
              <p:cNvSpPr txBox="1">
                <a:spLocks noChangeArrowheads="1"/>
              </p:cNvSpPr>
              <p:nvPr/>
            </p:nvSpPr>
            <p:spPr bwMode="auto">
              <a:xfrm>
                <a:off x="3980" y="1219"/>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2 x</a:t>
                </a:r>
              </a:p>
            </p:txBody>
          </p:sp>
          <p:pic>
            <p:nvPicPr>
              <p:cNvPr id="9274" name="Picture 2" descr="15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946" y="1247"/>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70" name="Group 144"/>
            <p:cNvGrpSpPr>
              <a:grpSpLocks/>
            </p:cNvGrpSpPr>
            <p:nvPr/>
          </p:nvGrpSpPr>
          <p:grpSpPr bwMode="auto">
            <a:xfrm>
              <a:off x="4153" y="1220"/>
              <a:ext cx="277" cy="135"/>
              <a:chOff x="4153" y="1220"/>
              <a:chExt cx="277" cy="135"/>
            </a:xfrm>
          </p:grpSpPr>
          <p:pic>
            <p:nvPicPr>
              <p:cNvPr id="9271" name="Picture 3" descr="30min"/>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153" y="1247"/>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Text Box 50"/>
              <p:cNvSpPr txBox="1">
                <a:spLocks noChangeArrowheads="1"/>
              </p:cNvSpPr>
              <p:nvPr/>
            </p:nvSpPr>
            <p:spPr bwMode="auto">
              <a:xfrm>
                <a:off x="4187" y="1220"/>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3 x</a:t>
                </a:r>
              </a:p>
            </p:txBody>
          </p:sp>
        </p:grpSp>
      </p:grpSp>
      <p:grpSp>
        <p:nvGrpSpPr>
          <p:cNvPr id="9241" name="Group 147"/>
          <p:cNvGrpSpPr>
            <a:grpSpLocks/>
          </p:cNvGrpSpPr>
          <p:nvPr/>
        </p:nvGrpSpPr>
        <p:grpSpPr bwMode="auto">
          <a:xfrm>
            <a:off x="2870200" y="1935163"/>
            <a:ext cx="768350" cy="215900"/>
            <a:chOff x="1808" y="1219"/>
            <a:chExt cx="484" cy="136"/>
          </a:xfrm>
        </p:grpSpPr>
        <p:grpSp>
          <p:nvGrpSpPr>
            <p:cNvPr id="9263" name="Group 148"/>
            <p:cNvGrpSpPr>
              <a:grpSpLocks/>
            </p:cNvGrpSpPr>
            <p:nvPr/>
          </p:nvGrpSpPr>
          <p:grpSpPr bwMode="auto">
            <a:xfrm>
              <a:off x="1808" y="1219"/>
              <a:ext cx="277" cy="135"/>
              <a:chOff x="1808" y="1219"/>
              <a:chExt cx="277" cy="135"/>
            </a:xfrm>
          </p:grpSpPr>
          <p:sp>
            <p:nvSpPr>
              <p:cNvPr id="98" name="Text Box 50"/>
              <p:cNvSpPr txBox="1">
                <a:spLocks noChangeArrowheads="1"/>
              </p:cNvSpPr>
              <p:nvPr/>
            </p:nvSpPr>
            <p:spPr bwMode="auto">
              <a:xfrm>
                <a:off x="1842" y="1219"/>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2 x</a:t>
                </a:r>
              </a:p>
            </p:txBody>
          </p:sp>
          <p:pic>
            <p:nvPicPr>
              <p:cNvPr id="9268" name="Picture 2" descr="15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808" y="1247"/>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64" name="Group 151"/>
            <p:cNvGrpSpPr>
              <a:grpSpLocks/>
            </p:cNvGrpSpPr>
            <p:nvPr/>
          </p:nvGrpSpPr>
          <p:grpSpPr bwMode="auto">
            <a:xfrm>
              <a:off x="2015" y="1220"/>
              <a:ext cx="277" cy="135"/>
              <a:chOff x="2015" y="1220"/>
              <a:chExt cx="277" cy="135"/>
            </a:xfrm>
          </p:grpSpPr>
          <p:pic>
            <p:nvPicPr>
              <p:cNvPr id="9265" name="Picture 3" descr="30min"/>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015" y="1247"/>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Text Box 50"/>
              <p:cNvSpPr txBox="1">
                <a:spLocks noChangeArrowheads="1"/>
              </p:cNvSpPr>
              <p:nvPr/>
            </p:nvSpPr>
            <p:spPr bwMode="auto">
              <a:xfrm>
                <a:off x="2049" y="1220"/>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3 x</a:t>
                </a:r>
              </a:p>
            </p:txBody>
          </p:sp>
        </p:grpSp>
      </p:grpSp>
      <p:grpSp>
        <p:nvGrpSpPr>
          <p:cNvPr id="9242" name="Group 154"/>
          <p:cNvGrpSpPr>
            <a:grpSpLocks/>
          </p:cNvGrpSpPr>
          <p:nvPr/>
        </p:nvGrpSpPr>
        <p:grpSpPr bwMode="auto">
          <a:xfrm>
            <a:off x="9623425" y="1925638"/>
            <a:ext cx="768350" cy="215900"/>
            <a:chOff x="6062" y="1213"/>
            <a:chExt cx="484" cy="136"/>
          </a:xfrm>
        </p:grpSpPr>
        <p:grpSp>
          <p:nvGrpSpPr>
            <p:cNvPr id="9257" name="Group 155"/>
            <p:cNvGrpSpPr>
              <a:grpSpLocks/>
            </p:cNvGrpSpPr>
            <p:nvPr/>
          </p:nvGrpSpPr>
          <p:grpSpPr bwMode="auto">
            <a:xfrm>
              <a:off x="6062" y="1213"/>
              <a:ext cx="277" cy="135"/>
              <a:chOff x="6062" y="1213"/>
              <a:chExt cx="277" cy="135"/>
            </a:xfrm>
          </p:grpSpPr>
          <p:sp>
            <p:nvSpPr>
              <p:cNvPr id="105" name="Text Box 50"/>
              <p:cNvSpPr txBox="1">
                <a:spLocks noChangeArrowheads="1"/>
              </p:cNvSpPr>
              <p:nvPr/>
            </p:nvSpPr>
            <p:spPr bwMode="auto">
              <a:xfrm>
                <a:off x="6096" y="1213"/>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2 x</a:t>
                </a:r>
              </a:p>
            </p:txBody>
          </p:sp>
          <p:pic>
            <p:nvPicPr>
              <p:cNvPr id="9262" name="Picture 2" descr="15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062" y="1241"/>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58" name="Group 158"/>
            <p:cNvGrpSpPr>
              <a:grpSpLocks/>
            </p:cNvGrpSpPr>
            <p:nvPr/>
          </p:nvGrpSpPr>
          <p:grpSpPr bwMode="auto">
            <a:xfrm>
              <a:off x="6269" y="1214"/>
              <a:ext cx="277" cy="135"/>
              <a:chOff x="6269" y="1214"/>
              <a:chExt cx="277" cy="135"/>
            </a:xfrm>
          </p:grpSpPr>
          <p:pic>
            <p:nvPicPr>
              <p:cNvPr id="9259" name="Picture 3" descr="30min"/>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269" y="1241"/>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Text Box 50"/>
              <p:cNvSpPr txBox="1">
                <a:spLocks noChangeArrowheads="1"/>
              </p:cNvSpPr>
              <p:nvPr/>
            </p:nvSpPr>
            <p:spPr bwMode="auto">
              <a:xfrm>
                <a:off x="6303" y="1214"/>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3 x</a:t>
                </a:r>
              </a:p>
            </p:txBody>
          </p:sp>
        </p:grpSp>
      </p:grpSp>
      <p:grpSp>
        <p:nvGrpSpPr>
          <p:cNvPr id="9243" name="Group 161"/>
          <p:cNvGrpSpPr>
            <a:grpSpLocks/>
          </p:cNvGrpSpPr>
          <p:nvPr/>
        </p:nvGrpSpPr>
        <p:grpSpPr bwMode="auto">
          <a:xfrm>
            <a:off x="9610725" y="4826000"/>
            <a:ext cx="768350" cy="215900"/>
            <a:chOff x="6054" y="3040"/>
            <a:chExt cx="484" cy="136"/>
          </a:xfrm>
        </p:grpSpPr>
        <p:grpSp>
          <p:nvGrpSpPr>
            <p:cNvPr id="9251" name="Group 162"/>
            <p:cNvGrpSpPr>
              <a:grpSpLocks/>
            </p:cNvGrpSpPr>
            <p:nvPr/>
          </p:nvGrpSpPr>
          <p:grpSpPr bwMode="auto">
            <a:xfrm>
              <a:off x="6054" y="3040"/>
              <a:ext cx="277" cy="135"/>
              <a:chOff x="6054" y="3040"/>
              <a:chExt cx="277" cy="135"/>
            </a:xfrm>
          </p:grpSpPr>
          <p:sp>
            <p:nvSpPr>
              <p:cNvPr id="112" name="Text Box 50"/>
              <p:cNvSpPr txBox="1">
                <a:spLocks noChangeArrowheads="1"/>
              </p:cNvSpPr>
              <p:nvPr/>
            </p:nvSpPr>
            <p:spPr bwMode="auto">
              <a:xfrm>
                <a:off x="6088" y="3040"/>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2 x</a:t>
                </a:r>
              </a:p>
            </p:txBody>
          </p:sp>
          <p:pic>
            <p:nvPicPr>
              <p:cNvPr id="9256" name="Picture 2" descr="15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054" y="3068"/>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52" name="Group 165"/>
            <p:cNvGrpSpPr>
              <a:grpSpLocks/>
            </p:cNvGrpSpPr>
            <p:nvPr/>
          </p:nvGrpSpPr>
          <p:grpSpPr bwMode="auto">
            <a:xfrm>
              <a:off x="6261" y="3041"/>
              <a:ext cx="277" cy="135"/>
              <a:chOff x="6261" y="3041"/>
              <a:chExt cx="277" cy="135"/>
            </a:xfrm>
          </p:grpSpPr>
          <p:pic>
            <p:nvPicPr>
              <p:cNvPr id="9253" name="Picture 3" descr="30min"/>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261" y="3068"/>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Text Box 50"/>
              <p:cNvSpPr txBox="1">
                <a:spLocks noChangeArrowheads="1"/>
              </p:cNvSpPr>
              <p:nvPr/>
            </p:nvSpPr>
            <p:spPr bwMode="auto">
              <a:xfrm>
                <a:off x="6295" y="3041"/>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3 x</a:t>
                </a:r>
              </a:p>
            </p:txBody>
          </p:sp>
        </p:grpSp>
      </p:grpSp>
      <p:grpSp>
        <p:nvGrpSpPr>
          <p:cNvPr id="9244" name="Group 168"/>
          <p:cNvGrpSpPr>
            <a:grpSpLocks/>
          </p:cNvGrpSpPr>
          <p:nvPr/>
        </p:nvGrpSpPr>
        <p:grpSpPr bwMode="auto">
          <a:xfrm>
            <a:off x="6253163" y="4826000"/>
            <a:ext cx="768350" cy="215900"/>
            <a:chOff x="3939" y="3040"/>
            <a:chExt cx="484" cy="136"/>
          </a:xfrm>
        </p:grpSpPr>
        <p:grpSp>
          <p:nvGrpSpPr>
            <p:cNvPr id="9245" name="Group 169"/>
            <p:cNvGrpSpPr>
              <a:grpSpLocks/>
            </p:cNvGrpSpPr>
            <p:nvPr/>
          </p:nvGrpSpPr>
          <p:grpSpPr bwMode="auto">
            <a:xfrm>
              <a:off x="3939" y="3040"/>
              <a:ext cx="277" cy="135"/>
              <a:chOff x="3939" y="3040"/>
              <a:chExt cx="277" cy="135"/>
            </a:xfrm>
          </p:grpSpPr>
          <p:sp>
            <p:nvSpPr>
              <p:cNvPr id="119" name="Text Box 50"/>
              <p:cNvSpPr txBox="1">
                <a:spLocks noChangeArrowheads="1"/>
              </p:cNvSpPr>
              <p:nvPr/>
            </p:nvSpPr>
            <p:spPr bwMode="auto">
              <a:xfrm>
                <a:off x="3973" y="3040"/>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2 x</a:t>
                </a:r>
              </a:p>
            </p:txBody>
          </p:sp>
          <p:pic>
            <p:nvPicPr>
              <p:cNvPr id="9250" name="Picture 2" descr="15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939" y="3068"/>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46" name="Group 172"/>
            <p:cNvGrpSpPr>
              <a:grpSpLocks/>
            </p:cNvGrpSpPr>
            <p:nvPr/>
          </p:nvGrpSpPr>
          <p:grpSpPr bwMode="auto">
            <a:xfrm>
              <a:off x="4146" y="3041"/>
              <a:ext cx="277" cy="135"/>
              <a:chOff x="4146" y="3041"/>
              <a:chExt cx="277" cy="135"/>
            </a:xfrm>
          </p:grpSpPr>
          <p:pic>
            <p:nvPicPr>
              <p:cNvPr id="9247" name="Picture 3" descr="30min"/>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146" y="3068"/>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Text Box 50"/>
              <p:cNvSpPr txBox="1">
                <a:spLocks noChangeArrowheads="1"/>
              </p:cNvSpPr>
              <p:nvPr/>
            </p:nvSpPr>
            <p:spPr bwMode="auto">
              <a:xfrm>
                <a:off x="4180" y="3041"/>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3 x</a:t>
                </a:r>
              </a:p>
            </p:txBody>
          </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3"/>
          <p:cNvSpPr txBox="1">
            <a:spLocks noChangeArrowheads="1"/>
          </p:cNvSpPr>
          <p:nvPr/>
        </p:nvSpPr>
        <p:spPr bwMode="auto">
          <a:xfrm>
            <a:off x="320675" y="1470025"/>
            <a:ext cx="9634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spcBef>
                <a:spcPct val="50000"/>
              </a:spcBef>
            </a:pPr>
            <a:r>
              <a:rPr lang="en-US" sz="1600" b="0" i="0" dirty="0" smtClean="0">
                <a:solidFill>
                  <a:srgbClr val="FFFFFF"/>
                </a:solidFill>
              </a:rPr>
              <a:t>Re-PLASTY AGE RECOVERY Accelerated repair night care (or HD PEEL, or MESOLIFT)</a:t>
            </a:r>
          </a:p>
        </p:txBody>
      </p:sp>
      <p:pic>
        <p:nvPicPr>
          <p:cNvPr id="10243" name="Picture 63"/>
          <p:cNvPicPr preferRelativeResize="0">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08838" y="5014913"/>
            <a:ext cx="2987675" cy="1681162"/>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244" name="Picture 64"/>
          <p:cNvPicPr preferRelativeResize="0">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4025" y="5014913"/>
            <a:ext cx="2987675" cy="1681162"/>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245" name="Picture 65"/>
          <p:cNvPicPr preferRelativeResize="0">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40163" y="5005388"/>
            <a:ext cx="2987675" cy="1681162"/>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246" name="Picture 66"/>
          <p:cNvPicPr preferRelativeResize="0">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218363" y="2128838"/>
            <a:ext cx="2987675" cy="1681162"/>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247" name="Picture 67"/>
          <p:cNvPicPr preferRelativeResize="0">
            <a:picLocks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835400" y="2138363"/>
            <a:ext cx="2987675" cy="1681162"/>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248" name="Picture 68"/>
          <p:cNvPicPr preferRelativeResize="0">
            <a:picLocks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49263" y="2124075"/>
            <a:ext cx="2987675" cy="1681163"/>
          </a:xfrm>
          <a:prstGeom prst="rect">
            <a:avLst/>
          </a:prstGeom>
          <a:noFill/>
          <a:ln w="9525">
            <a:solidFill>
              <a:srgbClr val="58474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8197" name="Text Box 50"/>
          <p:cNvSpPr txBox="1">
            <a:spLocks noChangeArrowheads="1"/>
          </p:cNvSpPr>
          <p:nvPr/>
        </p:nvSpPr>
        <p:spPr bwMode="auto">
          <a:xfrm>
            <a:off x="354013" y="3852863"/>
            <a:ext cx="326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just" eaLnBrk="1" hangingPunct="1"/>
            <a:r>
              <a:rPr lang="en-US" sz="800" b="0" i="0" dirty="0" smtClean="0">
                <a:solidFill>
                  <a:srgbClr val="FFFFFF"/>
                </a:solidFill>
                <a:effectLst>
                  <a:outerShdw blurRad="38100" dist="38100" dir="2700000" algn="tl">
                    <a:srgbClr val="000000"/>
                  </a:outerShdw>
                </a:effectLst>
              </a:rPr>
              <a:t>Apply the Age Recovery cream (or Re-Plasty Mesolift) to the face. </a:t>
            </a:r>
          </a:p>
        </p:txBody>
      </p:sp>
      <p:sp>
        <p:nvSpPr>
          <p:cNvPr id="10250" name="Text Box 33"/>
          <p:cNvSpPr txBox="1">
            <a:spLocks noChangeArrowheads="1"/>
          </p:cNvSpPr>
          <p:nvPr/>
        </p:nvSpPr>
        <p:spPr bwMode="auto">
          <a:xfrm>
            <a:off x="425450" y="1836738"/>
            <a:ext cx="30241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rgbClr val="FFFFFF"/>
                </a:solidFill>
              </a:rPr>
              <a:t>1. APPLICATION</a:t>
            </a:r>
          </a:p>
        </p:txBody>
      </p:sp>
      <p:sp>
        <p:nvSpPr>
          <p:cNvPr id="10251" name="Text Box 33"/>
          <p:cNvSpPr txBox="1">
            <a:spLocks noChangeArrowheads="1"/>
          </p:cNvSpPr>
          <p:nvPr/>
        </p:nvSpPr>
        <p:spPr bwMode="auto">
          <a:xfrm>
            <a:off x="3822700" y="1836738"/>
            <a:ext cx="30241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rgbClr val="FFFFFF"/>
                </a:solidFill>
              </a:rPr>
              <a:t>2. PRESSURE</a:t>
            </a:r>
          </a:p>
        </p:txBody>
      </p:sp>
      <p:sp>
        <p:nvSpPr>
          <p:cNvPr id="10252" name="Text Box 33"/>
          <p:cNvSpPr txBox="1">
            <a:spLocks noChangeArrowheads="1"/>
          </p:cNvSpPr>
          <p:nvPr/>
        </p:nvSpPr>
        <p:spPr bwMode="auto">
          <a:xfrm>
            <a:off x="7192963" y="1836738"/>
            <a:ext cx="302418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rgbClr val="FFFFFF"/>
                </a:solidFill>
              </a:rPr>
              <a:t>3. PRESSURE</a:t>
            </a:r>
          </a:p>
        </p:txBody>
      </p:sp>
      <p:sp>
        <p:nvSpPr>
          <p:cNvPr id="10253" name="Text Box 33"/>
          <p:cNvSpPr txBox="1">
            <a:spLocks noChangeArrowheads="1"/>
          </p:cNvSpPr>
          <p:nvPr/>
        </p:nvSpPr>
        <p:spPr bwMode="auto">
          <a:xfrm>
            <a:off x="425450" y="4735513"/>
            <a:ext cx="30241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rgbClr val="FFFFFF"/>
                </a:solidFill>
              </a:rPr>
              <a:t>4. PRESSURE</a:t>
            </a:r>
          </a:p>
        </p:txBody>
      </p:sp>
      <p:sp>
        <p:nvSpPr>
          <p:cNvPr id="10254" name="Text Box 33"/>
          <p:cNvSpPr txBox="1">
            <a:spLocks noChangeArrowheads="1"/>
          </p:cNvSpPr>
          <p:nvPr/>
        </p:nvSpPr>
        <p:spPr bwMode="auto">
          <a:xfrm>
            <a:off x="3822700" y="4735513"/>
            <a:ext cx="30241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rgbClr val="FFFFFF"/>
                </a:solidFill>
              </a:rPr>
              <a:t>5. SMOOTHING</a:t>
            </a:r>
          </a:p>
        </p:txBody>
      </p:sp>
      <p:sp>
        <p:nvSpPr>
          <p:cNvPr id="10255" name="Text Box 33"/>
          <p:cNvSpPr txBox="1">
            <a:spLocks noChangeArrowheads="1"/>
          </p:cNvSpPr>
          <p:nvPr/>
        </p:nvSpPr>
        <p:spPr bwMode="auto">
          <a:xfrm>
            <a:off x="7192963" y="4735513"/>
            <a:ext cx="302418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ctr" eaLnBrk="1" hangingPunct="1">
              <a:spcBef>
                <a:spcPct val="50000"/>
              </a:spcBef>
            </a:pPr>
            <a:r>
              <a:rPr lang="en-US" sz="1200" b="0" i="0" dirty="0" smtClean="0">
                <a:solidFill>
                  <a:srgbClr val="FFFFFF"/>
                </a:solidFill>
              </a:rPr>
              <a:t>6. END</a:t>
            </a:r>
          </a:p>
        </p:txBody>
      </p:sp>
      <p:sp>
        <p:nvSpPr>
          <p:cNvPr id="48205" name="Text Box 50"/>
          <p:cNvSpPr txBox="1">
            <a:spLocks noChangeArrowheads="1"/>
          </p:cNvSpPr>
          <p:nvPr/>
        </p:nvSpPr>
        <p:spPr bwMode="auto">
          <a:xfrm>
            <a:off x="3736975" y="3852863"/>
            <a:ext cx="3265488"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just" eaLnBrk="1" hangingPunct="1"/>
            <a:r>
              <a:rPr lang="en-US" sz="800" b="0" i="0" dirty="0" smtClean="0">
                <a:solidFill>
                  <a:srgbClr val="FFFFFF"/>
                </a:solidFill>
                <a:effectLst>
                  <a:outerShdw blurRad="38100" dist="38100" dir="2700000" algn="tl">
                    <a:srgbClr val="000000"/>
                  </a:outerShdw>
                </a:effectLst>
              </a:rPr>
              <a:t>Place one hand on the forehead and the other on the jaw. Work on one half of the face. Simultaneously press and lift your hands to produce a suction effect. </a:t>
            </a:r>
          </a:p>
        </p:txBody>
      </p:sp>
      <p:sp>
        <p:nvSpPr>
          <p:cNvPr id="48206" name="Text Box 50"/>
          <p:cNvSpPr txBox="1">
            <a:spLocks noChangeArrowheads="1"/>
          </p:cNvSpPr>
          <p:nvPr/>
        </p:nvSpPr>
        <p:spPr bwMode="auto">
          <a:xfrm>
            <a:off x="7121525" y="3852863"/>
            <a:ext cx="31670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just" eaLnBrk="1" hangingPunct="1"/>
            <a:r>
              <a:rPr lang="en-US" sz="800" b="0" i="0" dirty="0" smtClean="0">
                <a:solidFill>
                  <a:srgbClr val="FFFFFF"/>
                </a:solidFill>
                <a:effectLst>
                  <a:outerShdw blurRad="38100" dist="38100" dir="2700000" algn="tl">
                    <a:srgbClr val="000000"/>
                  </a:outerShdw>
                </a:effectLst>
              </a:rPr>
              <a:t>Move your hand from the forehead to the temple and the hand on the face to the outer contours, 3 x on each line. Move your hand back up from the cheek on an upper level and repeat the suction pressure on each line. </a:t>
            </a:r>
          </a:p>
        </p:txBody>
      </p:sp>
      <p:sp>
        <p:nvSpPr>
          <p:cNvPr id="48207" name="Text Box 50"/>
          <p:cNvSpPr txBox="1">
            <a:spLocks noChangeArrowheads="1"/>
          </p:cNvSpPr>
          <p:nvPr/>
        </p:nvSpPr>
        <p:spPr bwMode="auto">
          <a:xfrm>
            <a:off x="7086600" y="6778625"/>
            <a:ext cx="31670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just" eaLnBrk="1" hangingPunct="1"/>
            <a:r>
              <a:rPr lang="en-US" sz="800" b="0" i="0" dirty="0" smtClean="0">
                <a:solidFill>
                  <a:srgbClr val="FFFFFF"/>
                </a:solidFill>
                <a:effectLst>
                  <a:outerShdw blurRad="38100" dist="38100" dir="2700000" algn="tl">
                    <a:srgbClr val="000000"/>
                  </a:outerShdw>
                </a:effectLst>
              </a:rPr>
              <a:t>Then glide over both sides of the neck. </a:t>
            </a:r>
          </a:p>
        </p:txBody>
      </p:sp>
      <p:sp>
        <p:nvSpPr>
          <p:cNvPr id="48208" name="Text Box 50"/>
          <p:cNvSpPr txBox="1">
            <a:spLocks noChangeArrowheads="1"/>
          </p:cNvSpPr>
          <p:nvPr/>
        </p:nvSpPr>
        <p:spPr bwMode="auto">
          <a:xfrm>
            <a:off x="354013" y="6778625"/>
            <a:ext cx="31670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just" eaLnBrk="1" hangingPunct="1"/>
            <a:r>
              <a:rPr lang="en-US" sz="800" b="0" i="0" dirty="0" smtClean="0">
                <a:solidFill>
                  <a:srgbClr val="FFFFFF"/>
                </a:solidFill>
                <a:effectLst>
                  <a:outerShdw blurRad="38100" dist="38100" dir="2700000" algn="tl">
                    <a:srgbClr val="000000"/>
                  </a:outerShdw>
                </a:effectLst>
              </a:rPr>
              <a:t>Your hand placed on the frontal bone retraces the movement of the other hand each time during the treatment. Switch hands and repeat the </a:t>
            </a:r>
            <a:r>
              <a:rPr lang="en-US" sz="800" b="0" i="0" dirty="0" smtClean="0">
                <a:solidFill>
                  <a:srgbClr val="FFFFFF"/>
                </a:solidFill>
                <a:effectLst>
                  <a:outerShdw blurRad="38100" dist="38100" dir="2700000" algn="tl">
                    <a:srgbClr val="000000"/>
                  </a:outerShdw>
                </a:effectLst>
                <a:latin typeface="MS PGothic" pitchFamily="18" charset="0"/>
              </a:rPr>
              <a:t>“</a:t>
            </a:r>
            <a:r>
              <a:rPr lang="en-US" sz="800" b="0" i="0" dirty="0" smtClean="0">
                <a:solidFill>
                  <a:srgbClr val="FFFFFF"/>
                </a:solidFill>
                <a:effectLst>
                  <a:outerShdw blurRad="38100" dist="38100" dir="2700000" algn="tl">
                    <a:srgbClr val="000000"/>
                  </a:outerShdw>
                </a:effectLst>
              </a:rPr>
              <a:t>suction</a:t>
            </a:r>
            <a:r>
              <a:rPr lang="en-US" sz="800" b="0" i="0" dirty="0" smtClean="0">
                <a:solidFill>
                  <a:srgbClr val="FFFFFF"/>
                </a:solidFill>
                <a:effectLst>
                  <a:outerShdw blurRad="38100" dist="38100" dir="2700000" algn="tl">
                    <a:srgbClr val="000000"/>
                  </a:outerShdw>
                </a:effectLst>
                <a:latin typeface="MS PGothic" pitchFamily="18" charset="0"/>
              </a:rPr>
              <a:t>”</a:t>
            </a:r>
            <a:r>
              <a:rPr lang="en-US" sz="800" b="0" i="0" dirty="0" smtClean="0">
                <a:solidFill>
                  <a:srgbClr val="FFFFFF"/>
                </a:solidFill>
                <a:effectLst>
                  <a:outerShdw blurRad="38100" dist="38100" dir="2700000" algn="tl">
                    <a:srgbClr val="000000"/>
                  </a:outerShdw>
                </a:effectLst>
              </a:rPr>
              <a:t> pressure on the other side. </a:t>
            </a:r>
          </a:p>
        </p:txBody>
      </p:sp>
      <p:sp>
        <p:nvSpPr>
          <p:cNvPr id="48209" name="Text Box 50"/>
          <p:cNvSpPr txBox="1">
            <a:spLocks noChangeArrowheads="1"/>
          </p:cNvSpPr>
          <p:nvPr/>
        </p:nvSpPr>
        <p:spPr bwMode="auto">
          <a:xfrm>
            <a:off x="3749675" y="6778625"/>
            <a:ext cx="3167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algn="just" eaLnBrk="1" hangingPunct="1"/>
            <a:r>
              <a:rPr lang="en-US" sz="800" b="0" i="0" dirty="0" smtClean="0">
                <a:solidFill>
                  <a:srgbClr val="FFFFFF"/>
                </a:solidFill>
                <a:effectLst>
                  <a:outerShdw blurRad="38100" dist="38100" dir="2700000" algn="tl">
                    <a:srgbClr val="000000"/>
                  </a:outerShdw>
                </a:effectLst>
              </a:rPr>
              <a:t>Stroke the face with opening movements with the entire surface of your hands.</a:t>
            </a:r>
          </a:p>
        </p:txBody>
      </p:sp>
      <p:grpSp>
        <p:nvGrpSpPr>
          <p:cNvPr id="10261" name="Group 82"/>
          <p:cNvGrpSpPr>
            <a:grpSpLocks/>
          </p:cNvGrpSpPr>
          <p:nvPr/>
        </p:nvGrpSpPr>
        <p:grpSpPr bwMode="auto">
          <a:xfrm>
            <a:off x="3184525" y="1946275"/>
            <a:ext cx="263525" cy="130175"/>
            <a:chOff x="2006" y="1226"/>
            <a:chExt cx="166" cy="82"/>
          </a:xfrm>
        </p:grpSpPr>
        <p:pic>
          <p:nvPicPr>
            <p:cNvPr id="10297" name="Picture 2" descr="15mi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006" y="1228"/>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8" name="Picture 3" descr="30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097" y="1226"/>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62" name="Group 85"/>
          <p:cNvGrpSpPr>
            <a:grpSpLocks/>
          </p:cNvGrpSpPr>
          <p:nvPr/>
        </p:nvGrpSpPr>
        <p:grpSpPr bwMode="auto">
          <a:xfrm>
            <a:off x="6253163" y="1925638"/>
            <a:ext cx="768350" cy="215900"/>
            <a:chOff x="3939" y="1213"/>
            <a:chExt cx="484" cy="136"/>
          </a:xfrm>
        </p:grpSpPr>
        <p:grpSp>
          <p:nvGrpSpPr>
            <p:cNvPr id="10291" name="Group 86"/>
            <p:cNvGrpSpPr>
              <a:grpSpLocks/>
            </p:cNvGrpSpPr>
            <p:nvPr/>
          </p:nvGrpSpPr>
          <p:grpSpPr bwMode="auto">
            <a:xfrm>
              <a:off x="3939" y="1213"/>
              <a:ext cx="277" cy="135"/>
              <a:chOff x="3939" y="1213"/>
              <a:chExt cx="277" cy="135"/>
            </a:xfrm>
          </p:grpSpPr>
          <p:sp>
            <p:nvSpPr>
              <p:cNvPr id="48215" name="Text Box 50"/>
              <p:cNvSpPr txBox="1">
                <a:spLocks noChangeArrowheads="1"/>
              </p:cNvSpPr>
              <p:nvPr/>
            </p:nvSpPr>
            <p:spPr bwMode="auto">
              <a:xfrm>
                <a:off x="3973" y="1213"/>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2 x</a:t>
                </a:r>
              </a:p>
            </p:txBody>
          </p:sp>
          <p:pic>
            <p:nvPicPr>
              <p:cNvPr id="10296" name="Picture 2" descr="15mi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39" y="1241"/>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92" name="Group 89"/>
            <p:cNvGrpSpPr>
              <a:grpSpLocks/>
            </p:cNvGrpSpPr>
            <p:nvPr/>
          </p:nvGrpSpPr>
          <p:grpSpPr bwMode="auto">
            <a:xfrm>
              <a:off x="4146" y="1214"/>
              <a:ext cx="277" cy="135"/>
              <a:chOff x="4146" y="1214"/>
              <a:chExt cx="277" cy="135"/>
            </a:xfrm>
          </p:grpSpPr>
          <p:pic>
            <p:nvPicPr>
              <p:cNvPr id="10293" name="Picture 3" descr="30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146" y="1241"/>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19" name="Text Box 50"/>
              <p:cNvSpPr txBox="1">
                <a:spLocks noChangeArrowheads="1"/>
              </p:cNvSpPr>
              <p:nvPr/>
            </p:nvSpPr>
            <p:spPr bwMode="auto">
              <a:xfrm>
                <a:off x="4180" y="1214"/>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3 x</a:t>
                </a:r>
              </a:p>
            </p:txBody>
          </p:sp>
        </p:grpSp>
      </p:grpSp>
      <p:grpSp>
        <p:nvGrpSpPr>
          <p:cNvPr id="10263" name="Group 92"/>
          <p:cNvGrpSpPr>
            <a:grpSpLocks/>
          </p:cNvGrpSpPr>
          <p:nvPr/>
        </p:nvGrpSpPr>
        <p:grpSpPr bwMode="auto">
          <a:xfrm>
            <a:off x="9631363" y="1922463"/>
            <a:ext cx="768350" cy="215900"/>
            <a:chOff x="6067" y="1211"/>
            <a:chExt cx="484" cy="136"/>
          </a:xfrm>
        </p:grpSpPr>
        <p:grpSp>
          <p:nvGrpSpPr>
            <p:cNvPr id="10285" name="Group 93"/>
            <p:cNvGrpSpPr>
              <a:grpSpLocks/>
            </p:cNvGrpSpPr>
            <p:nvPr/>
          </p:nvGrpSpPr>
          <p:grpSpPr bwMode="auto">
            <a:xfrm>
              <a:off x="6067" y="1211"/>
              <a:ext cx="277" cy="135"/>
              <a:chOff x="6067" y="1211"/>
              <a:chExt cx="277" cy="135"/>
            </a:xfrm>
          </p:grpSpPr>
          <p:sp>
            <p:nvSpPr>
              <p:cNvPr id="48222" name="Text Box 50"/>
              <p:cNvSpPr txBox="1">
                <a:spLocks noChangeArrowheads="1"/>
              </p:cNvSpPr>
              <p:nvPr/>
            </p:nvSpPr>
            <p:spPr bwMode="auto">
              <a:xfrm>
                <a:off x="6101" y="1211"/>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2 x</a:t>
                </a:r>
              </a:p>
            </p:txBody>
          </p:sp>
          <p:pic>
            <p:nvPicPr>
              <p:cNvPr id="10290" name="Picture 2" descr="15mi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067" y="1239"/>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86" name="Group 96"/>
            <p:cNvGrpSpPr>
              <a:grpSpLocks/>
            </p:cNvGrpSpPr>
            <p:nvPr/>
          </p:nvGrpSpPr>
          <p:grpSpPr bwMode="auto">
            <a:xfrm>
              <a:off x="6274" y="1212"/>
              <a:ext cx="277" cy="135"/>
              <a:chOff x="6274" y="1212"/>
              <a:chExt cx="277" cy="135"/>
            </a:xfrm>
          </p:grpSpPr>
          <p:pic>
            <p:nvPicPr>
              <p:cNvPr id="10287" name="Picture 3" descr="30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274" y="1239"/>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26" name="Text Box 50"/>
              <p:cNvSpPr txBox="1">
                <a:spLocks noChangeArrowheads="1"/>
              </p:cNvSpPr>
              <p:nvPr/>
            </p:nvSpPr>
            <p:spPr bwMode="auto">
              <a:xfrm>
                <a:off x="6308" y="1212"/>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3 x</a:t>
                </a:r>
              </a:p>
            </p:txBody>
          </p:sp>
        </p:grpSp>
      </p:grpSp>
      <p:grpSp>
        <p:nvGrpSpPr>
          <p:cNvPr id="10264" name="Group 99"/>
          <p:cNvGrpSpPr>
            <a:grpSpLocks/>
          </p:cNvGrpSpPr>
          <p:nvPr/>
        </p:nvGrpSpPr>
        <p:grpSpPr bwMode="auto">
          <a:xfrm>
            <a:off x="2874963" y="4814888"/>
            <a:ext cx="768350" cy="215900"/>
            <a:chOff x="1811" y="3033"/>
            <a:chExt cx="484" cy="136"/>
          </a:xfrm>
        </p:grpSpPr>
        <p:grpSp>
          <p:nvGrpSpPr>
            <p:cNvPr id="10279" name="Group 100"/>
            <p:cNvGrpSpPr>
              <a:grpSpLocks/>
            </p:cNvGrpSpPr>
            <p:nvPr/>
          </p:nvGrpSpPr>
          <p:grpSpPr bwMode="auto">
            <a:xfrm>
              <a:off x="1811" y="3033"/>
              <a:ext cx="277" cy="135"/>
              <a:chOff x="1811" y="3033"/>
              <a:chExt cx="277" cy="135"/>
            </a:xfrm>
          </p:grpSpPr>
          <p:sp>
            <p:nvSpPr>
              <p:cNvPr id="48229" name="Text Box 50"/>
              <p:cNvSpPr txBox="1">
                <a:spLocks noChangeArrowheads="1"/>
              </p:cNvSpPr>
              <p:nvPr/>
            </p:nvSpPr>
            <p:spPr bwMode="auto">
              <a:xfrm>
                <a:off x="1845" y="3033"/>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2 x</a:t>
                </a:r>
              </a:p>
            </p:txBody>
          </p:sp>
          <p:pic>
            <p:nvPicPr>
              <p:cNvPr id="10284" name="Picture 2" descr="15mi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811" y="3061"/>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80" name="Group 103"/>
            <p:cNvGrpSpPr>
              <a:grpSpLocks/>
            </p:cNvGrpSpPr>
            <p:nvPr/>
          </p:nvGrpSpPr>
          <p:grpSpPr bwMode="auto">
            <a:xfrm>
              <a:off x="2018" y="3034"/>
              <a:ext cx="277" cy="135"/>
              <a:chOff x="2018" y="3034"/>
              <a:chExt cx="277" cy="135"/>
            </a:xfrm>
          </p:grpSpPr>
          <p:pic>
            <p:nvPicPr>
              <p:cNvPr id="10281" name="Picture 3" descr="30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018" y="3061"/>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33" name="Text Box 50"/>
              <p:cNvSpPr txBox="1">
                <a:spLocks noChangeArrowheads="1"/>
              </p:cNvSpPr>
              <p:nvPr/>
            </p:nvSpPr>
            <p:spPr bwMode="auto">
              <a:xfrm>
                <a:off x="2052" y="3034"/>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3 x</a:t>
                </a:r>
              </a:p>
            </p:txBody>
          </p:sp>
        </p:grpSp>
      </p:grpSp>
      <p:grpSp>
        <p:nvGrpSpPr>
          <p:cNvPr id="10265" name="Group 106"/>
          <p:cNvGrpSpPr>
            <a:grpSpLocks/>
          </p:cNvGrpSpPr>
          <p:nvPr/>
        </p:nvGrpSpPr>
        <p:grpSpPr bwMode="auto">
          <a:xfrm>
            <a:off x="6272213" y="4811713"/>
            <a:ext cx="768350" cy="215900"/>
            <a:chOff x="3951" y="3031"/>
            <a:chExt cx="484" cy="136"/>
          </a:xfrm>
        </p:grpSpPr>
        <p:grpSp>
          <p:nvGrpSpPr>
            <p:cNvPr id="10273" name="Group 107"/>
            <p:cNvGrpSpPr>
              <a:grpSpLocks/>
            </p:cNvGrpSpPr>
            <p:nvPr/>
          </p:nvGrpSpPr>
          <p:grpSpPr bwMode="auto">
            <a:xfrm>
              <a:off x="3951" y="3031"/>
              <a:ext cx="277" cy="135"/>
              <a:chOff x="3951" y="3031"/>
              <a:chExt cx="277" cy="135"/>
            </a:xfrm>
          </p:grpSpPr>
          <p:sp>
            <p:nvSpPr>
              <p:cNvPr id="48236" name="Text Box 50"/>
              <p:cNvSpPr txBox="1">
                <a:spLocks noChangeArrowheads="1"/>
              </p:cNvSpPr>
              <p:nvPr/>
            </p:nvSpPr>
            <p:spPr bwMode="auto">
              <a:xfrm>
                <a:off x="3985" y="3031"/>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2 x</a:t>
                </a:r>
              </a:p>
            </p:txBody>
          </p:sp>
          <p:pic>
            <p:nvPicPr>
              <p:cNvPr id="10278" name="Picture 2" descr="15mi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51" y="3059"/>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74" name="Group 110"/>
            <p:cNvGrpSpPr>
              <a:grpSpLocks/>
            </p:cNvGrpSpPr>
            <p:nvPr/>
          </p:nvGrpSpPr>
          <p:grpSpPr bwMode="auto">
            <a:xfrm>
              <a:off x="4158" y="3032"/>
              <a:ext cx="277" cy="135"/>
              <a:chOff x="4158" y="3032"/>
              <a:chExt cx="277" cy="135"/>
            </a:xfrm>
          </p:grpSpPr>
          <p:pic>
            <p:nvPicPr>
              <p:cNvPr id="10275" name="Picture 3" descr="30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158" y="3059"/>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40" name="Text Box 50"/>
              <p:cNvSpPr txBox="1">
                <a:spLocks noChangeArrowheads="1"/>
              </p:cNvSpPr>
              <p:nvPr/>
            </p:nvSpPr>
            <p:spPr bwMode="auto">
              <a:xfrm>
                <a:off x="4192" y="3032"/>
                <a:ext cx="24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eaLnBrk="0" hangingPunct="0">
                  <a:defRPr sz="2100">
                    <a:solidFill>
                      <a:schemeClr val="tx1"/>
                    </a:solidFill>
                    <a:latin typeface="Century Gothic" charset="0"/>
                    <a:ea typeface="MS PGothic" charset="0"/>
                    <a:cs typeface="MS PGothic" charset="0"/>
                  </a:defRPr>
                </a:lvl1pPr>
                <a:lvl2pPr marL="742950" indent="-285750" eaLnBrk="0" hangingPunct="0">
                  <a:defRPr sz="2100">
                    <a:solidFill>
                      <a:schemeClr val="tx1"/>
                    </a:solidFill>
                    <a:latin typeface="Century Gothic" charset="0"/>
                    <a:ea typeface="MS PGothic" charset="0"/>
                    <a:cs typeface="MS PGothic" charset="0"/>
                  </a:defRPr>
                </a:lvl2pPr>
                <a:lvl3pPr marL="1143000" indent="-228600" eaLnBrk="0" hangingPunct="0">
                  <a:defRPr sz="2100">
                    <a:solidFill>
                      <a:schemeClr val="tx1"/>
                    </a:solidFill>
                    <a:latin typeface="Century Gothic" charset="0"/>
                    <a:ea typeface="MS PGothic" charset="0"/>
                    <a:cs typeface="MS PGothic" charset="0"/>
                  </a:defRPr>
                </a:lvl3pPr>
                <a:lvl4pPr marL="1600200" indent="-228600" eaLnBrk="0" hangingPunct="0">
                  <a:defRPr sz="2100">
                    <a:solidFill>
                      <a:schemeClr val="tx1"/>
                    </a:solidFill>
                    <a:latin typeface="Century Gothic" charset="0"/>
                    <a:ea typeface="MS PGothic" charset="0"/>
                    <a:cs typeface="MS PGothic" charset="0"/>
                  </a:defRPr>
                </a:lvl4pPr>
                <a:lvl5pPr marL="2057400" indent="-228600" eaLnBrk="0" hangingPunct="0">
                  <a:defRPr sz="21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Century Gothic" charset="0"/>
                    <a:ea typeface="MS PGothic" charset="0"/>
                    <a:cs typeface="MS PGothic" charset="0"/>
                  </a:defRPr>
                </a:lvl9pPr>
              </a:lstStyle>
              <a:p>
                <a:pPr eaLnBrk="1" hangingPunct="1"/>
                <a:r>
                  <a:rPr lang="en-US" sz="800" b="0" i="0" dirty="0" smtClean="0">
                    <a:solidFill>
                      <a:srgbClr val="FFFFFF"/>
                    </a:solidFill>
                    <a:effectLst>
                      <a:outerShdw blurRad="38100" dist="38100" dir="2700000" algn="tl">
                        <a:srgbClr val="000000"/>
                      </a:outerShdw>
                    </a:effectLst>
                  </a:rPr>
                  <a:t>3 x</a:t>
                </a:r>
              </a:p>
            </p:txBody>
          </p:sp>
        </p:grpSp>
      </p:grpSp>
      <p:grpSp>
        <p:nvGrpSpPr>
          <p:cNvPr id="10266" name="Group 113"/>
          <p:cNvGrpSpPr>
            <a:grpSpLocks/>
          </p:cNvGrpSpPr>
          <p:nvPr/>
        </p:nvGrpSpPr>
        <p:grpSpPr bwMode="auto">
          <a:xfrm>
            <a:off x="9934575" y="4867275"/>
            <a:ext cx="263525" cy="130175"/>
            <a:chOff x="6258" y="3066"/>
            <a:chExt cx="166" cy="82"/>
          </a:xfrm>
        </p:grpSpPr>
        <p:pic>
          <p:nvPicPr>
            <p:cNvPr id="10271" name="Picture 2" descr="15mi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258" y="3068"/>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2" name="Picture 3" descr="30min"/>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349" y="3066"/>
              <a:ext cx="7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67" name="Rectangle 116"/>
          <p:cNvSpPr>
            <a:spLocks noChangeArrowheads="1"/>
          </p:cNvSpPr>
          <p:nvPr/>
        </p:nvSpPr>
        <p:spPr bwMode="auto">
          <a:xfrm>
            <a:off x="3978275" y="147638"/>
            <a:ext cx="4314825" cy="1138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98">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p>
            <a:pPr defTabSz="449263">
              <a:spcBef>
                <a:spcPts val="900"/>
              </a:spcBef>
              <a:buClr>
                <a:srgbClr val="000000"/>
              </a:buClr>
              <a:buSzPct val="100000"/>
              <a:buFont typeface="Times New Roman" charset="0"/>
              <a:buNone/>
              <a:tabLst>
                <a:tab pos="723900" algn="l"/>
                <a:tab pos="1447800" algn="l"/>
                <a:tab pos="2171700" algn="l"/>
                <a:tab pos="2895600" algn="l"/>
                <a:tab pos="3619500" algn="l"/>
                <a:tab pos="4343400" algn="l"/>
                <a:tab pos="5067300" algn="l"/>
              </a:tabLst>
            </a:pPr>
            <a:r>
              <a:rPr lang="en-US" sz="2800" b="0" i="0" dirty="0" smtClean="0">
                <a:solidFill>
                  <a:srgbClr val="B5A692"/>
                </a:solidFill>
              </a:rPr>
              <a:t>STEP 3 FACE TREATMENT</a:t>
            </a:r>
            <a:r>
              <a:rPr lang="en-US" sz="2100" b="0" i="0" dirty="0" smtClean="0">
                <a:solidFill>
                  <a:srgbClr val="000000"/>
                </a:solidFill>
                <a:latin typeface="Arial" pitchFamily="18" charset="0"/>
              </a:rPr>
              <a:t> </a:t>
            </a:r>
            <a:r>
              <a:rPr lang="en-US" sz="3200" dirty="0" smtClean="0"/>
              <a:t/>
            </a:r>
            <a:br>
              <a:rPr lang="en-US" sz="3200" dirty="0" smtClean="0"/>
            </a:br>
            <a:r>
              <a:rPr lang="en-US" sz="2000" b="0" i="0" dirty="0" smtClean="0">
                <a:solidFill>
                  <a:srgbClr val="B5A692"/>
                </a:solidFill>
              </a:rPr>
              <a:t>CICATRIZING </a:t>
            </a:r>
            <a:r>
              <a:rPr lang="en-US" sz="2000" dirty="0" smtClean="0"/>
              <a:t/>
            </a:r>
            <a:br>
              <a:rPr lang="en-US" sz="2000" dirty="0" smtClean="0"/>
            </a:br>
            <a:r>
              <a:rPr lang="en-US" sz="2000" b="0" i="0" dirty="0" smtClean="0">
                <a:solidFill>
                  <a:srgbClr val="B5A692"/>
                </a:solidFill>
              </a:rPr>
              <a:t>AND/OR CORRECTIVE NAPPAGE</a:t>
            </a:r>
          </a:p>
        </p:txBody>
      </p:sp>
      <p:pic>
        <p:nvPicPr>
          <p:cNvPr id="10268" name="Picture 83"/>
          <p:cNvPicPr>
            <a:picLocks noChangeAspect="1" noChangeArrowheads="1"/>
          </p:cNvPicPr>
          <p:nvPr/>
        </p:nvPicPr>
        <p:blipFill>
          <a:blip r:embed="rId10" cstate="email">
            <a:extLst>
              <a:ext uri="{28A0092B-C50C-407E-A947-70E740481C1C}">
                <a14:useLocalDpi xmlns:a14="http://schemas.microsoft.com/office/drawing/2010/main" val="0"/>
              </a:ext>
            </a:extLst>
          </a:blip>
          <a:srcRect l="9644" t="15198" r="12170" b="9671"/>
          <a:stretch>
            <a:fillRect/>
          </a:stretch>
        </p:blipFill>
        <p:spPr bwMode="auto">
          <a:xfrm>
            <a:off x="8283575" y="465138"/>
            <a:ext cx="73501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22" descr="PRODIGY_REPLASTY_MESO_LIFT_POT"/>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9867900" y="482600"/>
            <a:ext cx="73501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9" descr="PRODIGY_REPLASTY"/>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9091613" y="468313"/>
            <a:ext cx="754062"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Windows XP"/>
  <p:tag name="AS_RELEASE_DATE" val="2010.09.05"/>
  <p:tag name="AS_VERSION" val="2.4.0.0"/>
  <p:tag name="AS_TITLE" val="Aspose.Slides for Java"/>
</p:tagLst>
</file>

<file path=ppt/theme/theme1.xml><?xml version="1.0" encoding="utf-8"?>
<a:theme xmlns:a="http://schemas.openxmlformats.org/drawingml/2006/main" name="2_default">
  <a:themeElements>
    <a:clrScheme name="2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2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a:themeElements>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a:themeElements>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2661</TotalTime>
  <Words>1635</Words>
  <Application>Microsoft Office PowerPoint</Application>
  <PresentationFormat>Personnalisé</PresentationFormat>
  <Paragraphs>165</Paragraphs>
  <Slides>12</Slides>
  <Notes>0</Notes>
  <HiddenSlides>0</HiddenSlides>
  <MMClips>0</MMClips>
  <ScaleCrop>false</ScaleCrop>
  <HeadingPairs>
    <vt:vector size="4" baseType="variant">
      <vt:variant>
        <vt:lpstr>Thème</vt:lpstr>
      </vt:variant>
      <vt:variant>
        <vt:i4>4</vt:i4>
      </vt:variant>
      <vt:variant>
        <vt:lpstr>Titres des diapositives</vt:lpstr>
      </vt:variant>
      <vt:variant>
        <vt:i4>12</vt:i4>
      </vt:variant>
    </vt:vector>
  </HeadingPairs>
  <TitlesOfParts>
    <vt:vector size="16" baseType="lpstr">
      <vt:lpstr>2_default</vt:lpstr>
      <vt:lpstr>default</vt:lpstr>
      <vt:lpstr>1_default</vt:lpstr>
      <vt:lpstr>3_default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VEBER ET PARTNERS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Cliquez pour ajouter votre texte</dc:title>
  <dc:creator> </dc:creator>
  <cp:lastModifiedBy>PLOUVIER Camille</cp:lastModifiedBy>
  <cp:revision>117</cp:revision>
  <dcterms:created xsi:type="dcterms:W3CDTF">2011-07-01T09:34:02Z</dcterms:created>
  <dcterms:modified xsi:type="dcterms:W3CDTF">2012-06-07T08:54:23Z</dcterms:modified>
</cp:coreProperties>
</file>