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/>
        </p:blipFill>
        <p:spPr>
          <a:xfrm>
            <a:off x="-1" y="-16697"/>
            <a:ext cx="1587902" cy="119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55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56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66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67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02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34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8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627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38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52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29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C0FA-B1FC-44F1-8604-D2AC6C81EBDA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041E7-0CFE-4C80-A34D-F329EDBF116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Line 8"/>
          <p:cNvSpPr>
            <a:spLocks noChangeShapeType="1"/>
          </p:cNvSpPr>
          <p:nvPr userDrawn="1"/>
        </p:nvSpPr>
        <p:spPr bwMode="auto">
          <a:xfrm flipV="1">
            <a:off x="-1" y="1179513"/>
            <a:ext cx="9144000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3419475" y="0"/>
            <a:ext cx="0" cy="1179512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5"/>
          <a:stretch/>
        </p:blipFill>
        <p:spPr>
          <a:xfrm>
            <a:off x="1864271" y="5155"/>
            <a:ext cx="1267594" cy="116959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2"/>
          <a:stretch/>
        </p:blipFill>
        <p:spPr>
          <a:xfrm>
            <a:off x="-1" y="-16697"/>
            <a:ext cx="1587902" cy="119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7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78904" y="44624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dirty="0" smtClean="0">
                <a:solidFill>
                  <a:schemeClr val="bg1"/>
                </a:solidFill>
                <a:latin typeface="Century Gothic" pitchFamily="34" charset="0"/>
              </a:rPr>
              <a:t>PRINT INSTRUCTIONS FOR </a:t>
            </a:r>
          </a:p>
          <a:p>
            <a:pPr algn="r"/>
            <a:r>
              <a:rPr lang="fr-FR" sz="1600" dirty="0" smtClean="0">
                <a:solidFill>
                  <a:schemeClr val="bg1"/>
                </a:solidFill>
                <a:latin typeface="Century Gothic" pitchFamily="34" charset="0"/>
              </a:rPr>
              <a:t>THE HR COMPLEXION ADVICE CARD</a:t>
            </a:r>
            <a:endParaRPr lang="fr-FR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69863" y="1423988"/>
            <a:ext cx="9082087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The attached « cromalin » (color proof) is the print reference of the total file.</a:t>
            </a:r>
          </a:p>
          <a:p>
            <a:pPr>
              <a:buFontTx/>
              <a:buNone/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It represents the best printing representation of the « beige » color chart.</a:t>
            </a:r>
          </a:p>
          <a:p>
            <a:pPr>
              <a:buFontTx/>
              <a:buNone/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We ask you to follow the printing details to transmit to your local supplier</a:t>
            </a:r>
            <a:r>
              <a:rPr lang="en-US" sz="1600" smtClean="0">
                <a:latin typeface="Century Gothic" pitchFamily="34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to insure that the color chart will be perfectly respected.</a:t>
            </a:r>
          </a:p>
          <a:p>
            <a:pPr marL="0" indent="0">
              <a:buFontTx/>
              <a:buNone/>
              <a:defRPr/>
            </a:pPr>
            <a:endParaRPr lang="en-US" sz="160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FontTx/>
              <a:buNone/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FROM HD file : </a:t>
            </a:r>
          </a:p>
          <a:p>
            <a:pPr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Flat Format 180X100 mm</a:t>
            </a:r>
          </a:p>
          <a:p>
            <a:pPr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Print : Quadri front only OFFSET</a:t>
            </a:r>
          </a:p>
          <a:p>
            <a:pPr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Finish : Shiny coating front only</a:t>
            </a:r>
          </a:p>
          <a:p>
            <a:pPr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Paper quality : Shiny</a:t>
            </a:r>
          </a:p>
          <a:p>
            <a:pPr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Posted paper front and back on a cardboard 15/10 white side </a:t>
            </a:r>
          </a:p>
          <a:p>
            <a:pPr marL="0" indent="0">
              <a:buFontTx/>
              <a:buNone/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      (15/10 = thickness 1.5 mm)</a:t>
            </a:r>
          </a:p>
          <a:p>
            <a:pPr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On the color chart cardboard, cut 9 windows 20mmX10mm to enable view </a:t>
            </a:r>
          </a:p>
          <a:p>
            <a:pPr marL="0" indent="0">
              <a:buFontTx/>
              <a:buNone/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       on the customer’s skin.</a:t>
            </a:r>
          </a:p>
          <a:p>
            <a:pPr>
              <a:defRPr/>
            </a:pPr>
            <a:r>
              <a:rPr lang="en-US" sz="1600" smtClean="0">
                <a:solidFill>
                  <a:schemeClr val="bg1"/>
                </a:solidFill>
                <a:latin typeface="Century Gothic" pitchFamily="34" charset="0"/>
              </a:rPr>
              <a:t>Gathering with a metallic ring</a:t>
            </a:r>
          </a:p>
          <a:p>
            <a:pPr>
              <a:buFontTx/>
              <a:buNone/>
              <a:defRPr/>
            </a:pPr>
            <a:endParaRPr lang="en-US" sz="160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defRPr/>
            </a:pPr>
            <a:endParaRPr lang="en-US" sz="160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defRPr/>
            </a:pPr>
            <a:endParaRPr lang="en-US" sz="160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592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PEIRELLO HERVE Stephanie</dc:creator>
  <cp:lastModifiedBy>PEIRELLO HERVE Stephanie</cp:lastModifiedBy>
  <cp:revision>3</cp:revision>
  <dcterms:created xsi:type="dcterms:W3CDTF">2013-02-11T16:02:34Z</dcterms:created>
  <dcterms:modified xsi:type="dcterms:W3CDTF">2013-02-11T16:14:48Z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105827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